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0" r:id="rId4"/>
    <p:sldId id="292" r:id="rId5"/>
    <p:sldId id="258" r:id="rId6"/>
    <p:sldId id="260" r:id="rId7"/>
    <p:sldId id="259" r:id="rId8"/>
    <p:sldId id="262" r:id="rId9"/>
    <p:sldId id="287" r:id="rId10"/>
    <p:sldId id="261" r:id="rId11"/>
    <p:sldId id="282" r:id="rId12"/>
    <p:sldId id="264" r:id="rId13"/>
    <p:sldId id="273" r:id="rId14"/>
    <p:sldId id="268" r:id="rId15"/>
    <p:sldId id="266" r:id="rId16"/>
    <p:sldId id="269" r:id="rId17"/>
    <p:sldId id="285" r:id="rId18"/>
    <p:sldId id="272" r:id="rId19"/>
    <p:sldId id="274" r:id="rId20"/>
    <p:sldId id="27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DE4DB-251F-49EC-9E95-C66EF727D142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C15-D574-4D22-9375-18D52DA06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2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C15-D574-4D22-9375-18D52DA063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A1FF-5F71-4DE9-A437-9AA11256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CE26F-2D99-4599-A91C-C50BEF172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7682-5BD5-43D5-9080-7061E868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16CD4-5579-45FC-9F86-20E8C742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B96C-906D-473C-B80E-DC77A0D2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06D-002F-4005-8F30-A18A4AFF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9333E-955A-435A-85F4-40E89238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2A3E-0E4A-40BB-9CF6-0B656A99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ACB4-E05B-4B44-8CB7-E28CE148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995B-2FBE-4DD4-9D97-4409D541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C3AC5-443B-43A6-AE29-DCE24951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499D6-602B-457B-A084-DD08840D7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69490-CFB2-4488-8118-CB4FA44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AA86-03D3-41FC-A4B2-4AA197B1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B2AC-F17D-448D-B1D8-D4D95207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D8DB-541C-4985-AAB6-F863C530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652AD-1EA7-4B3B-A74A-1EEE1F0E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6FF5-EDF3-4433-B851-FFE1CFA9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CB3DA-0467-414D-B752-B0CD7FBD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E409-678D-47EF-88A4-1E6678DC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B95F-C0DE-4210-B91F-50184D3B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B9F18-1636-4EDF-8B5D-12744A79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E1C73-09FE-4F86-BEF1-8A10603F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2378-AB91-453B-B92D-29893383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049F-7053-4E05-B3A8-0A57AE56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2DCE-5DBA-4148-BDCD-93691D75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03C8-0A26-43D9-99FD-84AA34E48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F2FA7-BC91-40E1-9FC3-481B76C1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0222E-A495-4D86-AAD7-F20152D1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B949D-E692-416A-BEC7-FF347737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E0E16-89C8-40B9-8FA8-1BA0B22E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1321-0990-4F44-A1A6-A2AA34BB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AEEAC-99AD-47F3-A2F8-304A65A2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9EE9-5A37-48A8-9DF1-A07493154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EF3AE-5DF6-442D-852D-CA6333AE4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B7C9D-DCE7-4DB5-88DB-C442E49AF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15818-539C-41A6-943B-B50EBC82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C62C8-44BD-4683-8467-22806D72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DD84-0009-4B1A-8465-9A03B55A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38E7-2C27-4696-9BFF-29373C20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54D2F-122D-4BB2-89E8-162A6F07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FC91B-A9C2-4215-8E62-AE9CF6E6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9B025-DAA9-42FA-B617-F8D0B895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8CF0E-C255-4EDC-B2D1-7FA7EFB7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D4229-9060-4ACD-B14E-84FA3AE8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6A4E-11F8-4F5C-BBFF-9425D3EC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0107-2DA2-4700-9EF8-79FD6742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70AC-0165-435B-9D08-8E280C5C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7F760-99E1-436E-81B6-4D628CC6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A9723-39CE-478C-9F19-4FE33C62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EAD7-7948-468C-9EC0-EAD5F410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42B79-4FBE-4A1E-89F6-A51CF4F3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A4DD-B670-4350-9A8A-0BB1978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033CD-964A-4148-8DFF-40886F2A6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6FBB8-27CD-499B-89D3-E10F71853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0B4D6-2B85-443B-98B1-D5F90DEE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7EDEA-DB72-4A12-A6EE-CC6D840F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C9DB-B9F9-46A2-BD1F-E2FE6A5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1C511-CDA0-45C5-88D3-E67967A7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BBFA1-9693-4FDF-9A6D-88D0050F3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8147-F3B6-4AAB-9DA4-BEC61EED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2013-74C1-4A0E-B147-E0944F790DF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3B4F-012C-42BB-8720-DC13D1B7A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A413-6888-4FD3-9054-C033F106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BF19-D69F-4F03-9BFE-4902C6CCD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A36B353-3C48-4B45-BA92-3C81B71D7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520505"/>
            <a:ext cx="11226019" cy="6337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EBA54A-EC28-4AEC-B14E-96EF71CB813E}"/>
              </a:ext>
            </a:extLst>
          </p:cNvPr>
          <p:cNvSpPr txBox="1"/>
          <p:nvPr/>
        </p:nvSpPr>
        <p:spPr>
          <a:xfrm>
            <a:off x="870858" y="780200"/>
            <a:ext cx="11401794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13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5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8C71324-CA0F-4022-B07E-C1B080576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2" y="1026941"/>
            <a:ext cx="5669488" cy="2940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4988A-7CF3-44DA-ACC4-A64A13262332}"/>
              </a:ext>
            </a:extLst>
          </p:cNvPr>
          <p:cNvSpPr txBox="1"/>
          <p:nvPr/>
        </p:nvSpPr>
        <p:spPr>
          <a:xfrm>
            <a:off x="2706858" y="129738"/>
            <a:ext cx="763289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শিক্ষায়  তথ্য ও যোগাযোগ প্রযুক্তির 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D7C40-D486-45B0-8B0C-8AEEA2CC5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2" y="4106820"/>
            <a:ext cx="5683136" cy="2441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868DA-05C8-4763-9184-B5FB5BD91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29" y="4267307"/>
            <a:ext cx="5147071" cy="2693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67C096-5A77-4595-9E4B-36419C1D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946345"/>
            <a:ext cx="5078437" cy="32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6239B1-9B3B-4CD1-9846-6D3AFFD1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7" y="1136073"/>
            <a:ext cx="3643744" cy="3726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B9FD62-4939-4D85-ADAD-EA1B6E3F52D2}"/>
              </a:ext>
            </a:extLst>
          </p:cNvPr>
          <p:cNvSpPr txBox="1"/>
          <p:nvPr/>
        </p:nvSpPr>
        <p:spPr>
          <a:xfrm>
            <a:off x="2616592" y="0"/>
            <a:ext cx="71885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81263-27F9-4D68-A300-28EB42838BCD}"/>
              </a:ext>
            </a:extLst>
          </p:cNvPr>
          <p:cNvSpPr txBox="1"/>
          <p:nvPr/>
        </p:nvSpPr>
        <p:spPr>
          <a:xfrm>
            <a:off x="717452" y="5448033"/>
            <a:ext cx="1111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B3156A-1293-442C-AB74-B41739058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" y="872197"/>
            <a:ext cx="3784210" cy="4220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286A70-DA4E-46B8-AF89-78F464C09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29" y="1153549"/>
            <a:ext cx="3820571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F72E84-352F-4ABF-A7C5-D5297889A17D}"/>
              </a:ext>
            </a:extLst>
          </p:cNvPr>
          <p:cNvSpPr txBox="1"/>
          <p:nvPr/>
        </p:nvSpPr>
        <p:spPr>
          <a:xfrm>
            <a:off x="2538046" y="109808"/>
            <a:ext cx="828000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কৃষি ক্ষেত্রে  তথ্য ও যোগাযোগ প্রযুক্তির 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2DD21-3C73-498B-A0E4-50813EB4F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928468"/>
            <a:ext cx="4032738" cy="2968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041E6-F65F-4DCE-98C2-98AA97D6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1097281"/>
            <a:ext cx="3449421" cy="2672862"/>
          </a:xfrm>
          <a:prstGeom prst="rect">
            <a:avLst/>
          </a:prstGeom>
        </p:spPr>
      </p:pic>
      <p:pic>
        <p:nvPicPr>
          <p:cNvPr id="12" name="Picture 11" descr="Radio.jpg">
            <a:extLst>
              <a:ext uri="{FF2B5EF4-FFF2-40B4-BE49-F238E27FC236}">
                <a16:creationId xmlns:a16="http://schemas.microsoft.com/office/drawing/2014/main" id="{F1876355-C3D6-40C2-9D71-1475726CBF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47" y="689317"/>
            <a:ext cx="2985655" cy="32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B49C5-0951-4DF1-9C60-5753F291C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3924886"/>
            <a:ext cx="5256628" cy="2798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B7735F-8462-449D-9773-C05597D37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4023360"/>
            <a:ext cx="5655213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9F45FD6-394F-498E-9F96-B3971E1B1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8" y="3463654"/>
            <a:ext cx="4349261" cy="222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61CD7-777C-461B-9B28-180600B71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1009925"/>
            <a:ext cx="4979675" cy="2218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E1E677-24AC-477D-B6CB-6FC818A43131}"/>
              </a:ext>
            </a:extLst>
          </p:cNvPr>
          <p:cNvSpPr txBox="1"/>
          <p:nvPr/>
        </p:nvSpPr>
        <p:spPr>
          <a:xfrm>
            <a:off x="956604" y="5862825"/>
            <a:ext cx="1147923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আধুনিক যন্ত্রপাতি দিয়ে নিখুঁতভাবে রোগ নির্ণয়  ও রোগের তথ্য সংরক্ষণ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করা যায়।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D1975-4DB4-4D76-80D1-59DA297B7FF5}"/>
              </a:ext>
            </a:extLst>
          </p:cNvPr>
          <p:cNvSpPr txBox="1"/>
          <p:nvPr/>
        </p:nvSpPr>
        <p:spPr>
          <a:xfrm>
            <a:off x="2005819" y="216877"/>
            <a:ext cx="903732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চিকিৎসা ক্ষেত্রে  তথ্য ও যোগাযোগ প্রযুক্তির 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EF34F-9814-45A1-8C96-3A5AD7398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72" y="3435690"/>
            <a:ext cx="4335194" cy="225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8D2337-2BD7-4D36-ACF7-F511D7F55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8" y="944768"/>
            <a:ext cx="5054566" cy="238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5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4A664BF-0656-4324-8C8B-BDC18195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6" y="3267859"/>
            <a:ext cx="3061855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70040-03A6-4521-86B6-E364177AF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8429533" y="1336431"/>
            <a:ext cx="3274788" cy="3532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DA378-81E0-4385-B830-69B51F5AF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3" y="1354653"/>
            <a:ext cx="3695779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4355D-7C5B-4D9A-97EA-1CA57AE7DB88}"/>
              </a:ext>
            </a:extLst>
          </p:cNvPr>
          <p:cNvSpPr txBox="1"/>
          <p:nvPr/>
        </p:nvSpPr>
        <p:spPr>
          <a:xfrm>
            <a:off x="5076518" y="335493"/>
            <a:ext cx="247996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7A5A01-D512-4673-BB63-879311FA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89" y="1350498"/>
            <a:ext cx="3089846" cy="361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014A5-DB8F-4CE0-9D26-AF413EE0E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9" y="1365304"/>
            <a:ext cx="7341951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C193D-1F95-42C8-9E75-A66A535AFF64}"/>
              </a:ext>
            </a:extLst>
          </p:cNvPr>
          <p:cNvSpPr txBox="1"/>
          <p:nvPr/>
        </p:nvSpPr>
        <p:spPr>
          <a:xfrm>
            <a:off x="3325091" y="443345"/>
            <a:ext cx="698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79C7C-5FA5-43A8-8782-BE2DB2D26248}"/>
              </a:ext>
            </a:extLst>
          </p:cNvPr>
          <p:cNvSpPr txBox="1"/>
          <p:nvPr/>
        </p:nvSpPr>
        <p:spPr>
          <a:xfrm>
            <a:off x="670026" y="5404453"/>
            <a:ext cx="1139536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আয়করের হিসাব করতে পারেন এবং রিটার্ন তৈরি ও দাখিল করতে পারে।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6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334041-F3F3-4D71-AF55-15119EF9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2" y="1227479"/>
            <a:ext cx="3573400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1A8D1-DA0A-40BE-B656-22EA55FA9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2" y="3524987"/>
            <a:ext cx="3742007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50CB8-D089-4880-B11C-31DC4982229B}"/>
              </a:ext>
            </a:extLst>
          </p:cNvPr>
          <p:cNvSpPr txBox="1"/>
          <p:nvPr/>
        </p:nvSpPr>
        <p:spPr>
          <a:xfrm>
            <a:off x="1983545" y="211015"/>
            <a:ext cx="886264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0F999-4D34-4DEF-8F31-4649F465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7" y="1227476"/>
            <a:ext cx="3559352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50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080092-F107-4DE4-BA38-A3AA6E59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4" y="1068534"/>
            <a:ext cx="3333750" cy="2867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44A48-EF68-44E6-96CE-22B2FD6FC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1068534"/>
            <a:ext cx="3269561" cy="286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7F8ED-2C46-4900-97A6-EC3316CF1804}"/>
              </a:ext>
            </a:extLst>
          </p:cNvPr>
          <p:cNvSpPr txBox="1"/>
          <p:nvPr/>
        </p:nvSpPr>
        <p:spPr>
          <a:xfrm>
            <a:off x="2895600" y="318655"/>
            <a:ext cx="4385453" cy="6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49330F-BA7F-4193-95A1-BFBAD0250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1068534"/>
            <a:ext cx="3810000" cy="286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076E45-9DAF-444F-BEF9-C96D63D7EE66}"/>
              </a:ext>
            </a:extLst>
          </p:cNvPr>
          <p:cNvSpPr txBox="1"/>
          <p:nvPr/>
        </p:nvSpPr>
        <p:spPr>
          <a:xfrm>
            <a:off x="3699163" y="276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FC3D4-3D32-407A-B902-24491101D48C}"/>
              </a:ext>
            </a:extLst>
          </p:cNvPr>
          <p:cNvSpPr txBox="1"/>
          <p:nvPr/>
        </p:nvSpPr>
        <p:spPr>
          <a:xfrm>
            <a:off x="292677" y="4267200"/>
            <a:ext cx="10735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686D77B-72A8-4BD9-85A7-24928CF89006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B06B7-4735-405B-B792-A61D86F1A319}"/>
              </a:ext>
            </a:extLst>
          </p:cNvPr>
          <p:cNvSpPr/>
          <p:nvPr/>
        </p:nvSpPr>
        <p:spPr>
          <a:xfrm>
            <a:off x="1477108" y="3097237"/>
            <a:ext cx="101709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কর্মক্ষেত্রে তথ্য ও যোগাযোগ প্রযুক্তি বলতে কি বোঝায়?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বিপদজনক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D060C4-39FA-482E-A80C-52259660B852}"/>
              </a:ext>
            </a:extLst>
          </p:cNvPr>
          <p:cNvSpPr/>
          <p:nvPr/>
        </p:nvSpPr>
        <p:spPr>
          <a:xfrm>
            <a:off x="3868614" y="253219"/>
            <a:ext cx="4065563" cy="18850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84FB33-6724-497F-A82F-04FF771BC4B5}"/>
              </a:ext>
            </a:extLst>
          </p:cNvPr>
          <p:cNvSpPr txBox="1"/>
          <p:nvPr/>
        </p:nvSpPr>
        <p:spPr>
          <a:xfrm>
            <a:off x="3910819" y="0"/>
            <a:ext cx="362946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58D15-C8A3-4BF8-9FAF-E060B4C6F513}"/>
              </a:ext>
            </a:extLst>
          </p:cNvPr>
          <p:cNvSpPr txBox="1"/>
          <p:nvPr/>
        </p:nvSpPr>
        <p:spPr>
          <a:xfrm>
            <a:off x="1410073" y="1454841"/>
            <a:ext cx="100691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শিক্ষা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9CBCE-F9B9-4211-8336-B9651469AE24}"/>
              </a:ext>
            </a:extLst>
          </p:cNvPr>
          <p:cNvSpPr txBox="1"/>
          <p:nvPr/>
        </p:nvSpPr>
        <p:spPr>
          <a:xfrm>
            <a:off x="1379940" y="2612687"/>
            <a:ext cx="8534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ECE5F-59BE-4063-ACDC-64B8BDEAB309}"/>
              </a:ext>
            </a:extLst>
          </p:cNvPr>
          <p:cNvSpPr txBox="1"/>
          <p:nvPr/>
        </p:nvSpPr>
        <p:spPr>
          <a:xfrm>
            <a:off x="1199055" y="3829482"/>
            <a:ext cx="95908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চিকিৎসাক্ষেত্রে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8F75E-D016-4FC7-BD8D-368E7E38C28C}"/>
              </a:ext>
            </a:extLst>
          </p:cNvPr>
          <p:cNvGrpSpPr/>
          <p:nvPr/>
        </p:nvGrpSpPr>
        <p:grpSpPr>
          <a:xfrm>
            <a:off x="594986" y="484614"/>
            <a:ext cx="11597014" cy="6373386"/>
            <a:chOff x="475662" y="-136583"/>
            <a:chExt cx="11597014" cy="63733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0F9C74-2135-4B2F-9BCC-6C268F8651D4}"/>
                </a:ext>
              </a:extLst>
            </p:cNvPr>
            <p:cNvGrpSpPr/>
            <p:nvPr/>
          </p:nvGrpSpPr>
          <p:grpSpPr>
            <a:xfrm>
              <a:off x="475662" y="-136583"/>
              <a:ext cx="9581904" cy="6373386"/>
              <a:chOff x="-22651" y="-306186"/>
              <a:chExt cx="10261280" cy="716418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9C61D9A-42A9-40F3-BE5F-6A17E7A1AF06}"/>
                  </a:ext>
                </a:extLst>
              </p:cNvPr>
              <p:cNvGrpSpPr/>
              <p:nvPr/>
            </p:nvGrpSpPr>
            <p:grpSpPr>
              <a:xfrm>
                <a:off x="4672824" y="-306186"/>
                <a:ext cx="5565805" cy="2580351"/>
                <a:chOff x="4828355" y="-267925"/>
                <a:chExt cx="5565805" cy="2580351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4024E9C-A71E-488D-AB30-E68CBEF8153E}"/>
                    </a:ext>
                  </a:extLst>
                </p:cNvPr>
                <p:cNvSpPr/>
                <p:nvPr/>
              </p:nvSpPr>
              <p:spPr>
                <a:xfrm>
                  <a:off x="4828355" y="-267925"/>
                  <a:ext cx="5554337" cy="2580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4F22864-1F41-4209-BD8B-7A17D5CABA71}"/>
                    </a:ext>
                  </a:extLst>
                </p:cNvPr>
                <p:cNvSpPr txBox="1"/>
                <p:nvPr/>
              </p:nvSpPr>
              <p:spPr>
                <a:xfrm>
                  <a:off x="5540887" y="165654"/>
                  <a:ext cx="4853273" cy="1764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96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DED560F2-F2D7-4D39-B65A-CD7398B6494A}"/>
                  </a:ext>
                </a:extLst>
              </p:cNvPr>
              <p:cNvSpPr/>
              <p:nvPr/>
            </p:nvSpPr>
            <p:spPr>
              <a:xfrm>
                <a:off x="-22651" y="2841677"/>
                <a:ext cx="6935373" cy="4016325"/>
              </a:xfrm>
              <a:prstGeom prst="round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kern="800" baseline="-2000" dirty="0">
                    <a:ln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বিশ্বজিত </a:t>
                </a:r>
                <a:r>
                  <a:rPr lang="en-US" sz="7200" b="1" kern="800" baseline="-2000" dirty="0" err="1">
                    <a:ln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ঘরামী</a:t>
                </a:r>
                <a:endParaRPr lang="en-US" sz="7200" b="1" kern="800" baseline="-2000" dirty="0">
                  <a:ln/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000" b="1" kern="800" baseline="-2000" dirty="0" err="1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</a:t>
                </a:r>
                <a:r>
                  <a:rPr lang="en-US" sz="6000" b="1" kern="800" baseline="-2000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kern="800" baseline="-2000" dirty="0" err="1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kern="800" baseline="-2000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6000" b="1" kern="800" baseline="-2000" dirty="0" err="1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</a:t>
                </a:r>
                <a:r>
                  <a:rPr lang="en-US" sz="6000" b="1" kern="800" baseline="-2000" dirty="0">
                    <a:ln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4000" b="1" kern="800" baseline="-2000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kern="800" baseline="-2000" dirty="0">
                    <a:ln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হড্ডা</a:t>
                </a:r>
                <a:r>
                  <a:rPr lang="en-US" sz="60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ডি</a:t>
                </a:r>
                <a:r>
                  <a:rPr lang="en-US" sz="60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60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</a:t>
                </a:r>
                <a:r>
                  <a:rPr lang="en-US" sz="60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60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মাধ্যমিক</a:t>
                </a:r>
                <a:r>
                  <a:rPr lang="en-US" sz="60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6000" b="1" kern="800" baseline="-2000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কয়রা</a:t>
                </a:r>
                <a:r>
                  <a:rPr lang="en-US" sz="54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b="1" kern="800" baseline="-2000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খুলনা</a:t>
                </a:r>
                <a:r>
                  <a:rPr lang="en-US" sz="5400" b="1" kern="800" baseline="-2000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4400" b="1" kern="800" baseline="-2000" dirty="0">
                    <a:ln/>
                    <a:solidFill>
                      <a:srgbClr val="00B0F0"/>
                    </a:solidFill>
                    <a:cs typeface="NikoshBAN" panose="02000000000000000000" pitchFamily="2" charset="0"/>
                  </a:rPr>
                  <a:t>E-mail: bjriti1@gmail.com</a:t>
                </a:r>
              </a:p>
              <a:p>
                <a:pPr algn="ctr"/>
                <a:r>
                  <a:rPr lang="en-US" sz="3600" b="1" kern="800" baseline="-2000" dirty="0" err="1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3600" b="1" kern="800" baseline="-200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800" baseline="-2000" dirty="0" err="1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600" b="1" kern="800" baseline="-200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০১৭৫৯৮৯২৪৬২</a:t>
                </a:r>
                <a:r>
                  <a:rPr lang="en-US" sz="2400" b="1" kern="800" baseline="-200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153DA2D-F09C-4F1A-BE41-20420C1D2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32155" y="51370"/>
                <a:ext cx="2968283" cy="2560231"/>
              </a:xfrm>
              <a:prstGeom prst="ellipse">
                <a:avLst/>
              </a:prstGeom>
              <a:ln w="190500" cap="rnd">
                <a:solidFill>
                  <a:srgbClr val="FF0000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627B8-A48A-49F1-B3A8-61798B57AA39}"/>
                </a:ext>
              </a:extLst>
            </p:cNvPr>
            <p:cNvSpPr txBox="1"/>
            <p:nvPr/>
          </p:nvSpPr>
          <p:spPr>
            <a:xfrm>
              <a:off x="6805086" y="3168040"/>
              <a:ext cx="526759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   </a:t>
              </a:r>
            </a:p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40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/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2C4454-2D78-4F0B-B6B6-18E12E61E393}"/>
                </a:ext>
              </a:extLst>
            </p:cNvPr>
            <p:cNvSpPr/>
            <p:nvPr/>
          </p:nvSpPr>
          <p:spPr>
            <a:xfrm>
              <a:off x="7165075" y="2661313"/>
              <a:ext cx="4735773" cy="345288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2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2AA92D1-299E-421E-BAEF-94F4302E5884}"/>
              </a:ext>
            </a:extLst>
          </p:cNvPr>
          <p:cNvSpPr/>
          <p:nvPr/>
        </p:nvSpPr>
        <p:spPr>
          <a:xfrm>
            <a:off x="393895" y="4833983"/>
            <a:ext cx="11798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াপ্তিতে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F6BB8-C230-4E5D-941A-99FE7FC42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342862"/>
            <a:ext cx="11437033" cy="41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C36DD3-FE5B-480D-869E-6B2B7BFBE6F7}"/>
              </a:ext>
            </a:extLst>
          </p:cNvPr>
          <p:cNvSpPr txBox="1"/>
          <p:nvPr/>
        </p:nvSpPr>
        <p:spPr>
          <a:xfrm>
            <a:off x="787790" y="571672"/>
            <a:ext cx="301048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8BE6F7-6EC5-4207-AACF-4EFE6AA8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450166"/>
            <a:ext cx="11324493" cy="605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855BF-9774-4D22-8D66-825F444CB421}"/>
              </a:ext>
            </a:extLst>
          </p:cNvPr>
          <p:cNvSpPr txBox="1"/>
          <p:nvPr/>
        </p:nvSpPr>
        <p:spPr>
          <a:xfrm>
            <a:off x="886266" y="2644727"/>
            <a:ext cx="108670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B5EA1-3EC4-41E3-A159-A77D893D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872197"/>
            <a:ext cx="11408898" cy="5985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579822-1FFF-4455-A67B-519FEC1557CB}"/>
              </a:ext>
            </a:extLst>
          </p:cNvPr>
          <p:cNvSpPr txBox="1"/>
          <p:nvPr/>
        </p:nvSpPr>
        <p:spPr>
          <a:xfrm>
            <a:off x="3573193" y="-126609"/>
            <a:ext cx="4690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 ল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B09878F-78B7-4EE9-B6C0-69E3356AC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74104"/>
              </p:ext>
            </p:extLst>
          </p:nvPr>
        </p:nvGraphicFramePr>
        <p:xfrm>
          <a:off x="3329497" y="2716845"/>
          <a:ext cx="5744163" cy="2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60840" imgH="488520" progId="Package">
                  <p:embed/>
                </p:oleObj>
              </mc:Choice>
              <mc:Fallback>
                <p:oleObj name="Packager Shell Object" showAsIcon="1" r:id="rId4" imgW="960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9497" y="2716845"/>
                        <a:ext cx="5744163" cy="2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B6DFA5-04D9-45D4-8153-10F3639454E2}"/>
              </a:ext>
            </a:extLst>
          </p:cNvPr>
          <p:cNvSpPr txBox="1"/>
          <p:nvPr/>
        </p:nvSpPr>
        <p:spPr>
          <a:xfrm>
            <a:off x="3024554" y="1139483"/>
            <a:ext cx="6304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4B2696-085D-4A28-AA2A-EB0D7848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" y="1344669"/>
            <a:ext cx="11633125" cy="5407824"/>
          </a:xfrm>
          <a:prstGeom prst="rect">
            <a:avLst/>
          </a:prstGeom>
        </p:spPr>
      </p:pic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60F87C57-69CD-420F-BD97-E0D954A2B084}"/>
              </a:ext>
            </a:extLst>
          </p:cNvPr>
          <p:cNvSpPr/>
          <p:nvPr/>
        </p:nvSpPr>
        <p:spPr>
          <a:xfrm>
            <a:off x="3094892" y="-168812"/>
            <a:ext cx="5739617" cy="17303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5F467-CD56-412C-AAC8-664CB755DFBE}"/>
              </a:ext>
            </a:extLst>
          </p:cNvPr>
          <p:cNvSpPr txBox="1"/>
          <p:nvPr/>
        </p:nvSpPr>
        <p:spPr>
          <a:xfrm>
            <a:off x="1153552" y="1322363"/>
            <a:ext cx="1025534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29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268457" y="-363415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0A11857B-0518-42AC-9474-616CE4F0F07F}"/>
              </a:ext>
            </a:extLst>
          </p:cNvPr>
          <p:cNvSpPr/>
          <p:nvPr/>
        </p:nvSpPr>
        <p:spPr>
          <a:xfrm>
            <a:off x="3052689" y="182881"/>
            <a:ext cx="5486400" cy="160371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E919CA-7799-4665-8F60-34433702D801}"/>
              </a:ext>
            </a:extLst>
          </p:cNvPr>
          <p:cNvSpPr/>
          <p:nvPr/>
        </p:nvSpPr>
        <p:spPr>
          <a:xfrm>
            <a:off x="393893" y="2125451"/>
            <a:ext cx="124780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তথ্য ও যোগাযোগ প্রযুক্তির গুরুত্ব ব্যাখ্যা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ক্ষেত্রে তথ্য ও যোগাযোগ প্রযুক্তির ব্যবহার সম্পর্কে বলতে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৪।কর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ৃজন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কর্মপ্রাপ্তিতে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179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41D62F8-E89E-401C-B9A8-2AE5090C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549" y="921525"/>
            <a:ext cx="3512571" cy="38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6FC3D-8DC7-48BC-918F-B5410553B84D}"/>
              </a:ext>
            </a:extLst>
          </p:cNvPr>
          <p:cNvSpPr/>
          <p:nvPr/>
        </p:nvSpPr>
        <p:spPr>
          <a:xfrm>
            <a:off x="1899140" y="0"/>
            <a:ext cx="9242474" cy="717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াপ্তিতে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DB12A1-F596-4FFA-9B4E-FD958A1F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5" y="872197"/>
            <a:ext cx="3562110" cy="412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A7963-A173-4222-AE51-C7BCAAE94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51" y="2046849"/>
            <a:ext cx="4065563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99645" y="0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0DE89E-A829-4FCD-BD65-6663B56F6187}"/>
              </a:ext>
            </a:extLst>
          </p:cNvPr>
          <p:cNvSpPr txBox="1"/>
          <p:nvPr/>
        </p:nvSpPr>
        <p:spPr>
          <a:xfrm>
            <a:off x="2138290" y="337625"/>
            <a:ext cx="805961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যোগাযোগে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7F86DC-04C8-49D4-88DF-1CF079D23CD6}"/>
              </a:ext>
            </a:extLst>
          </p:cNvPr>
          <p:cNvGrpSpPr/>
          <p:nvPr/>
        </p:nvGrpSpPr>
        <p:grpSpPr>
          <a:xfrm>
            <a:off x="6435190" y="1226354"/>
            <a:ext cx="5756810" cy="5270568"/>
            <a:chOff x="5699760" y="1139483"/>
            <a:chExt cx="4513538" cy="50693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389C9E-08CE-47B6-8CF9-EFEB42C3D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18" y="1139483"/>
              <a:ext cx="4182118" cy="27984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E1A630-3C04-484F-AB84-2B41C0E60298}"/>
                </a:ext>
              </a:extLst>
            </p:cNvPr>
            <p:cNvSpPr txBox="1"/>
            <p:nvPr/>
          </p:nvSpPr>
          <p:spPr>
            <a:xfrm>
              <a:off x="5699760" y="4343883"/>
              <a:ext cx="4513538" cy="1864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তথ্য ও যোগাযোগ প্রযুক্তি ব্যবহার  করে আমরা সহজেই একে অপরের সাথে যোগাযোগ করতে পারি।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                    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F142F-4A91-4CE6-A74C-3BF742AE4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1" y="4347882"/>
            <a:ext cx="5298830" cy="2510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EF1D06-203A-4804-8CDB-577C46EBC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3" y="976463"/>
            <a:ext cx="5544458" cy="31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CF687-3361-472F-9668-463BDB73C825}"/>
              </a:ext>
            </a:extLst>
          </p:cNvPr>
          <p:cNvGrpSpPr/>
          <p:nvPr/>
        </p:nvGrpSpPr>
        <p:grpSpPr>
          <a:xfrm>
            <a:off x="-15239" y="-53926"/>
            <a:ext cx="12617840" cy="7404295"/>
            <a:chOff x="-167639" y="-206326"/>
            <a:chExt cx="12617840" cy="74042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DFFA8A-8E08-466D-95AD-8BB884D1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33" y="4302369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124CD5-B900-4AC9-BC3B-9FF80F7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73651" y="4201551"/>
              <a:ext cx="2857500" cy="2895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AF850-399A-4A57-B082-24A47195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8589" y="-203749"/>
              <a:ext cx="2857500" cy="289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67739A-432D-4FCB-8D2B-51B72317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541706" y="-206326"/>
              <a:ext cx="2857500" cy="2895600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760B193-66B0-418B-AE52-0683CCDE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84" y="464235"/>
            <a:ext cx="10874326" cy="62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1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453</Words>
  <Application>Microsoft Office PowerPoint</Application>
  <PresentationFormat>Widescreen</PresentationFormat>
  <Paragraphs>49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</cp:revision>
  <dcterms:created xsi:type="dcterms:W3CDTF">2020-07-22T02:44:45Z</dcterms:created>
  <dcterms:modified xsi:type="dcterms:W3CDTF">2020-07-31T09:25:53Z</dcterms:modified>
</cp:coreProperties>
</file>