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1" r:id="rId6"/>
    <p:sldId id="262" r:id="rId7"/>
    <p:sldId id="263" r:id="rId8"/>
    <p:sldId id="264" r:id="rId9"/>
    <p:sldId id="260" r:id="rId10"/>
    <p:sldId id="266" r:id="rId11"/>
    <p:sldId id="265" r:id="rId12"/>
    <p:sldId id="268" r:id="rId13"/>
    <p:sldId id="269" r:id="rId14"/>
    <p:sldId id="267" r:id="rId15"/>
    <p:sldId id="270" r:id="rId16"/>
    <p:sldId id="271" r:id="rId17"/>
    <p:sldId id="273" r:id="rId18"/>
    <p:sldId id="27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0F2A"/>
    <a:srgbClr val="52D40A"/>
    <a:srgbClr val="FF7C80"/>
    <a:srgbClr val="FF66CC"/>
    <a:srgbClr val="FAC23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437A7D-4216-4B2A-9598-8E3E56D6586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3428B-165B-48F4-ABEE-96D04576E0AA}" type="slidenum">
              <a:rPr lang="en-US" smtClean="0"/>
              <a:t>‹#›</a:t>
            </a:fld>
            <a:endParaRPr lang="en-US"/>
          </a:p>
        </p:txBody>
      </p:sp>
    </p:spTree>
    <p:extLst>
      <p:ext uri="{BB962C8B-B14F-4D97-AF65-F5344CB8AC3E}">
        <p14:creationId xmlns:p14="http://schemas.microsoft.com/office/powerpoint/2010/main" val="363829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37A7D-4216-4B2A-9598-8E3E56D6586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3428B-165B-48F4-ABEE-96D04576E0AA}" type="slidenum">
              <a:rPr lang="en-US" smtClean="0"/>
              <a:t>‹#›</a:t>
            </a:fld>
            <a:endParaRPr lang="en-US"/>
          </a:p>
        </p:txBody>
      </p:sp>
    </p:spTree>
    <p:extLst>
      <p:ext uri="{BB962C8B-B14F-4D97-AF65-F5344CB8AC3E}">
        <p14:creationId xmlns:p14="http://schemas.microsoft.com/office/powerpoint/2010/main" val="280515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37A7D-4216-4B2A-9598-8E3E56D6586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3428B-165B-48F4-ABEE-96D04576E0AA}" type="slidenum">
              <a:rPr lang="en-US" smtClean="0"/>
              <a:t>‹#›</a:t>
            </a:fld>
            <a:endParaRPr lang="en-US"/>
          </a:p>
        </p:txBody>
      </p:sp>
    </p:spTree>
    <p:extLst>
      <p:ext uri="{BB962C8B-B14F-4D97-AF65-F5344CB8AC3E}">
        <p14:creationId xmlns:p14="http://schemas.microsoft.com/office/powerpoint/2010/main" val="282019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37A7D-4216-4B2A-9598-8E3E56D6586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3428B-165B-48F4-ABEE-96D04576E0AA}" type="slidenum">
              <a:rPr lang="en-US" smtClean="0"/>
              <a:t>‹#›</a:t>
            </a:fld>
            <a:endParaRPr lang="en-US"/>
          </a:p>
        </p:txBody>
      </p:sp>
    </p:spTree>
    <p:extLst>
      <p:ext uri="{BB962C8B-B14F-4D97-AF65-F5344CB8AC3E}">
        <p14:creationId xmlns:p14="http://schemas.microsoft.com/office/powerpoint/2010/main" val="166291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437A7D-4216-4B2A-9598-8E3E56D6586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3428B-165B-48F4-ABEE-96D04576E0AA}" type="slidenum">
              <a:rPr lang="en-US" smtClean="0"/>
              <a:t>‹#›</a:t>
            </a:fld>
            <a:endParaRPr lang="en-US"/>
          </a:p>
        </p:txBody>
      </p:sp>
    </p:spTree>
    <p:extLst>
      <p:ext uri="{BB962C8B-B14F-4D97-AF65-F5344CB8AC3E}">
        <p14:creationId xmlns:p14="http://schemas.microsoft.com/office/powerpoint/2010/main" val="129938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437A7D-4216-4B2A-9598-8E3E56D6586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3428B-165B-48F4-ABEE-96D04576E0AA}" type="slidenum">
              <a:rPr lang="en-US" smtClean="0"/>
              <a:t>‹#›</a:t>
            </a:fld>
            <a:endParaRPr lang="en-US"/>
          </a:p>
        </p:txBody>
      </p:sp>
    </p:spTree>
    <p:extLst>
      <p:ext uri="{BB962C8B-B14F-4D97-AF65-F5344CB8AC3E}">
        <p14:creationId xmlns:p14="http://schemas.microsoft.com/office/powerpoint/2010/main" val="29213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437A7D-4216-4B2A-9598-8E3E56D6586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3428B-165B-48F4-ABEE-96D04576E0AA}" type="slidenum">
              <a:rPr lang="en-US" smtClean="0"/>
              <a:t>‹#›</a:t>
            </a:fld>
            <a:endParaRPr lang="en-US"/>
          </a:p>
        </p:txBody>
      </p:sp>
    </p:spTree>
    <p:extLst>
      <p:ext uri="{BB962C8B-B14F-4D97-AF65-F5344CB8AC3E}">
        <p14:creationId xmlns:p14="http://schemas.microsoft.com/office/powerpoint/2010/main" val="201691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437A7D-4216-4B2A-9598-8E3E56D6586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3428B-165B-48F4-ABEE-96D04576E0AA}" type="slidenum">
              <a:rPr lang="en-US" smtClean="0"/>
              <a:t>‹#›</a:t>
            </a:fld>
            <a:endParaRPr lang="en-US"/>
          </a:p>
        </p:txBody>
      </p:sp>
    </p:spTree>
    <p:extLst>
      <p:ext uri="{BB962C8B-B14F-4D97-AF65-F5344CB8AC3E}">
        <p14:creationId xmlns:p14="http://schemas.microsoft.com/office/powerpoint/2010/main" val="1615517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37A7D-4216-4B2A-9598-8E3E56D6586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3428B-165B-48F4-ABEE-96D04576E0AA}" type="slidenum">
              <a:rPr lang="en-US" smtClean="0"/>
              <a:t>‹#›</a:t>
            </a:fld>
            <a:endParaRPr lang="en-US"/>
          </a:p>
        </p:txBody>
      </p:sp>
    </p:spTree>
    <p:extLst>
      <p:ext uri="{BB962C8B-B14F-4D97-AF65-F5344CB8AC3E}">
        <p14:creationId xmlns:p14="http://schemas.microsoft.com/office/powerpoint/2010/main" val="150164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37A7D-4216-4B2A-9598-8E3E56D6586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3428B-165B-48F4-ABEE-96D04576E0AA}" type="slidenum">
              <a:rPr lang="en-US" smtClean="0"/>
              <a:t>‹#›</a:t>
            </a:fld>
            <a:endParaRPr lang="en-US"/>
          </a:p>
        </p:txBody>
      </p:sp>
    </p:spTree>
    <p:extLst>
      <p:ext uri="{BB962C8B-B14F-4D97-AF65-F5344CB8AC3E}">
        <p14:creationId xmlns:p14="http://schemas.microsoft.com/office/powerpoint/2010/main" val="95310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37A7D-4216-4B2A-9598-8E3E56D6586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3428B-165B-48F4-ABEE-96D04576E0AA}" type="slidenum">
              <a:rPr lang="en-US" smtClean="0"/>
              <a:t>‹#›</a:t>
            </a:fld>
            <a:endParaRPr lang="en-US"/>
          </a:p>
        </p:txBody>
      </p:sp>
    </p:spTree>
    <p:extLst>
      <p:ext uri="{BB962C8B-B14F-4D97-AF65-F5344CB8AC3E}">
        <p14:creationId xmlns:p14="http://schemas.microsoft.com/office/powerpoint/2010/main" val="95397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37A7D-4216-4B2A-9598-8E3E56D6586A}" type="datetimeFigureOut">
              <a:rPr lang="en-US" smtClean="0"/>
              <a:t>7/30/2020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3428B-165B-48F4-ABEE-96D04576E0AA}" type="slidenum">
              <a:rPr lang="en-US" smtClean="0"/>
              <a:t>‹#›</a:t>
            </a:fld>
            <a:endParaRPr lang="en-US"/>
          </a:p>
        </p:txBody>
      </p:sp>
    </p:spTree>
    <p:extLst>
      <p:ext uri="{BB962C8B-B14F-4D97-AF65-F5344CB8AC3E}">
        <p14:creationId xmlns:p14="http://schemas.microsoft.com/office/powerpoint/2010/main" val="749808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9.pn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15.jp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15.jp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3.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82" y="295422"/>
            <a:ext cx="11504246" cy="62319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954" y="295422"/>
            <a:ext cx="1331975" cy="1308295"/>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83" y="295422"/>
            <a:ext cx="1331975" cy="1308295"/>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954" y="5219114"/>
            <a:ext cx="1331974" cy="1308294"/>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83" y="5219114"/>
            <a:ext cx="1331975" cy="1308295"/>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8470" y="295422"/>
            <a:ext cx="2040671" cy="1308295"/>
          </a:xfrm>
          <a:prstGeom prst="rect">
            <a:avLst/>
          </a:prstGeom>
          <a:ln>
            <a:noFill/>
          </a:ln>
          <a:effectLst>
            <a:softEdge rad="112500"/>
          </a:effectLst>
        </p:spPr>
      </p:pic>
      <p:sp>
        <p:nvSpPr>
          <p:cNvPr id="10" name="TextBox 9"/>
          <p:cNvSpPr txBox="1"/>
          <p:nvPr/>
        </p:nvSpPr>
        <p:spPr>
          <a:xfrm>
            <a:off x="4206239" y="2680568"/>
            <a:ext cx="5331655" cy="923330"/>
          </a:xfrm>
          <a:prstGeom prst="rect">
            <a:avLst/>
          </a:prstGeom>
          <a:noFill/>
        </p:spPr>
        <p:txBody>
          <a:bodyPr wrap="square" rtlCol="0">
            <a:prstTxWarp prst="textWave4">
              <a:avLst/>
            </a:prstTxWarp>
            <a:spAutoFit/>
          </a:bodyPr>
          <a:lstStyle/>
          <a:p>
            <a:r>
              <a:rPr lang="bn-IN" dirty="0" smtClean="0">
                <a:latin typeface="NikoshBAN" panose="02000000000000000000" pitchFamily="2" charset="0"/>
                <a:cs typeface="NikoshBAN" panose="02000000000000000000" pitchFamily="2" charset="0"/>
              </a:rPr>
              <a:t> </a:t>
            </a:r>
            <a:r>
              <a:rPr lang="bn-IN" sz="54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সবাইকে</a:t>
            </a:r>
            <a:r>
              <a:rPr lang="bn-IN" sz="5400" b="1" dirty="0" smtClean="0">
                <a:latin typeface="NikoshBAN" panose="02000000000000000000" pitchFamily="2" charset="0"/>
                <a:cs typeface="NikoshBAN" panose="02000000000000000000" pitchFamily="2" charset="0"/>
              </a:rPr>
              <a:t> </a:t>
            </a:r>
            <a:r>
              <a:rPr lang="bn-IN"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অসীম</a:t>
            </a:r>
            <a:r>
              <a:rPr lang="bn-IN" sz="5400" b="1" dirty="0" smtClean="0">
                <a:latin typeface="NikoshBAN" panose="02000000000000000000" pitchFamily="2" charset="0"/>
                <a:cs typeface="NikoshBAN" panose="02000000000000000000" pitchFamily="2" charset="0"/>
              </a:rPr>
              <a:t> </a:t>
            </a:r>
            <a:r>
              <a:rPr lang="bn-IN" sz="5400" b="1" dirty="0" smtClean="0">
                <a:solidFill>
                  <a:srgbClr val="FF0000"/>
                </a:solidFill>
                <a:latin typeface="NikoshBAN" panose="02000000000000000000" pitchFamily="2" charset="0"/>
                <a:cs typeface="NikoshBAN" panose="02000000000000000000" pitchFamily="2" charset="0"/>
              </a:rPr>
              <a:t>শুভেচ্ছা</a:t>
            </a:r>
            <a:r>
              <a:rPr lang="bn-IN" sz="5400"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7185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20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2000"/>
                                        <p:tgtEl>
                                          <p:spTgt spid="6"/>
                                        </p:tgtEl>
                                      </p:cBhvr>
                                    </p:animEffect>
                                  </p:childTnLst>
                                </p:cTn>
                              </p:par>
                              <p:par>
                                <p:cTn id="14" presetID="4"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2000"/>
                                        <p:tgtEl>
                                          <p:spTgt spid="7"/>
                                        </p:tgtEl>
                                      </p:cBhvr>
                                    </p:animEffect>
                                  </p:childTnLst>
                                </p:cTn>
                              </p:par>
                              <p:par>
                                <p:cTn id="17" presetID="4"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2000"/>
                                        <p:tgtEl>
                                          <p:spTgt spid="8"/>
                                        </p:tgtEl>
                                      </p:cBhvr>
                                    </p:animEffect>
                                  </p:childTnLst>
                                </p:cTn>
                              </p:par>
                              <p:par>
                                <p:cTn id="20" presetID="4"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26" y="271189"/>
            <a:ext cx="11639863" cy="6308127"/>
          </a:xfrm>
          <a:prstGeom prst="rect">
            <a:avLst/>
          </a:prstGeom>
          <a:effectLst>
            <a:glow rad="127000">
              <a:srgbClr val="FF0000"/>
            </a:glow>
          </a:effectLst>
        </p:spPr>
      </p:pic>
      <p:sp>
        <p:nvSpPr>
          <p:cNvPr id="5" name="TextBox 4"/>
          <p:cNvSpPr txBox="1"/>
          <p:nvPr/>
        </p:nvSpPr>
        <p:spPr>
          <a:xfrm rot="2241969">
            <a:off x="9930982" y="791255"/>
            <a:ext cx="1828800" cy="584775"/>
          </a:xfrm>
          <a:prstGeom prst="rect">
            <a:avLst/>
          </a:prstGeom>
          <a:solidFill>
            <a:srgbClr val="FFFF00"/>
          </a:solidFill>
          <a:ln w="38100">
            <a:solidFill>
              <a:srgbClr val="FF0000"/>
            </a:solidFill>
          </a:ln>
        </p:spPr>
        <p:txBody>
          <a:bodyPr wrap="square" rtlCol="0">
            <a:spAutoFit/>
          </a:bodyPr>
          <a:lstStyle/>
          <a:p>
            <a:r>
              <a:rPr lang="en-US" sz="3200" dirty="0" err="1" smtClean="0">
                <a:latin typeface="NikoshBAN" panose="02000000000000000000" pitchFamily="2" charset="0"/>
                <a:cs typeface="NikoshBAN" panose="02000000000000000000" pitchFamily="2" charset="0"/>
              </a:rPr>
              <a:t>কূর্ম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অবতার</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578" y="1289155"/>
            <a:ext cx="3697467" cy="4272196"/>
          </a:xfrm>
          <a:prstGeom prst="rect">
            <a:avLst/>
          </a:prstGeom>
          <a:ln>
            <a:noFill/>
          </a:ln>
          <a:effectLst>
            <a:softEdge rad="112500"/>
          </a:effectLst>
        </p:spPr>
      </p:pic>
      <p:sp>
        <p:nvSpPr>
          <p:cNvPr id="7" name="TextBox 6"/>
          <p:cNvSpPr txBox="1"/>
          <p:nvPr/>
        </p:nvSpPr>
        <p:spPr>
          <a:xfrm>
            <a:off x="6138472" y="1870980"/>
            <a:ext cx="5611103" cy="3539430"/>
          </a:xfrm>
          <a:prstGeom prst="rect">
            <a:avLst/>
          </a:prstGeom>
          <a:noFill/>
        </p:spPr>
        <p:txBody>
          <a:bodyPr wrap="square" rtlCol="0">
            <a:spAutoFit/>
          </a:bodyPr>
          <a:lstStyle/>
          <a:p>
            <a:r>
              <a:rPr lang="bn-IN" sz="3200" b="1" dirty="0" smtClean="0">
                <a:effectLst>
                  <a:glow rad="228600">
                    <a:schemeClr val="accent4">
                      <a:satMod val="175000"/>
                      <a:alpha val="40000"/>
                    </a:schemeClr>
                  </a:glow>
                </a:effectLst>
                <a:latin typeface="NikoshBAN" panose="02000000000000000000" pitchFamily="2" charset="0"/>
                <a:cs typeface="NikoshBAN" panose="02000000000000000000" pitchFamily="2" charset="0"/>
              </a:rPr>
              <a:t>পাতালবাসী অসুরেরা একবার দেবতাদের পরাজিত করে স্বর্গরাজ্য দখল করে। তখন ব্রহ্ম ও ইন্দ্র নিপীড়িত দেবতাদের সঙ্গে নিয়ে শ্রীবিষ্ণুর কাছে গেলেন। এবং ভগবান শ্রীবিষ্ণু তাদেরকে নানা উপদেশ দেন, এক পর্যায়ে ভগবান শ্রীবিষ্ণু কূর্মরূপ ধরে অসুরদের অত্যাচার থেকে ত্রিজগৎ রক্ষা করলেন। </a:t>
            </a:r>
            <a:endParaRPr lang="en-US" sz="3200" b="1"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607253" y="382903"/>
            <a:ext cx="1376363" cy="1376363"/>
          </a:xfrm>
          <a:prstGeom prst="rect">
            <a:avLst/>
          </a:prstGeom>
          <a:ln>
            <a:noFill/>
          </a:ln>
          <a:effectLst>
            <a:softEdge rad="112500"/>
          </a:effectLst>
        </p:spPr>
      </p:pic>
    </p:spTree>
    <p:extLst>
      <p:ext uri="{BB962C8B-B14F-4D97-AF65-F5344CB8AC3E}">
        <p14:creationId xmlns:p14="http://schemas.microsoft.com/office/powerpoint/2010/main" val="1377910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4000"/>
          </a:schemeClr>
        </a:solidFill>
        <a:effectLst/>
      </p:bgPr>
    </p:bg>
    <p:spTree>
      <p:nvGrpSpPr>
        <p:cNvPr id="1" name=""/>
        <p:cNvGrpSpPr/>
        <p:nvPr/>
      </p:nvGrpSpPr>
      <p:grpSpPr>
        <a:xfrm>
          <a:off x="0" y="0"/>
          <a:ext cx="0" cy="0"/>
          <a:chOff x="0" y="0"/>
          <a:chExt cx="0" cy="0"/>
        </a:xfrm>
      </p:grpSpPr>
      <p:sp>
        <p:nvSpPr>
          <p:cNvPr id="2" name="Frame 1"/>
          <p:cNvSpPr/>
          <p:nvPr/>
        </p:nvSpPr>
        <p:spPr>
          <a:xfrm>
            <a:off x="323557" y="309489"/>
            <a:ext cx="11605846" cy="6133513"/>
          </a:xfrm>
          <a:prstGeom prst="frame">
            <a:avLst>
              <a:gd name="adj1" fmla="val 6995"/>
            </a:avLst>
          </a:prstGeom>
          <a:solidFill>
            <a:srgbClr val="7030A0">
              <a:alpha val="85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072597" y="1026942"/>
            <a:ext cx="4107766" cy="769441"/>
          </a:xfrm>
          <a:prstGeom prst="rect">
            <a:avLst/>
          </a:prstGeom>
          <a:solidFill>
            <a:schemeClr val="accent1">
              <a:lumMod val="60000"/>
              <a:lumOff val="40000"/>
            </a:schemeClr>
          </a:solidFill>
          <a:ln w="57150">
            <a:solidFill>
              <a:srgbClr val="FFFF00"/>
            </a:solidFill>
          </a:ln>
        </p:spPr>
        <p:txBody>
          <a:bodyPr wrap="square" rtlCol="0">
            <a:spAutoFit/>
          </a:bodyPr>
          <a:lstStyle/>
          <a:p>
            <a:r>
              <a:rPr lang="en-US" sz="4400" dirty="0" smtClean="0"/>
              <a:t> </a:t>
            </a:r>
            <a:r>
              <a:rPr lang="en-US" sz="4400" dirty="0" err="1" smtClean="0"/>
              <a:t>কূর্ম</a:t>
            </a:r>
            <a:r>
              <a:rPr lang="en-US" sz="4400" dirty="0" smtClean="0"/>
              <a:t> </a:t>
            </a:r>
            <a:r>
              <a:rPr lang="en-US" sz="4400" dirty="0" err="1" smtClean="0"/>
              <a:t>অবতারের</a:t>
            </a:r>
            <a:r>
              <a:rPr lang="en-US" sz="4400" dirty="0" smtClean="0"/>
              <a:t> </a:t>
            </a:r>
            <a:r>
              <a:rPr lang="en-US" sz="4400" dirty="0" err="1" smtClean="0"/>
              <a:t>সারমর্ম</a:t>
            </a:r>
            <a:r>
              <a:rPr lang="en-US" sz="4400" dirty="0" smtClean="0"/>
              <a:t>। </a:t>
            </a:r>
            <a:endParaRPr lang="en-US" sz="4400" dirty="0"/>
          </a:p>
        </p:txBody>
      </p:sp>
      <p:sp>
        <p:nvSpPr>
          <p:cNvPr id="4" name="TextBox 3"/>
          <p:cNvSpPr txBox="1"/>
          <p:nvPr/>
        </p:nvSpPr>
        <p:spPr>
          <a:xfrm>
            <a:off x="1252025" y="1969477"/>
            <a:ext cx="10016197" cy="3970318"/>
          </a:xfrm>
          <a:prstGeom prst="rect">
            <a:avLst/>
          </a:prstGeom>
          <a:noFill/>
        </p:spPr>
        <p:txBody>
          <a:bodyPr wrap="square" rtlCol="0">
            <a:spAutoFit/>
          </a:bodyPr>
          <a:lstStyle/>
          <a:p>
            <a:r>
              <a:rPr lang="en-US" sz="2800" b="1" dirty="0" err="1" smtClean="0">
                <a:solidFill>
                  <a:schemeClr val="tx1">
                    <a:lumMod val="95000"/>
                    <a:lumOff val="5000"/>
                  </a:schemeClr>
                </a:solidFill>
              </a:rPr>
              <a:t>পাতালবাসী</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অসুরেরা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একবার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দেবতাদের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পরাজিত</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স্বর্গরাজ্য</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দখল</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তখন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ব্রম্মা</a:t>
            </a:r>
            <a:r>
              <a:rPr lang="en-US" sz="2800" b="1" dirty="0" smtClean="0">
                <a:solidFill>
                  <a:schemeClr val="tx1">
                    <a:lumMod val="95000"/>
                    <a:lumOff val="5000"/>
                  </a:schemeClr>
                </a:solidFill>
              </a:rPr>
              <a:t> ও </a:t>
            </a:r>
            <a:r>
              <a:rPr lang="en-US" sz="2800" b="1" dirty="0" err="1" smtClean="0">
                <a:solidFill>
                  <a:schemeClr val="tx1">
                    <a:lumMod val="95000"/>
                    <a:lumOff val="5000"/>
                  </a:schemeClr>
                </a:solidFill>
              </a:rPr>
              <a:t>ইন্দ্র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নিপীড়িত</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দেবতাদের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নিয়ে</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শ্রীবিষ্ণুর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কাছে</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গেলেন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শ্রীবিষ্ণু</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দেবতাদের</a:t>
            </a:r>
            <a:r>
              <a:rPr lang="en-US" sz="2800" b="1" dirty="0" smtClean="0">
                <a:solidFill>
                  <a:schemeClr val="tx1">
                    <a:lumMod val="95000"/>
                    <a:lumOff val="5000"/>
                  </a:schemeClr>
                </a:solidFill>
              </a:rPr>
              <a:t> ও </a:t>
            </a:r>
            <a:r>
              <a:rPr lang="en-US" sz="2800" b="1" dirty="0" err="1" smtClean="0">
                <a:solidFill>
                  <a:schemeClr val="tx1">
                    <a:lumMod val="95000"/>
                    <a:lumOff val="5000"/>
                  </a:schemeClr>
                </a:solidFill>
              </a:rPr>
              <a:t>আসুরদের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ক্ষিরোদ</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সাগর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মন্থনের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পরামার্শ</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দিলেন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তিনি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বললেন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সাগর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মন্থনের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ফলে</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যে</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অমৃত</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উঠে</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আসবে</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তা</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পান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দেবতারা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অসুরদের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পরাজিত</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করবেন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দেবগণ</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সমুদ্র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মন্থন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শুরু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করলেন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মন্দর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পর্বত</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হল</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মন্তন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দন্ড</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আর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বাসুকি</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নাগ</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হল</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মন্তনের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রজ্জু</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শ্রীবিষ্ণু</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বিরাট</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এক</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কূর্ম</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বা</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কচ্ছপ</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রূপে</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মন্দর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পর্বতকে</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পিঠে</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ধারন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করলেন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মন্থর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শুরু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হল</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সমুদ্র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থেকে</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অমৃত</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উঠল</a:t>
            </a:r>
            <a:r>
              <a:rPr lang="en-US" sz="2800" b="1" dirty="0">
                <a:solidFill>
                  <a:schemeClr val="tx1">
                    <a:lumMod val="95000"/>
                    <a:lumOff val="5000"/>
                  </a:schemeClr>
                </a:solidFill>
              </a:rPr>
              <a:t> </a:t>
            </a:r>
            <a:r>
              <a:rPr lang="en-US" sz="2800" b="1" dirty="0" err="1" smtClean="0">
                <a:solidFill>
                  <a:schemeClr val="tx1">
                    <a:lumMod val="95000"/>
                    <a:lumOff val="5000"/>
                  </a:schemeClr>
                </a:solidFill>
              </a:rPr>
              <a:t>দেবতাগণ</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অমৃত</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পান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করলেন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এবং</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অসুরদের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পরাজিত</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করলেন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স্বর্গরাজ্য</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ফিরে</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পেলেন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এবং</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ভগবান</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শ্রীবিষ্ণু</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কূর্মরূপে</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আবির্ভুত</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হয়ে</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ত্রিজগ</a:t>
            </a:r>
            <a:r>
              <a:rPr lang="en-US" sz="2800" b="1" dirty="0" smtClean="0">
                <a:solidFill>
                  <a:schemeClr val="tx1">
                    <a:lumMod val="95000"/>
                    <a:lumOff val="5000"/>
                  </a:schemeClr>
                </a:solidFill>
              </a:rPr>
              <a:t>ৎ </a:t>
            </a:r>
            <a:r>
              <a:rPr lang="en-US" sz="2800" b="1" dirty="0" err="1" smtClean="0">
                <a:solidFill>
                  <a:schemeClr val="tx1">
                    <a:lumMod val="95000"/>
                    <a:lumOff val="5000"/>
                  </a:schemeClr>
                </a:solidFill>
              </a:rPr>
              <a:t>রক্ষা</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করলেন</a:t>
            </a:r>
            <a:r>
              <a:rPr lang="en-US" sz="2800" b="1" dirty="0" smtClean="0">
                <a:solidFill>
                  <a:schemeClr val="tx1">
                    <a:lumMod val="95000"/>
                    <a:lumOff val="5000"/>
                  </a:schemeClr>
                </a:solidFill>
              </a:rPr>
              <a:t>। </a:t>
            </a:r>
            <a:endParaRPr lang="en-US" sz="2800" b="1" dirty="0">
              <a:solidFill>
                <a:schemeClr val="tx1">
                  <a:lumMod val="95000"/>
                  <a:lumOff val="5000"/>
                </a:schemeClr>
              </a:solidFill>
            </a:endParaRPr>
          </a:p>
        </p:txBody>
      </p:sp>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988700" y="871740"/>
            <a:ext cx="934575" cy="1079844"/>
          </a:xfrm>
          <a:prstGeom prst="rect">
            <a:avLst/>
          </a:prstGeom>
          <a:ln>
            <a:noFill/>
          </a:ln>
          <a:effectLst>
            <a:softEdge rad="112500"/>
          </a:effectLst>
        </p:spPr>
      </p:pic>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647" y="871740"/>
            <a:ext cx="934575" cy="1079844"/>
          </a:xfrm>
          <a:prstGeom prst="rect">
            <a:avLst/>
          </a:prstGeom>
          <a:ln>
            <a:noFill/>
          </a:ln>
          <a:effectLst>
            <a:softEdge rad="112500"/>
          </a:effectLst>
        </p:spPr>
      </p:pic>
    </p:spTree>
    <p:extLst>
      <p:ext uri="{BB962C8B-B14F-4D97-AF65-F5344CB8AC3E}">
        <p14:creationId xmlns:p14="http://schemas.microsoft.com/office/powerpoint/2010/main" val="30253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Frame 1"/>
          <p:cNvSpPr/>
          <p:nvPr/>
        </p:nvSpPr>
        <p:spPr>
          <a:xfrm>
            <a:off x="286604" y="177421"/>
            <a:ext cx="11491414" cy="6359857"/>
          </a:xfrm>
          <a:prstGeom prst="frame">
            <a:avLst>
              <a:gd name="adj1" fmla="val 6062"/>
            </a:avLst>
          </a:prstGeom>
          <a:solidFill>
            <a:schemeClr val="accent6">
              <a:lumMod val="20000"/>
              <a:lumOff val="80000"/>
            </a:schemeClr>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689147" y="779489"/>
            <a:ext cx="4676931" cy="1015663"/>
          </a:xfrm>
          <a:prstGeom prst="rect">
            <a:avLst/>
          </a:prstGeom>
          <a:solidFill>
            <a:schemeClr val="accent6">
              <a:lumMod val="40000"/>
              <a:lumOff val="60000"/>
            </a:schemeClr>
          </a:solidFill>
          <a:ln w="57150">
            <a:solidFill>
              <a:srgbClr val="00B0F0"/>
            </a:solidFill>
            <a:prstDash val="sysDash"/>
          </a:ln>
        </p:spPr>
        <p:txBody>
          <a:bodyPr wrap="square" rtlCol="0">
            <a:spAutoFit/>
          </a:bodyPr>
          <a:lstStyle/>
          <a:p>
            <a:r>
              <a:rPr lang="bn-IN" sz="6000" dirty="0" smtClean="0">
                <a:latin typeface="NikoshBAN" panose="02000000000000000000" pitchFamily="2" charset="0"/>
                <a:cs typeface="NikoshBAN" panose="02000000000000000000" pitchFamily="2" charset="0"/>
              </a:rPr>
              <a:t>     </a:t>
            </a:r>
            <a:r>
              <a:rPr lang="en-US" sz="5400" b="1" dirty="0" err="1" smtClean="0">
                <a:ln w="12700" cmpd="sng">
                  <a:solidFill>
                    <a:schemeClr val="accent4"/>
                  </a:solidFill>
                  <a:prstDash val="solid"/>
                </a:ln>
                <a:solidFill>
                  <a:srgbClr val="FF66CC"/>
                </a:solidFill>
                <a:latin typeface="NikoshBAN" panose="02000000000000000000" pitchFamily="2" charset="0"/>
                <a:cs typeface="NikoshBAN" panose="02000000000000000000" pitchFamily="2" charset="0"/>
              </a:rPr>
              <a:t>একক</a:t>
            </a:r>
            <a:r>
              <a:rPr lang="en-US" sz="5400" b="1" dirty="0" smtClean="0">
                <a:ln w="12700" cmpd="sng">
                  <a:solidFill>
                    <a:schemeClr val="accent4"/>
                  </a:solidFill>
                  <a:prstDash val="solid"/>
                </a:ln>
                <a:solidFill>
                  <a:srgbClr val="FF66CC"/>
                </a:solidFill>
                <a:latin typeface="NikoshBAN" panose="02000000000000000000" pitchFamily="2" charset="0"/>
                <a:cs typeface="NikoshBAN" panose="02000000000000000000" pitchFamily="2" charset="0"/>
              </a:rPr>
              <a:t> </a:t>
            </a:r>
            <a:r>
              <a:rPr lang="en-US" sz="5400" b="1" dirty="0" err="1" smtClean="0">
                <a:ln w="12700" cmpd="sng">
                  <a:solidFill>
                    <a:schemeClr val="accent4"/>
                  </a:solidFill>
                  <a:prstDash val="solid"/>
                </a:ln>
                <a:solidFill>
                  <a:srgbClr val="FF66CC"/>
                </a:solidFill>
                <a:latin typeface="NikoshBAN" panose="02000000000000000000" pitchFamily="2" charset="0"/>
                <a:cs typeface="NikoshBAN" panose="02000000000000000000" pitchFamily="2" charset="0"/>
              </a:rPr>
              <a:t>কাজ</a:t>
            </a:r>
            <a:r>
              <a:rPr lang="en-US" sz="5400" b="1" dirty="0" smtClean="0">
                <a:ln w="12700" cmpd="sng">
                  <a:solidFill>
                    <a:schemeClr val="accent4"/>
                  </a:solidFill>
                  <a:prstDash val="solid"/>
                </a:ln>
                <a:solidFill>
                  <a:srgbClr val="FF66CC"/>
                </a:solidFill>
                <a:latin typeface="NikoshBAN" panose="02000000000000000000" pitchFamily="2" charset="0"/>
                <a:cs typeface="NikoshBAN" panose="02000000000000000000" pitchFamily="2" charset="0"/>
              </a:rPr>
              <a:t> </a:t>
            </a:r>
            <a:endParaRPr lang="en-US" sz="6000" dirty="0">
              <a:solidFill>
                <a:srgbClr val="FF66CC"/>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54" y="735641"/>
            <a:ext cx="1169155" cy="11033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2866" y="780565"/>
            <a:ext cx="1166554" cy="1100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1988996" y="3134199"/>
            <a:ext cx="7973870" cy="1938992"/>
          </a:xfrm>
          <a:prstGeom prst="rect">
            <a:avLst/>
          </a:prstGeom>
          <a:noFill/>
        </p:spPr>
        <p:txBody>
          <a:bodyPr wrap="square" rtlCol="0">
            <a:spAutoFit/>
          </a:bodyPr>
          <a:lstStyle/>
          <a:p>
            <a:r>
              <a:rPr lang="en-US" sz="4800" dirty="0" smtClean="0">
                <a:solidFill>
                  <a:srgbClr val="FF0000"/>
                </a:solidFill>
              </a:rPr>
              <a:t>1/  </a:t>
            </a:r>
            <a:r>
              <a:rPr lang="en-US" sz="6000" dirty="0" err="1" smtClean="0">
                <a:solidFill>
                  <a:srgbClr val="FF0000"/>
                </a:solidFill>
              </a:rPr>
              <a:t>সত্যব্রত</a:t>
            </a:r>
            <a:r>
              <a:rPr lang="en-US" sz="6000" dirty="0" smtClean="0">
                <a:solidFill>
                  <a:srgbClr val="FF0000"/>
                </a:solidFill>
              </a:rPr>
              <a:t> </a:t>
            </a:r>
            <a:r>
              <a:rPr lang="en-US" sz="6000" dirty="0" err="1" smtClean="0">
                <a:solidFill>
                  <a:srgbClr val="FF0000"/>
                </a:solidFill>
              </a:rPr>
              <a:t>কে</a:t>
            </a:r>
            <a:r>
              <a:rPr lang="en-US" sz="6000" dirty="0" smtClean="0">
                <a:solidFill>
                  <a:srgbClr val="FF0000"/>
                </a:solidFill>
              </a:rPr>
              <a:t> </a:t>
            </a:r>
            <a:r>
              <a:rPr lang="en-US" sz="6000" dirty="0" err="1" smtClean="0">
                <a:solidFill>
                  <a:srgbClr val="FF0000"/>
                </a:solidFill>
              </a:rPr>
              <a:t>ছিলেন</a:t>
            </a:r>
            <a:r>
              <a:rPr lang="en-US" sz="6000" dirty="0" smtClean="0">
                <a:solidFill>
                  <a:srgbClr val="FF0000"/>
                </a:solidFill>
              </a:rPr>
              <a:t>?</a:t>
            </a:r>
          </a:p>
          <a:p>
            <a:r>
              <a:rPr lang="en-US" sz="6000" dirty="0" smtClean="0">
                <a:solidFill>
                  <a:srgbClr val="FF0000"/>
                </a:solidFill>
              </a:rPr>
              <a:t>২/ </a:t>
            </a:r>
            <a:r>
              <a:rPr lang="en-US" sz="6000" dirty="0" err="1" smtClean="0">
                <a:solidFill>
                  <a:srgbClr val="FF0000"/>
                </a:solidFill>
              </a:rPr>
              <a:t>স্বর্গরাজ্য</a:t>
            </a:r>
            <a:r>
              <a:rPr lang="en-US" sz="6000" dirty="0" smtClean="0">
                <a:solidFill>
                  <a:srgbClr val="FF0000"/>
                </a:solidFill>
              </a:rPr>
              <a:t> </a:t>
            </a:r>
            <a:r>
              <a:rPr lang="en-US" sz="6000" dirty="0" err="1" smtClean="0">
                <a:solidFill>
                  <a:srgbClr val="FF0000"/>
                </a:solidFill>
              </a:rPr>
              <a:t>কারা</a:t>
            </a:r>
            <a:r>
              <a:rPr lang="en-US" sz="6000" dirty="0" smtClean="0">
                <a:solidFill>
                  <a:srgbClr val="FF0000"/>
                </a:solidFill>
              </a:rPr>
              <a:t> </a:t>
            </a:r>
            <a:r>
              <a:rPr lang="en-US" sz="6000" dirty="0" err="1" smtClean="0">
                <a:solidFill>
                  <a:srgbClr val="FF0000"/>
                </a:solidFill>
              </a:rPr>
              <a:t>দখল</a:t>
            </a:r>
            <a:r>
              <a:rPr lang="en-US" sz="6000" dirty="0" smtClean="0">
                <a:solidFill>
                  <a:srgbClr val="FF0000"/>
                </a:solidFill>
              </a:rPr>
              <a:t> </a:t>
            </a:r>
            <a:r>
              <a:rPr lang="en-US" sz="6000" dirty="0" err="1" smtClean="0">
                <a:solidFill>
                  <a:srgbClr val="FF0000"/>
                </a:solidFill>
              </a:rPr>
              <a:t>করেছিল</a:t>
            </a:r>
            <a:r>
              <a:rPr lang="en-US" sz="6000" dirty="0" smtClean="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393629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382138" y="232012"/>
            <a:ext cx="11122926" cy="6305266"/>
          </a:xfrm>
          <a:prstGeom prst="frame">
            <a:avLst>
              <a:gd name="adj1" fmla="val 12067"/>
            </a:avLst>
          </a:prstGeom>
          <a:solidFill>
            <a:schemeClr val="tx2">
              <a:lumMod val="20000"/>
              <a:lumOff val="8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511" y="1273681"/>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828" y="1273681"/>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4418136" y="1410430"/>
            <a:ext cx="2898202" cy="769441"/>
          </a:xfrm>
          <a:prstGeom prst="rect">
            <a:avLst/>
          </a:prstGeom>
          <a:solidFill>
            <a:srgbClr val="FF7C80"/>
          </a:solidFill>
          <a:ln w="57150">
            <a:solidFill>
              <a:schemeClr val="tx1"/>
            </a:solidFill>
          </a:ln>
        </p:spPr>
        <p:txBody>
          <a:bodyPr wrap="square" rtlCol="0">
            <a:spAutoFit/>
          </a:bodyPr>
          <a:lstStyle/>
          <a:p>
            <a:r>
              <a:rPr lang="en-US" dirty="0" smtClean="0"/>
              <a:t>       </a:t>
            </a:r>
            <a:r>
              <a:rPr lang="en-US" sz="4400" dirty="0" err="1" smtClean="0"/>
              <a:t>মিলিয়ে</a:t>
            </a:r>
            <a:r>
              <a:rPr lang="en-US" sz="4400" dirty="0" smtClean="0"/>
              <a:t> </a:t>
            </a:r>
            <a:r>
              <a:rPr lang="en-US" sz="4400" dirty="0" err="1" smtClean="0"/>
              <a:t>নিই</a:t>
            </a:r>
            <a:r>
              <a:rPr lang="en-US" sz="4400" dirty="0" smtClean="0"/>
              <a:t> </a:t>
            </a:r>
            <a:endParaRPr lang="en-US" dirty="0"/>
          </a:p>
        </p:txBody>
      </p:sp>
      <p:sp>
        <p:nvSpPr>
          <p:cNvPr id="6" name="TextBox 5"/>
          <p:cNvSpPr txBox="1"/>
          <p:nvPr/>
        </p:nvSpPr>
        <p:spPr>
          <a:xfrm>
            <a:off x="2823786" y="3358289"/>
            <a:ext cx="6086902" cy="1754326"/>
          </a:xfrm>
          <a:prstGeom prst="rect">
            <a:avLst/>
          </a:prstGeom>
          <a:solidFill>
            <a:srgbClr val="FFFF00"/>
          </a:solidFill>
          <a:ln w="76200">
            <a:solidFill>
              <a:srgbClr val="00B050"/>
            </a:solidFill>
          </a:ln>
        </p:spPr>
        <p:txBody>
          <a:bodyPr wrap="square" rtlCol="0">
            <a:spAutoFit/>
          </a:bodyPr>
          <a:lstStyle/>
          <a:p>
            <a:r>
              <a:rPr lang="en-US" sz="5400" dirty="0" smtClean="0"/>
              <a:t>১/  </a:t>
            </a:r>
            <a:r>
              <a:rPr lang="en-US" sz="5400" dirty="0" err="1" smtClean="0"/>
              <a:t>একজন</a:t>
            </a:r>
            <a:r>
              <a:rPr lang="en-US" sz="5400" dirty="0" smtClean="0"/>
              <a:t> </a:t>
            </a:r>
            <a:r>
              <a:rPr lang="en-US" sz="5400" dirty="0" err="1" smtClean="0"/>
              <a:t>ধার্মিক</a:t>
            </a:r>
            <a:r>
              <a:rPr lang="en-US" sz="5400" dirty="0" smtClean="0"/>
              <a:t> </a:t>
            </a:r>
            <a:r>
              <a:rPr lang="en-US" sz="5400" dirty="0" err="1" smtClean="0"/>
              <a:t>রাজা</a:t>
            </a:r>
            <a:r>
              <a:rPr lang="en-US" sz="5400" dirty="0" smtClean="0"/>
              <a:t>।</a:t>
            </a:r>
          </a:p>
          <a:p>
            <a:r>
              <a:rPr lang="en-US" sz="5400" dirty="0" smtClean="0"/>
              <a:t>২/  </a:t>
            </a:r>
            <a:r>
              <a:rPr lang="en-US" sz="5400" dirty="0" err="1" smtClean="0"/>
              <a:t>অসুররা</a:t>
            </a:r>
            <a:r>
              <a:rPr lang="en-US" sz="5400" dirty="0" smtClean="0"/>
              <a:t> ।   </a:t>
            </a:r>
            <a:endParaRPr lang="en-US" sz="5400" dirty="0"/>
          </a:p>
        </p:txBody>
      </p:sp>
    </p:spTree>
    <p:extLst>
      <p:ext uri="{BB962C8B-B14F-4D97-AF65-F5344CB8AC3E}">
        <p14:creationId xmlns:p14="http://schemas.microsoft.com/office/powerpoint/2010/main" val="30889724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60000"/>
          </a:schemeClr>
        </a:solidFill>
        <a:effectLst/>
      </p:bgPr>
    </p:bg>
    <p:spTree>
      <p:nvGrpSpPr>
        <p:cNvPr id="1" name=""/>
        <p:cNvGrpSpPr/>
        <p:nvPr/>
      </p:nvGrpSpPr>
      <p:grpSpPr>
        <a:xfrm>
          <a:off x="0" y="0"/>
          <a:ext cx="0" cy="0"/>
          <a:chOff x="0" y="0"/>
          <a:chExt cx="0" cy="0"/>
        </a:xfrm>
      </p:grpSpPr>
      <p:sp>
        <p:nvSpPr>
          <p:cNvPr id="2" name="Frame 1"/>
          <p:cNvSpPr/>
          <p:nvPr/>
        </p:nvSpPr>
        <p:spPr>
          <a:xfrm>
            <a:off x="300250" y="232012"/>
            <a:ext cx="11600597" cy="6373504"/>
          </a:xfrm>
          <a:prstGeom prst="frame">
            <a:avLst>
              <a:gd name="adj1" fmla="val 4961"/>
            </a:avLst>
          </a:prstGeom>
          <a:solidFill>
            <a:srgbClr val="00B0F0"/>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418448" y="858130"/>
            <a:ext cx="4754880"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4400" dirty="0" smtClean="0"/>
              <a:t>  </a:t>
            </a:r>
            <a:r>
              <a:rPr lang="en-US" sz="4400" dirty="0" err="1" smtClean="0"/>
              <a:t>বইয়ের</a:t>
            </a:r>
            <a:r>
              <a:rPr lang="en-US" sz="4400" dirty="0" smtClean="0"/>
              <a:t> </a:t>
            </a:r>
            <a:r>
              <a:rPr lang="en-US" sz="4400" dirty="0" err="1" smtClean="0"/>
              <a:t>সাথে</a:t>
            </a:r>
            <a:r>
              <a:rPr lang="en-US" sz="4400" dirty="0" smtClean="0"/>
              <a:t> </a:t>
            </a:r>
            <a:r>
              <a:rPr lang="en-US" sz="4400" dirty="0" err="1" smtClean="0"/>
              <a:t>মনঃসংযোগ</a:t>
            </a:r>
            <a:r>
              <a:rPr lang="en-US" sz="4400" dirty="0" smtClean="0"/>
              <a:t> </a:t>
            </a:r>
            <a:endParaRPr lang="en-US" sz="4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439" y="1772529"/>
            <a:ext cx="3310467" cy="433191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921" y="1772529"/>
            <a:ext cx="3269230" cy="4305515"/>
          </a:xfrm>
          <a:prstGeom prst="rect">
            <a:avLst/>
          </a:prstGeom>
        </p:spPr>
      </p:pic>
    </p:spTree>
    <p:extLst>
      <p:ext uri="{BB962C8B-B14F-4D97-AF65-F5344CB8AC3E}">
        <p14:creationId xmlns:p14="http://schemas.microsoft.com/office/powerpoint/2010/main" val="1910294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alpha val="33000"/>
          </a:schemeClr>
        </a:solidFill>
        <a:effectLst/>
      </p:bgPr>
    </p:bg>
    <p:spTree>
      <p:nvGrpSpPr>
        <p:cNvPr id="1" name=""/>
        <p:cNvGrpSpPr/>
        <p:nvPr/>
      </p:nvGrpSpPr>
      <p:grpSpPr>
        <a:xfrm>
          <a:off x="0" y="0"/>
          <a:ext cx="0" cy="0"/>
          <a:chOff x="0" y="0"/>
          <a:chExt cx="0" cy="0"/>
        </a:xfrm>
      </p:grpSpPr>
      <p:sp>
        <p:nvSpPr>
          <p:cNvPr id="2" name="Frame 1"/>
          <p:cNvSpPr/>
          <p:nvPr/>
        </p:nvSpPr>
        <p:spPr>
          <a:xfrm>
            <a:off x="313899" y="218364"/>
            <a:ext cx="11382232" cy="6318914"/>
          </a:xfrm>
          <a:prstGeom prst="frame">
            <a:avLst>
              <a:gd name="adj1" fmla="val 926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333164" y="1095030"/>
            <a:ext cx="2620370" cy="830997"/>
          </a:xfrm>
          <a:prstGeom prst="rect">
            <a:avLst/>
          </a:prstGeom>
          <a:solidFill>
            <a:srgbClr val="CCFF66"/>
          </a:solidFill>
          <a:ln w="57150">
            <a:solidFill>
              <a:srgbClr val="FF0000"/>
            </a:solidFill>
          </a:ln>
        </p:spPr>
        <p:txBody>
          <a:bodyPr wrap="square" rtlCol="0">
            <a:spAutoFit/>
          </a:bodyPr>
          <a:lstStyle/>
          <a:p>
            <a:r>
              <a:rPr lang="en-US" sz="4800" dirty="0" smtClean="0"/>
              <a:t> </a:t>
            </a:r>
            <a:r>
              <a:rPr lang="en-US" sz="4800" dirty="0" err="1" smtClean="0"/>
              <a:t>দলীয়</a:t>
            </a:r>
            <a:r>
              <a:rPr lang="en-US" sz="4800" dirty="0" smtClean="0"/>
              <a:t> </a:t>
            </a:r>
            <a:r>
              <a:rPr lang="en-US" sz="4800" dirty="0" err="1" smtClean="0"/>
              <a:t>কাজ</a:t>
            </a:r>
            <a:r>
              <a:rPr lang="en-US" sz="4800" dirty="0" smtClean="0"/>
              <a:t> </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803" y="975411"/>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2272" y="1022418"/>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2299648" y="2579427"/>
            <a:ext cx="6960358" cy="2862322"/>
          </a:xfrm>
          <a:prstGeom prst="rect">
            <a:avLst/>
          </a:prstGeom>
          <a:solidFill>
            <a:schemeClr val="accent4">
              <a:lumMod val="40000"/>
              <a:lumOff val="60000"/>
            </a:schemeClr>
          </a:solidFill>
          <a:ln w="57150">
            <a:solidFill>
              <a:srgbClr val="0070C0"/>
            </a:solidFill>
          </a:ln>
        </p:spPr>
        <p:txBody>
          <a:bodyPr wrap="square" rtlCol="0">
            <a:spAutoFit/>
          </a:bodyPr>
          <a:lstStyle/>
          <a:p>
            <a:r>
              <a:rPr lang="en-US" sz="3600" b="1" dirty="0" smtClean="0"/>
              <a:t>১/ </a:t>
            </a:r>
            <a:r>
              <a:rPr lang="en-US" sz="3600" b="1" dirty="0" err="1" smtClean="0"/>
              <a:t>ঈশ্বরের</a:t>
            </a:r>
            <a:r>
              <a:rPr lang="en-US" sz="3600" b="1" dirty="0" smtClean="0"/>
              <a:t> </a:t>
            </a:r>
            <a:r>
              <a:rPr lang="en-US" sz="3600" b="1" dirty="0" err="1" smtClean="0"/>
              <a:t>সাকার</a:t>
            </a:r>
            <a:r>
              <a:rPr lang="en-US" sz="3600" b="1" dirty="0" smtClean="0"/>
              <a:t> </a:t>
            </a:r>
            <a:r>
              <a:rPr lang="en-US" sz="3600" b="1" dirty="0" err="1" smtClean="0"/>
              <a:t>রূপ</a:t>
            </a:r>
            <a:r>
              <a:rPr lang="en-US" sz="3600" b="1" dirty="0" smtClean="0"/>
              <a:t> </a:t>
            </a:r>
            <a:r>
              <a:rPr lang="en-US" sz="3600" b="1" dirty="0" err="1" smtClean="0"/>
              <a:t>কী</a:t>
            </a:r>
            <a:r>
              <a:rPr lang="en-US" sz="3600" b="1" dirty="0" smtClean="0"/>
              <a:t>? </a:t>
            </a:r>
          </a:p>
          <a:p>
            <a:r>
              <a:rPr lang="en-US" sz="3600" b="1" dirty="0" smtClean="0"/>
              <a:t>(ক) </a:t>
            </a:r>
            <a:r>
              <a:rPr lang="en-US" sz="3600" b="1" dirty="0" err="1" smtClean="0"/>
              <a:t>গ্রহ</a:t>
            </a:r>
            <a:r>
              <a:rPr lang="en-US" sz="3600" b="1" dirty="0" smtClean="0"/>
              <a:t> (খ) </a:t>
            </a:r>
            <a:r>
              <a:rPr lang="en-US" sz="3600" b="1" dirty="0" err="1" smtClean="0"/>
              <a:t>নক্ষত্র</a:t>
            </a:r>
            <a:r>
              <a:rPr lang="en-US" sz="3600" b="1" dirty="0" smtClean="0"/>
              <a:t> (গ) </a:t>
            </a:r>
            <a:r>
              <a:rPr lang="en-US" sz="3600" b="1" dirty="0" err="1" smtClean="0"/>
              <a:t>ভগবান</a:t>
            </a:r>
            <a:r>
              <a:rPr lang="en-US" sz="3600" b="1" dirty="0" smtClean="0"/>
              <a:t> (ঘ) </a:t>
            </a:r>
            <a:r>
              <a:rPr lang="en-US" sz="3600" b="1" dirty="0" err="1" smtClean="0"/>
              <a:t>দেব-দেবী</a:t>
            </a:r>
            <a:r>
              <a:rPr lang="en-US" sz="3600" b="1" dirty="0" smtClean="0"/>
              <a:t>  </a:t>
            </a:r>
          </a:p>
          <a:p>
            <a:r>
              <a:rPr lang="en-US" sz="3600" b="1" dirty="0" smtClean="0"/>
              <a:t>২/  </a:t>
            </a:r>
            <a:r>
              <a:rPr lang="en-US" sz="3600" b="1" dirty="0" err="1" smtClean="0"/>
              <a:t>বিষ্ণুর</a:t>
            </a:r>
            <a:r>
              <a:rPr lang="en-US" sz="3600" b="1" dirty="0" smtClean="0"/>
              <a:t> </a:t>
            </a:r>
            <a:r>
              <a:rPr lang="en-US" sz="3600" b="1" dirty="0" err="1" smtClean="0"/>
              <a:t>অবতার</a:t>
            </a:r>
            <a:r>
              <a:rPr lang="en-US" sz="3600" b="1" dirty="0" smtClean="0"/>
              <a:t> </a:t>
            </a:r>
            <a:r>
              <a:rPr lang="en-US" sz="3600" b="1" dirty="0" err="1" smtClean="0"/>
              <a:t>কয়টি</a:t>
            </a:r>
            <a:r>
              <a:rPr lang="en-US" sz="3600" b="1" dirty="0" smtClean="0"/>
              <a:t>? </a:t>
            </a:r>
          </a:p>
          <a:p>
            <a:r>
              <a:rPr lang="en-US" sz="3600" b="1" dirty="0" smtClean="0"/>
              <a:t>(ক) </a:t>
            </a:r>
            <a:r>
              <a:rPr lang="en-US" sz="3600" b="1" dirty="0" err="1" smtClean="0"/>
              <a:t>আটটি</a:t>
            </a:r>
            <a:r>
              <a:rPr lang="en-US" sz="3600" b="1" dirty="0" smtClean="0"/>
              <a:t> (খ) </a:t>
            </a:r>
            <a:r>
              <a:rPr lang="en-US" sz="3600" b="1" dirty="0" err="1" smtClean="0"/>
              <a:t>নয়টি</a:t>
            </a:r>
            <a:r>
              <a:rPr lang="en-US" sz="3600" b="1" dirty="0" smtClean="0"/>
              <a:t> (গ) </a:t>
            </a:r>
            <a:r>
              <a:rPr lang="en-US" sz="3600" b="1" dirty="0" err="1" smtClean="0"/>
              <a:t>দশটি</a:t>
            </a:r>
            <a:r>
              <a:rPr lang="en-US" sz="3600" b="1" dirty="0" smtClean="0"/>
              <a:t> (ঘ) </a:t>
            </a:r>
            <a:r>
              <a:rPr lang="en-US" sz="3600" b="1" dirty="0" err="1" smtClean="0"/>
              <a:t>এগারটি</a:t>
            </a:r>
            <a:r>
              <a:rPr lang="en-US" sz="3600" b="1" dirty="0" smtClean="0"/>
              <a:t>। </a:t>
            </a:r>
          </a:p>
          <a:p>
            <a:r>
              <a:rPr lang="en-US" sz="3600" b="1" dirty="0" smtClean="0"/>
              <a:t>৩/ </a:t>
            </a:r>
            <a:r>
              <a:rPr lang="en-US" sz="3600" b="1" dirty="0" err="1" smtClean="0"/>
              <a:t>কিভাবে</a:t>
            </a:r>
            <a:r>
              <a:rPr lang="en-US" sz="3600" b="1" dirty="0" smtClean="0"/>
              <a:t> </a:t>
            </a:r>
            <a:r>
              <a:rPr lang="en-US" sz="3600" b="1" dirty="0" err="1" smtClean="0"/>
              <a:t>অমৃত</a:t>
            </a:r>
            <a:r>
              <a:rPr lang="en-US" sz="3600" b="1" dirty="0" smtClean="0"/>
              <a:t> </a:t>
            </a:r>
            <a:r>
              <a:rPr lang="en-US" sz="3600" b="1" dirty="0" err="1" smtClean="0"/>
              <a:t>উঠে</a:t>
            </a:r>
            <a:r>
              <a:rPr lang="en-US" sz="3600" b="1" dirty="0" smtClean="0"/>
              <a:t> </a:t>
            </a:r>
            <a:r>
              <a:rPr lang="en-US" sz="3600" b="1" dirty="0" err="1" smtClean="0"/>
              <a:t>এসেছিল</a:t>
            </a:r>
            <a:r>
              <a:rPr lang="en-US" sz="3600" b="1" dirty="0" smtClean="0"/>
              <a:t>? </a:t>
            </a:r>
            <a:endParaRPr lang="en-US" sz="3600" b="1" dirty="0"/>
          </a:p>
        </p:txBody>
      </p:sp>
    </p:spTree>
    <p:extLst>
      <p:ext uri="{BB962C8B-B14F-4D97-AF65-F5344CB8AC3E}">
        <p14:creationId xmlns:p14="http://schemas.microsoft.com/office/powerpoint/2010/main" val="36645061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3000"/>
          </a:schemeClr>
        </a:solidFill>
        <a:effectLst/>
      </p:bgPr>
    </p:bg>
    <p:spTree>
      <p:nvGrpSpPr>
        <p:cNvPr id="1" name=""/>
        <p:cNvGrpSpPr/>
        <p:nvPr/>
      </p:nvGrpSpPr>
      <p:grpSpPr>
        <a:xfrm>
          <a:off x="0" y="0"/>
          <a:ext cx="0" cy="0"/>
          <a:chOff x="0" y="0"/>
          <a:chExt cx="0" cy="0"/>
        </a:xfrm>
      </p:grpSpPr>
      <p:sp>
        <p:nvSpPr>
          <p:cNvPr id="2" name="Frame 1"/>
          <p:cNvSpPr/>
          <p:nvPr/>
        </p:nvSpPr>
        <p:spPr>
          <a:xfrm>
            <a:off x="573206" y="368490"/>
            <a:ext cx="11232107" cy="6182435"/>
          </a:xfrm>
          <a:prstGeom prst="frame">
            <a:avLst>
              <a:gd name="adj1" fmla="val 9409"/>
            </a:avLst>
          </a:prstGeom>
          <a:solidFill>
            <a:srgbClr val="FAC236"/>
          </a:solidFill>
          <a:ln w="76200">
            <a:solidFill>
              <a:srgbClr val="CF0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585649" y="1200729"/>
            <a:ext cx="2483892" cy="769441"/>
          </a:xfrm>
          <a:prstGeom prst="rect">
            <a:avLst/>
          </a:prstGeom>
          <a:solidFill>
            <a:srgbClr val="FF7C80"/>
          </a:solidFill>
          <a:ln w="76200">
            <a:solidFill>
              <a:srgbClr val="52D40A"/>
            </a:solidFill>
          </a:ln>
        </p:spPr>
        <p:txBody>
          <a:bodyPr wrap="square" rtlCol="0">
            <a:spAutoFit/>
          </a:bodyPr>
          <a:lstStyle/>
          <a:p>
            <a:r>
              <a:rPr lang="en-US" sz="4400" dirty="0" smtClean="0"/>
              <a:t> </a:t>
            </a:r>
            <a:r>
              <a:rPr lang="en-US" sz="4400" dirty="0" err="1" smtClean="0"/>
              <a:t>মিলিয়ে</a:t>
            </a:r>
            <a:r>
              <a:rPr lang="en-US" sz="4400" dirty="0" smtClean="0"/>
              <a:t> </a:t>
            </a:r>
            <a:r>
              <a:rPr lang="en-US" sz="4400" dirty="0" err="1" smtClean="0"/>
              <a:t>নিই</a:t>
            </a:r>
            <a:r>
              <a:rPr lang="en-US" sz="4400" dirty="0" smtClean="0"/>
              <a:t> </a:t>
            </a:r>
            <a:endParaRPr lang="en-US" sz="4400" dirty="0"/>
          </a:p>
        </p:txBody>
      </p:sp>
      <p:pic>
        <p:nvPicPr>
          <p:cNvPr id="6" name="Picture 5"/>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5269" y="395519"/>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5269" y="3023245"/>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7" name="Group 16"/>
          <p:cNvGrpSpPr/>
          <p:nvPr/>
        </p:nvGrpSpPr>
        <p:grpSpPr>
          <a:xfrm>
            <a:off x="1323997" y="1200729"/>
            <a:ext cx="1105135" cy="1042941"/>
            <a:chOff x="1323997" y="1200729"/>
            <a:chExt cx="1105135" cy="1042941"/>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97" y="1200729"/>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67615" y="1501254"/>
              <a:ext cx="417899" cy="4253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9" name="Pictur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89101" y="3023245"/>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70768" y="5884458"/>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62662" y="346095"/>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57041" y="5893823"/>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5269" y="5893824"/>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63868" y="395519"/>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6" name="Group 15"/>
          <p:cNvGrpSpPr/>
          <p:nvPr/>
        </p:nvGrpSpPr>
        <p:grpSpPr>
          <a:xfrm>
            <a:off x="9778625" y="1200730"/>
            <a:ext cx="1105135" cy="1042941"/>
            <a:chOff x="9778625" y="1200730"/>
            <a:chExt cx="1105135" cy="1042941"/>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8625" y="1200730"/>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p:nvPicPr>
          <p:blipFill>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122242" y="1512316"/>
              <a:ext cx="417899" cy="4253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18" name="TextBox 17"/>
          <p:cNvSpPr txBox="1"/>
          <p:nvPr/>
        </p:nvSpPr>
        <p:spPr>
          <a:xfrm>
            <a:off x="2590589" y="2243670"/>
            <a:ext cx="6960358" cy="3416320"/>
          </a:xfrm>
          <a:prstGeom prst="rect">
            <a:avLst/>
          </a:prstGeom>
          <a:solidFill>
            <a:schemeClr val="accent4">
              <a:lumMod val="40000"/>
              <a:lumOff val="60000"/>
            </a:schemeClr>
          </a:solidFill>
          <a:ln w="57150">
            <a:solidFill>
              <a:srgbClr val="0070C0"/>
            </a:solidFill>
          </a:ln>
        </p:spPr>
        <p:txBody>
          <a:bodyPr wrap="square" rtlCol="0">
            <a:spAutoFit/>
          </a:bodyPr>
          <a:lstStyle/>
          <a:p>
            <a:r>
              <a:rPr lang="en-US" sz="3600" b="1" dirty="0" smtClean="0"/>
              <a:t>১/ </a:t>
            </a:r>
            <a:r>
              <a:rPr lang="en-US" sz="3600" b="1" dirty="0" err="1" smtClean="0"/>
              <a:t>ঈশ্বরের</a:t>
            </a:r>
            <a:r>
              <a:rPr lang="en-US" sz="3600" b="1" dirty="0" smtClean="0"/>
              <a:t> </a:t>
            </a:r>
            <a:r>
              <a:rPr lang="en-US" sz="3600" b="1" dirty="0" err="1" smtClean="0"/>
              <a:t>সাকার</a:t>
            </a:r>
            <a:r>
              <a:rPr lang="en-US" sz="3600" b="1" dirty="0" smtClean="0"/>
              <a:t> </a:t>
            </a:r>
            <a:r>
              <a:rPr lang="en-US" sz="3600" b="1" dirty="0" err="1" smtClean="0"/>
              <a:t>রূপ</a:t>
            </a:r>
            <a:r>
              <a:rPr lang="en-US" sz="3600" b="1" dirty="0" smtClean="0"/>
              <a:t> </a:t>
            </a:r>
            <a:r>
              <a:rPr lang="en-US" sz="3600" b="1" dirty="0" err="1" smtClean="0"/>
              <a:t>কী</a:t>
            </a:r>
            <a:r>
              <a:rPr lang="en-US" sz="3600" b="1" dirty="0" smtClean="0"/>
              <a:t>? </a:t>
            </a:r>
          </a:p>
          <a:p>
            <a:r>
              <a:rPr lang="en-US" sz="3600" b="1" dirty="0" smtClean="0"/>
              <a:t>     </a:t>
            </a:r>
            <a:r>
              <a:rPr lang="en-US" sz="3600" b="1" dirty="0" smtClean="0">
                <a:solidFill>
                  <a:srgbClr val="FF0000"/>
                </a:solidFill>
              </a:rPr>
              <a:t>(গ) </a:t>
            </a:r>
            <a:r>
              <a:rPr lang="en-US" sz="3600" b="1" dirty="0" err="1" smtClean="0">
                <a:solidFill>
                  <a:srgbClr val="FF0000"/>
                </a:solidFill>
              </a:rPr>
              <a:t>ভগবান</a:t>
            </a:r>
            <a:r>
              <a:rPr lang="en-US" sz="3600" b="1" dirty="0" smtClean="0">
                <a:solidFill>
                  <a:srgbClr val="FF0000"/>
                </a:solidFill>
              </a:rPr>
              <a:t> </a:t>
            </a:r>
          </a:p>
          <a:p>
            <a:r>
              <a:rPr lang="en-US" sz="3600" b="1" dirty="0" smtClean="0"/>
              <a:t>২/  </a:t>
            </a:r>
            <a:r>
              <a:rPr lang="en-US" sz="3600" b="1" dirty="0" err="1" smtClean="0"/>
              <a:t>বিষ্ণুর</a:t>
            </a:r>
            <a:r>
              <a:rPr lang="en-US" sz="3600" b="1" dirty="0" smtClean="0"/>
              <a:t> </a:t>
            </a:r>
            <a:r>
              <a:rPr lang="en-US" sz="3600" b="1" dirty="0" err="1" smtClean="0"/>
              <a:t>অবতার</a:t>
            </a:r>
            <a:r>
              <a:rPr lang="en-US" sz="3600" b="1" dirty="0" smtClean="0"/>
              <a:t> </a:t>
            </a:r>
            <a:r>
              <a:rPr lang="en-US" sz="3600" b="1" dirty="0" err="1" smtClean="0"/>
              <a:t>কয়টি</a:t>
            </a:r>
            <a:r>
              <a:rPr lang="en-US" sz="3600" b="1" dirty="0" smtClean="0"/>
              <a:t>? </a:t>
            </a:r>
          </a:p>
          <a:p>
            <a:r>
              <a:rPr lang="en-US" sz="3600" b="1" dirty="0" smtClean="0"/>
              <a:t>    </a:t>
            </a:r>
            <a:r>
              <a:rPr lang="en-US" sz="3600" b="1" dirty="0" smtClean="0">
                <a:solidFill>
                  <a:srgbClr val="FF0000"/>
                </a:solidFill>
              </a:rPr>
              <a:t>(গ) </a:t>
            </a:r>
            <a:r>
              <a:rPr lang="en-US" sz="3600" b="1" dirty="0" err="1" smtClean="0">
                <a:solidFill>
                  <a:srgbClr val="FF0000"/>
                </a:solidFill>
              </a:rPr>
              <a:t>দশটি</a:t>
            </a:r>
            <a:r>
              <a:rPr lang="en-US" sz="3600" b="1" dirty="0" smtClean="0">
                <a:solidFill>
                  <a:srgbClr val="FF0000"/>
                </a:solidFill>
              </a:rPr>
              <a:t> </a:t>
            </a:r>
          </a:p>
          <a:p>
            <a:r>
              <a:rPr lang="en-US" sz="3600" b="1" dirty="0" smtClean="0"/>
              <a:t>৩/ </a:t>
            </a:r>
            <a:r>
              <a:rPr lang="en-US" sz="3600" b="1" dirty="0" err="1" smtClean="0"/>
              <a:t>কিভাবে</a:t>
            </a:r>
            <a:r>
              <a:rPr lang="en-US" sz="3600" b="1" dirty="0" smtClean="0"/>
              <a:t> </a:t>
            </a:r>
            <a:r>
              <a:rPr lang="en-US" sz="3600" b="1" dirty="0" err="1" smtClean="0"/>
              <a:t>অমৃত</a:t>
            </a:r>
            <a:r>
              <a:rPr lang="en-US" sz="3600" b="1" dirty="0" smtClean="0"/>
              <a:t> </a:t>
            </a:r>
            <a:r>
              <a:rPr lang="en-US" sz="3600" b="1" dirty="0" err="1" smtClean="0"/>
              <a:t>উঠে</a:t>
            </a:r>
            <a:r>
              <a:rPr lang="en-US" sz="3600" b="1" dirty="0" smtClean="0"/>
              <a:t> </a:t>
            </a:r>
            <a:r>
              <a:rPr lang="en-US" sz="3600" b="1" dirty="0" err="1" smtClean="0"/>
              <a:t>এসেছিল</a:t>
            </a:r>
            <a:r>
              <a:rPr lang="en-US" sz="3600" b="1" dirty="0" smtClean="0"/>
              <a:t>?</a:t>
            </a:r>
          </a:p>
          <a:p>
            <a:r>
              <a:rPr lang="en-US" sz="3600" b="1" dirty="0" smtClean="0"/>
              <a:t> </a:t>
            </a:r>
            <a:r>
              <a:rPr lang="en-US" sz="3600" b="1" dirty="0" smtClean="0">
                <a:solidFill>
                  <a:srgbClr val="FF0000"/>
                </a:solidFill>
              </a:rPr>
              <a:t> </a:t>
            </a:r>
            <a:r>
              <a:rPr lang="en-US" sz="3600" b="1" dirty="0" err="1" smtClean="0">
                <a:solidFill>
                  <a:srgbClr val="FF0000"/>
                </a:solidFill>
              </a:rPr>
              <a:t>উত্তরঃ</a:t>
            </a:r>
            <a:r>
              <a:rPr lang="en-US" sz="3600" b="1" dirty="0" smtClean="0">
                <a:solidFill>
                  <a:srgbClr val="FF0000"/>
                </a:solidFill>
              </a:rPr>
              <a:t> </a:t>
            </a:r>
            <a:r>
              <a:rPr lang="en-US" sz="3600" b="1" dirty="0" err="1" smtClean="0">
                <a:solidFill>
                  <a:srgbClr val="FF0000"/>
                </a:solidFill>
              </a:rPr>
              <a:t>সমুদ্র</a:t>
            </a:r>
            <a:r>
              <a:rPr lang="en-US" sz="3600" b="1" dirty="0" smtClean="0">
                <a:solidFill>
                  <a:srgbClr val="FF0000"/>
                </a:solidFill>
              </a:rPr>
              <a:t> </a:t>
            </a:r>
            <a:r>
              <a:rPr lang="en-US" sz="3600" b="1" dirty="0" err="1" smtClean="0">
                <a:solidFill>
                  <a:srgbClr val="FF0000"/>
                </a:solidFill>
              </a:rPr>
              <a:t>মন্থনের</a:t>
            </a:r>
            <a:r>
              <a:rPr lang="en-US" sz="3600" b="1" dirty="0" smtClean="0">
                <a:solidFill>
                  <a:srgbClr val="FF0000"/>
                </a:solidFill>
              </a:rPr>
              <a:t> </a:t>
            </a:r>
            <a:r>
              <a:rPr lang="en-US" sz="3600" b="1" dirty="0" err="1" smtClean="0">
                <a:solidFill>
                  <a:srgbClr val="FF0000"/>
                </a:solidFill>
              </a:rPr>
              <a:t>ফলে</a:t>
            </a:r>
            <a:r>
              <a:rPr lang="en-US" sz="3600" b="1" dirty="0" smtClean="0">
                <a:solidFill>
                  <a:srgbClr val="FF0000"/>
                </a:solidFill>
              </a:rPr>
              <a:t>।  </a:t>
            </a:r>
            <a:endParaRPr lang="en-US" sz="3600" b="1" dirty="0">
              <a:solidFill>
                <a:srgbClr val="FF0000"/>
              </a:solidFill>
            </a:endParaRPr>
          </a:p>
        </p:txBody>
      </p:sp>
    </p:spTree>
    <p:extLst>
      <p:ext uri="{BB962C8B-B14F-4D97-AF65-F5344CB8AC3E}">
        <p14:creationId xmlns:p14="http://schemas.microsoft.com/office/powerpoint/2010/main" val="11573073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573206" y="368489"/>
            <a:ext cx="11232107" cy="6182436"/>
            <a:chOff x="573206" y="368489"/>
            <a:chExt cx="11232107" cy="6182436"/>
          </a:xfrm>
        </p:grpSpPr>
        <p:grpSp>
          <p:nvGrpSpPr>
            <p:cNvPr id="3" name="Group 2"/>
            <p:cNvGrpSpPr/>
            <p:nvPr/>
          </p:nvGrpSpPr>
          <p:grpSpPr>
            <a:xfrm>
              <a:off x="573206" y="368489"/>
              <a:ext cx="11232107" cy="6182436"/>
              <a:chOff x="573206" y="368489"/>
              <a:chExt cx="11232107" cy="6182436"/>
            </a:xfrm>
          </p:grpSpPr>
          <p:sp>
            <p:nvSpPr>
              <p:cNvPr id="5" name="Frame 4"/>
              <p:cNvSpPr/>
              <p:nvPr/>
            </p:nvSpPr>
            <p:spPr>
              <a:xfrm>
                <a:off x="573206" y="368490"/>
                <a:ext cx="11232107" cy="6182435"/>
              </a:xfrm>
              <a:prstGeom prst="frame">
                <a:avLst>
                  <a:gd name="adj1" fmla="val 9409"/>
                </a:avLst>
              </a:prstGeom>
              <a:solidFill>
                <a:srgbClr val="FAC236"/>
              </a:solidFill>
              <a:ln w="76200">
                <a:solidFill>
                  <a:srgbClr val="CF0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5269" y="3023245"/>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46280" y="3023244"/>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46280" y="5848331"/>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881153" y="368489"/>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7504" y="5843782"/>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0078" y="427630"/>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89101" y="368490"/>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3" name="Group 12"/>
              <p:cNvGrpSpPr/>
              <p:nvPr/>
            </p:nvGrpSpPr>
            <p:grpSpPr>
              <a:xfrm>
                <a:off x="1323997" y="1200729"/>
                <a:ext cx="1105135" cy="1042941"/>
                <a:chOff x="1323997" y="1200729"/>
                <a:chExt cx="1105135" cy="1042941"/>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3997" y="1200729"/>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67615" y="1501254"/>
                  <a:ext cx="417899" cy="4253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4" name="Group 13"/>
              <p:cNvGrpSpPr/>
              <p:nvPr/>
            </p:nvGrpSpPr>
            <p:grpSpPr>
              <a:xfrm>
                <a:off x="9815179" y="1121157"/>
                <a:ext cx="1105135" cy="1042941"/>
                <a:chOff x="1323997" y="1200729"/>
                <a:chExt cx="1105135" cy="1042941"/>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3997" y="1200729"/>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p:cNvPicPr>
                <p:nvPr/>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67615" y="1501254"/>
                  <a:ext cx="417899" cy="4253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pic>
          <p:nvPicPr>
            <p:cNvPr id="4" name="Picture 3"/>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913302" y="5923660"/>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19" name="TextBox 18"/>
          <p:cNvSpPr txBox="1"/>
          <p:nvPr/>
        </p:nvSpPr>
        <p:spPr>
          <a:xfrm>
            <a:off x="4891690" y="1421682"/>
            <a:ext cx="1978925" cy="76944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4400" dirty="0" smtClean="0"/>
              <a:t> </a:t>
            </a:r>
            <a:r>
              <a:rPr lang="en-US" sz="4400" dirty="0" err="1" smtClean="0"/>
              <a:t>মূল্যায়ন</a:t>
            </a:r>
            <a:r>
              <a:rPr lang="en-US" dirty="0" smtClean="0"/>
              <a:t> </a:t>
            </a:r>
            <a:endParaRPr lang="en-US" dirty="0"/>
          </a:p>
        </p:txBody>
      </p:sp>
      <p:sp>
        <p:nvSpPr>
          <p:cNvPr id="20" name="TextBox 19"/>
          <p:cNvSpPr txBox="1"/>
          <p:nvPr/>
        </p:nvSpPr>
        <p:spPr>
          <a:xfrm>
            <a:off x="2319254" y="2996337"/>
            <a:ext cx="7515364" cy="1938992"/>
          </a:xfrm>
          <a:prstGeom prst="rect">
            <a:avLst/>
          </a:prstGeom>
          <a:noFill/>
        </p:spPr>
        <p:txBody>
          <a:bodyPr wrap="square" rtlCol="0">
            <a:spAutoFit/>
          </a:bodyPr>
          <a:lstStyle/>
          <a:p>
            <a:r>
              <a:rPr lang="en-US" sz="4000" dirty="0" smtClean="0"/>
              <a:t>১/ </a:t>
            </a:r>
            <a:r>
              <a:rPr lang="en-US" sz="4000" dirty="0" err="1" smtClean="0"/>
              <a:t>বিষ্ণু</a:t>
            </a:r>
            <a:r>
              <a:rPr lang="en-US" sz="4000" dirty="0" smtClean="0"/>
              <a:t> </a:t>
            </a:r>
            <a:r>
              <a:rPr lang="en-US" sz="4000" dirty="0" err="1" smtClean="0"/>
              <a:t>কোন</a:t>
            </a:r>
            <a:r>
              <a:rPr lang="en-US" sz="4000" dirty="0" smtClean="0"/>
              <a:t> </a:t>
            </a:r>
            <a:r>
              <a:rPr lang="en-US" sz="4000" dirty="0" err="1" smtClean="0"/>
              <a:t>রূপে</a:t>
            </a:r>
            <a:r>
              <a:rPr lang="en-US" sz="4000" dirty="0" smtClean="0"/>
              <a:t> </a:t>
            </a:r>
            <a:r>
              <a:rPr lang="en-US" sz="4000" dirty="0" err="1" smtClean="0"/>
              <a:t>মন্দর</a:t>
            </a:r>
            <a:r>
              <a:rPr lang="en-US" sz="4000" dirty="0" smtClean="0"/>
              <a:t> </a:t>
            </a:r>
            <a:r>
              <a:rPr lang="en-US" sz="4000" dirty="0" err="1" smtClean="0"/>
              <a:t>পর্বত</a:t>
            </a:r>
            <a:r>
              <a:rPr lang="en-US" sz="4000" dirty="0" smtClean="0"/>
              <a:t> </a:t>
            </a:r>
            <a:r>
              <a:rPr lang="en-US" sz="4000" dirty="0" err="1" smtClean="0"/>
              <a:t>ধারন</a:t>
            </a:r>
            <a:r>
              <a:rPr lang="en-US" sz="4000" dirty="0" smtClean="0"/>
              <a:t> </a:t>
            </a:r>
            <a:r>
              <a:rPr lang="en-US" sz="4000" dirty="0" err="1" smtClean="0"/>
              <a:t>করেছিলেন</a:t>
            </a:r>
            <a:r>
              <a:rPr lang="en-US" sz="4000" dirty="0" smtClean="0"/>
              <a:t>?</a:t>
            </a:r>
          </a:p>
          <a:p>
            <a:r>
              <a:rPr lang="en-US" sz="4000" dirty="0" smtClean="0"/>
              <a:t> </a:t>
            </a:r>
          </a:p>
          <a:p>
            <a:r>
              <a:rPr lang="en-US" sz="4000" dirty="0" smtClean="0"/>
              <a:t>২/ </a:t>
            </a:r>
            <a:r>
              <a:rPr lang="en-US" sz="4000" dirty="0" err="1" smtClean="0"/>
              <a:t>রাজা</a:t>
            </a:r>
            <a:r>
              <a:rPr lang="en-US" sz="4000" dirty="0" smtClean="0"/>
              <a:t> </a:t>
            </a:r>
            <a:r>
              <a:rPr lang="en-US" sz="4000" dirty="0" err="1" smtClean="0"/>
              <a:t>কেন</a:t>
            </a:r>
            <a:r>
              <a:rPr lang="en-US" sz="4000" dirty="0" smtClean="0"/>
              <a:t> </a:t>
            </a:r>
            <a:r>
              <a:rPr lang="en-US" sz="4000" dirty="0" err="1" smtClean="0"/>
              <a:t>মৎস্যটির</a:t>
            </a:r>
            <a:r>
              <a:rPr lang="en-US" sz="4000" dirty="0" smtClean="0"/>
              <a:t> </a:t>
            </a:r>
            <a:r>
              <a:rPr lang="en-US" sz="4000" dirty="0" err="1" smtClean="0"/>
              <a:t>স্তুতি</a:t>
            </a:r>
            <a:r>
              <a:rPr lang="en-US" sz="4000" dirty="0" smtClean="0"/>
              <a:t> </a:t>
            </a:r>
            <a:r>
              <a:rPr lang="en-US" sz="4000" dirty="0" err="1" smtClean="0"/>
              <a:t>করতে</a:t>
            </a:r>
            <a:r>
              <a:rPr lang="en-US" sz="4000" dirty="0" smtClean="0"/>
              <a:t> </a:t>
            </a:r>
            <a:r>
              <a:rPr lang="en-US" sz="4000" dirty="0" err="1" smtClean="0"/>
              <a:t>লাগলেন</a:t>
            </a:r>
            <a:r>
              <a:rPr lang="en-US" sz="4000" dirty="0" smtClean="0"/>
              <a:t>? </a:t>
            </a:r>
            <a:endParaRPr lang="en-US" sz="4000" dirty="0"/>
          </a:p>
        </p:txBody>
      </p:sp>
    </p:spTree>
    <p:extLst>
      <p:ext uri="{BB962C8B-B14F-4D97-AF65-F5344CB8AC3E}">
        <p14:creationId xmlns:p14="http://schemas.microsoft.com/office/powerpoint/2010/main" val="60230132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14406" y="1329230"/>
            <a:ext cx="2797791" cy="769441"/>
          </a:xfrm>
          <a:prstGeom prst="rect">
            <a:avLst/>
          </a:prstGeom>
          <a:solidFill>
            <a:srgbClr val="52D40A"/>
          </a:solidFill>
          <a:ln w="57150">
            <a:solidFill>
              <a:srgbClr val="FF0000"/>
            </a:solidFill>
          </a:ln>
        </p:spPr>
        <p:txBody>
          <a:bodyPr wrap="square" rtlCol="0">
            <a:spAutoFit/>
          </a:bodyPr>
          <a:lstStyle/>
          <a:p>
            <a:r>
              <a:rPr lang="en-US" sz="4400" dirty="0" err="1" smtClean="0"/>
              <a:t>পরিকল্পিত</a:t>
            </a:r>
            <a:r>
              <a:rPr lang="en-US" sz="4400" dirty="0" smtClean="0"/>
              <a:t> </a:t>
            </a:r>
            <a:r>
              <a:rPr lang="en-US" sz="4400" dirty="0" err="1" smtClean="0"/>
              <a:t>কাজ</a:t>
            </a:r>
            <a:r>
              <a:rPr lang="en-US" sz="4400" dirty="0" smtClean="0"/>
              <a:t> </a:t>
            </a:r>
            <a:endParaRPr lang="en-US" sz="4400" dirty="0"/>
          </a:p>
        </p:txBody>
      </p:sp>
      <p:grpSp>
        <p:nvGrpSpPr>
          <p:cNvPr id="19" name="Group 18"/>
          <p:cNvGrpSpPr/>
          <p:nvPr/>
        </p:nvGrpSpPr>
        <p:grpSpPr>
          <a:xfrm>
            <a:off x="573206" y="368489"/>
            <a:ext cx="11232107" cy="6182436"/>
            <a:chOff x="573206" y="368489"/>
            <a:chExt cx="11232107" cy="6182436"/>
          </a:xfrm>
        </p:grpSpPr>
        <p:grpSp>
          <p:nvGrpSpPr>
            <p:cNvPr id="16" name="Group 15"/>
            <p:cNvGrpSpPr/>
            <p:nvPr/>
          </p:nvGrpSpPr>
          <p:grpSpPr>
            <a:xfrm>
              <a:off x="573206" y="368489"/>
              <a:ext cx="11232107" cy="6182436"/>
              <a:chOff x="573206" y="368489"/>
              <a:chExt cx="11232107" cy="6182436"/>
            </a:xfrm>
          </p:grpSpPr>
          <p:sp>
            <p:nvSpPr>
              <p:cNvPr id="2" name="Frame 1"/>
              <p:cNvSpPr/>
              <p:nvPr/>
            </p:nvSpPr>
            <p:spPr>
              <a:xfrm>
                <a:off x="573206" y="368490"/>
                <a:ext cx="11232107" cy="6182435"/>
              </a:xfrm>
              <a:prstGeom prst="frame">
                <a:avLst>
                  <a:gd name="adj1" fmla="val 9409"/>
                </a:avLst>
              </a:prstGeom>
              <a:solidFill>
                <a:srgbClr val="FAC236"/>
              </a:solidFill>
              <a:ln w="76200">
                <a:solidFill>
                  <a:srgbClr val="CF0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5269" y="3023245"/>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46280" y="3023244"/>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46280" y="5848331"/>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881153" y="368489"/>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7504" y="5843782"/>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0078" y="427630"/>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89101" y="368490"/>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Group 9"/>
              <p:cNvGrpSpPr/>
              <p:nvPr/>
            </p:nvGrpSpPr>
            <p:grpSpPr>
              <a:xfrm>
                <a:off x="1323997" y="1200729"/>
                <a:ext cx="1105135" cy="1042941"/>
                <a:chOff x="1323997" y="1200729"/>
                <a:chExt cx="1105135" cy="1042941"/>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97" y="1200729"/>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67615" y="1501254"/>
                  <a:ext cx="417899" cy="4253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3" name="Group 12"/>
              <p:cNvGrpSpPr/>
              <p:nvPr/>
            </p:nvGrpSpPr>
            <p:grpSpPr>
              <a:xfrm>
                <a:off x="9815179" y="1121157"/>
                <a:ext cx="1105135" cy="1042941"/>
                <a:chOff x="1323997" y="1200729"/>
                <a:chExt cx="1105135" cy="1042941"/>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97" y="1200729"/>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p:nvPicPr>
              <p:blipFill>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67615" y="1501254"/>
                  <a:ext cx="417899" cy="4253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pic>
          <p:nvPicPr>
            <p:cNvPr id="18" name="Picture 17"/>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913302" y="5923660"/>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2" name="Group 21"/>
          <p:cNvGrpSpPr/>
          <p:nvPr/>
        </p:nvGrpSpPr>
        <p:grpSpPr>
          <a:xfrm>
            <a:off x="1741896" y="3410422"/>
            <a:ext cx="9178418" cy="646331"/>
            <a:chOff x="2085514" y="2825087"/>
            <a:chExt cx="8834800" cy="646331"/>
          </a:xfrm>
        </p:grpSpPr>
        <p:sp>
          <p:nvSpPr>
            <p:cNvPr id="20" name="TextBox 19"/>
            <p:cNvSpPr txBox="1"/>
            <p:nvPr/>
          </p:nvSpPr>
          <p:spPr>
            <a:xfrm>
              <a:off x="2085514" y="2825087"/>
              <a:ext cx="8834800" cy="646331"/>
            </a:xfrm>
            <a:prstGeom prst="rect">
              <a:avLst/>
            </a:prstGeom>
            <a:noFill/>
            <a:ln w="57150">
              <a:solidFill>
                <a:srgbClr val="52D40A"/>
              </a:solidFill>
            </a:ln>
          </p:spPr>
          <p:txBody>
            <a:bodyPr wrap="square" rtlCol="0">
              <a:spAutoFit/>
            </a:bodyPr>
            <a:lstStyle/>
            <a:p>
              <a:r>
                <a:rPr lang="en-US" dirty="0" smtClean="0"/>
                <a:t>             </a:t>
              </a:r>
              <a:r>
                <a:rPr lang="en-US" sz="3600" b="1" dirty="0" err="1" smtClean="0">
                  <a:solidFill>
                    <a:srgbClr val="FF66CC"/>
                  </a:solidFill>
                </a:rPr>
                <a:t>নিজের</a:t>
              </a:r>
              <a:r>
                <a:rPr lang="en-US" sz="3600" b="1" dirty="0" smtClean="0">
                  <a:solidFill>
                    <a:srgbClr val="FF66CC"/>
                  </a:solidFill>
                </a:rPr>
                <a:t> </a:t>
              </a:r>
              <a:r>
                <a:rPr lang="en-US" sz="3600" b="1" dirty="0" err="1" smtClean="0">
                  <a:solidFill>
                    <a:srgbClr val="FF66CC"/>
                  </a:solidFill>
                </a:rPr>
                <a:t>ভাষায়</a:t>
              </a:r>
              <a:r>
                <a:rPr lang="en-US" sz="3600" b="1" dirty="0" smtClean="0">
                  <a:solidFill>
                    <a:srgbClr val="FF66CC"/>
                  </a:solidFill>
                </a:rPr>
                <a:t> </a:t>
              </a:r>
              <a:r>
                <a:rPr lang="en-US" sz="3600" b="1" dirty="0" err="1" smtClean="0">
                  <a:solidFill>
                    <a:srgbClr val="FF66CC"/>
                  </a:solidFill>
                </a:rPr>
                <a:t>ক্ষিরোদ</a:t>
              </a:r>
              <a:r>
                <a:rPr lang="en-US" sz="3600" b="1" dirty="0" smtClean="0">
                  <a:solidFill>
                    <a:srgbClr val="FF66CC"/>
                  </a:solidFill>
                </a:rPr>
                <a:t> </a:t>
              </a:r>
              <a:r>
                <a:rPr lang="en-US" sz="3600" b="1" dirty="0" err="1" smtClean="0">
                  <a:solidFill>
                    <a:srgbClr val="FF66CC"/>
                  </a:solidFill>
                </a:rPr>
                <a:t>সাগর</a:t>
              </a:r>
              <a:r>
                <a:rPr lang="en-US" sz="3600" b="1" dirty="0" smtClean="0">
                  <a:solidFill>
                    <a:srgbClr val="FF66CC"/>
                  </a:solidFill>
                </a:rPr>
                <a:t> </a:t>
              </a:r>
              <a:r>
                <a:rPr lang="en-US" sz="3600" b="1" dirty="0" err="1" smtClean="0">
                  <a:solidFill>
                    <a:srgbClr val="FF66CC"/>
                  </a:solidFill>
                </a:rPr>
                <a:t>মন্থনের</a:t>
              </a:r>
              <a:r>
                <a:rPr lang="en-US" sz="3600" b="1" dirty="0" smtClean="0">
                  <a:solidFill>
                    <a:srgbClr val="FF66CC"/>
                  </a:solidFill>
                </a:rPr>
                <a:t> </a:t>
              </a:r>
              <a:r>
                <a:rPr lang="en-US" sz="3600" b="1" dirty="0" err="1" smtClean="0">
                  <a:solidFill>
                    <a:srgbClr val="FF66CC"/>
                  </a:solidFill>
                </a:rPr>
                <a:t>বর্ণনা</a:t>
              </a:r>
              <a:r>
                <a:rPr lang="en-US" sz="3600" b="1" dirty="0" smtClean="0">
                  <a:solidFill>
                    <a:srgbClr val="FF66CC"/>
                  </a:solidFill>
                </a:rPr>
                <a:t> </a:t>
              </a:r>
              <a:r>
                <a:rPr lang="en-US" sz="3600" b="1" dirty="0" err="1" smtClean="0">
                  <a:solidFill>
                    <a:srgbClr val="FF66CC"/>
                  </a:solidFill>
                </a:rPr>
                <a:t>লিখে</a:t>
              </a:r>
              <a:r>
                <a:rPr lang="en-US" sz="3600" b="1" dirty="0" smtClean="0">
                  <a:solidFill>
                    <a:srgbClr val="FF66CC"/>
                  </a:solidFill>
                </a:rPr>
                <a:t> </a:t>
              </a:r>
              <a:r>
                <a:rPr lang="en-US" sz="3600" b="1" dirty="0" err="1" smtClean="0">
                  <a:solidFill>
                    <a:srgbClr val="FF66CC"/>
                  </a:solidFill>
                </a:rPr>
                <a:t>আনবে</a:t>
              </a:r>
              <a:r>
                <a:rPr lang="en-US" sz="3600" b="1" dirty="0" smtClean="0">
                  <a:solidFill>
                    <a:srgbClr val="FF66CC"/>
                  </a:solidFill>
                </a:rPr>
                <a:t>?  </a:t>
              </a:r>
              <a:endParaRPr lang="en-US" b="1" dirty="0">
                <a:solidFill>
                  <a:srgbClr val="FF66CC"/>
                </a:solidFill>
              </a:endParaRPr>
            </a:p>
          </p:txBody>
        </p:sp>
        <p:sp>
          <p:nvSpPr>
            <p:cNvPr id="21" name="Right Arrow 20"/>
            <p:cNvSpPr/>
            <p:nvPr/>
          </p:nvSpPr>
          <p:spPr>
            <a:xfrm>
              <a:off x="2247986" y="2970086"/>
              <a:ext cx="506353" cy="282076"/>
            </a:xfrm>
            <a:prstGeom prst="rightArrow">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4255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32" name="Group 31"/>
          <p:cNvGrpSpPr/>
          <p:nvPr/>
        </p:nvGrpSpPr>
        <p:grpSpPr>
          <a:xfrm>
            <a:off x="464024" y="409432"/>
            <a:ext cx="11232107" cy="6182436"/>
            <a:chOff x="464024" y="409432"/>
            <a:chExt cx="11232107" cy="6182436"/>
          </a:xfrm>
        </p:grpSpPr>
        <p:grpSp>
          <p:nvGrpSpPr>
            <p:cNvPr id="2" name="Group 1"/>
            <p:cNvGrpSpPr/>
            <p:nvPr/>
          </p:nvGrpSpPr>
          <p:grpSpPr>
            <a:xfrm>
              <a:off x="464024" y="409432"/>
              <a:ext cx="11232107" cy="6182436"/>
              <a:chOff x="573206" y="368489"/>
              <a:chExt cx="11232107" cy="6182436"/>
            </a:xfrm>
          </p:grpSpPr>
          <p:grpSp>
            <p:nvGrpSpPr>
              <p:cNvPr id="3" name="Group 2"/>
              <p:cNvGrpSpPr/>
              <p:nvPr/>
            </p:nvGrpSpPr>
            <p:grpSpPr>
              <a:xfrm>
                <a:off x="573206" y="368489"/>
                <a:ext cx="11232107" cy="6182436"/>
                <a:chOff x="573206" y="368489"/>
                <a:chExt cx="11232107" cy="6182436"/>
              </a:xfrm>
            </p:grpSpPr>
            <p:sp>
              <p:nvSpPr>
                <p:cNvPr id="5" name="Frame 4"/>
                <p:cNvSpPr/>
                <p:nvPr/>
              </p:nvSpPr>
              <p:spPr>
                <a:xfrm>
                  <a:off x="573206" y="368490"/>
                  <a:ext cx="11232107" cy="6182435"/>
                </a:xfrm>
                <a:prstGeom prst="frame">
                  <a:avLst>
                    <a:gd name="adj1" fmla="val 9409"/>
                  </a:avLst>
                </a:prstGeom>
                <a:solidFill>
                  <a:srgbClr val="FAC236"/>
                </a:solidFill>
                <a:ln w="76200">
                  <a:solidFill>
                    <a:srgbClr val="CF0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5269" y="3023245"/>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46280" y="3023244"/>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46280" y="5848331"/>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881153" y="368489"/>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7504" y="5843782"/>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0078" y="427630"/>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89101" y="368490"/>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3" name="Group 12"/>
                <p:cNvGrpSpPr/>
                <p:nvPr/>
              </p:nvGrpSpPr>
              <p:grpSpPr>
                <a:xfrm>
                  <a:off x="1323997" y="1200729"/>
                  <a:ext cx="1105135" cy="1042941"/>
                  <a:chOff x="1323997" y="1200729"/>
                  <a:chExt cx="1105135" cy="1042941"/>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3997" y="1200729"/>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67615" y="1501254"/>
                    <a:ext cx="417899" cy="4253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4" name="Group 13"/>
                <p:cNvGrpSpPr/>
                <p:nvPr/>
              </p:nvGrpSpPr>
              <p:grpSpPr>
                <a:xfrm>
                  <a:off x="9815179" y="1121157"/>
                  <a:ext cx="1105135" cy="1042941"/>
                  <a:chOff x="1323997" y="1200729"/>
                  <a:chExt cx="1105135" cy="1042941"/>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3997" y="1200729"/>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p:cNvPicPr>
                  <p:nvPr/>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67615" y="1501254"/>
                    <a:ext cx="417899" cy="4253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pic>
            <p:nvPicPr>
              <p:cNvPr id="4" name="Picture 3"/>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913302" y="5923660"/>
                <a:ext cx="616212" cy="627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19" name="Bevel 18"/>
            <p:cNvSpPr/>
            <p:nvPr/>
          </p:nvSpPr>
          <p:spPr>
            <a:xfrm>
              <a:off x="2106608" y="2250664"/>
              <a:ext cx="8011236" cy="2664004"/>
            </a:xfrm>
            <a:prstGeom prst="bevel">
              <a:avLst/>
            </a:prstGeom>
            <a:solidFill>
              <a:srgbClr val="52D40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a:solidFill>
                      <a:srgbClr val="FF0000"/>
                    </a:solidFill>
                  </a:ln>
                  <a:solidFill>
                    <a:srgbClr val="FF0000"/>
                  </a:solidFill>
                  <a:effectLst>
                    <a:glow rad="228600">
                      <a:schemeClr val="accent4">
                        <a:satMod val="175000"/>
                        <a:alpha val="40000"/>
                      </a:schemeClr>
                    </a:glow>
                  </a:effectLst>
                </a:rPr>
                <a:t>সবাইকে</a:t>
              </a:r>
              <a:r>
                <a:rPr lang="en-US" sz="4000" dirty="0" smtClean="0">
                  <a:ln>
                    <a:solidFill>
                      <a:srgbClr val="FF0000"/>
                    </a:solidFill>
                  </a:ln>
                  <a:solidFill>
                    <a:srgbClr val="FF0000"/>
                  </a:solidFill>
                  <a:effectLst>
                    <a:glow rad="228600">
                      <a:schemeClr val="accent4">
                        <a:satMod val="175000"/>
                        <a:alpha val="40000"/>
                      </a:schemeClr>
                    </a:glow>
                  </a:effectLst>
                </a:rPr>
                <a:t> </a:t>
              </a:r>
              <a:r>
                <a:rPr lang="en-US" sz="4000" dirty="0" err="1" smtClean="0">
                  <a:ln>
                    <a:solidFill>
                      <a:srgbClr val="FF0000"/>
                    </a:solidFill>
                  </a:ln>
                  <a:solidFill>
                    <a:srgbClr val="FF0000"/>
                  </a:solidFill>
                  <a:effectLst>
                    <a:glow rad="228600">
                      <a:schemeClr val="accent4">
                        <a:satMod val="175000"/>
                        <a:alpha val="40000"/>
                      </a:schemeClr>
                    </a:glow>
                  </a:effectLst>
                </a:rPr>
                <a:t>ধন্যবাদ</a:t>
              </a:r>
              <a:r>
                <a:rPr lang="en-US" sz="4000" dirty="0" smtClean="0">
                  <a:ln>
                    <a:solidFill>
                      <a:srgbClr val="FF0000"/>
                    </a:solidFill>
                  </a:ln>
                  <a:solidFill>
                    <a:srgbClr val="FF0000"/>
                  </a:solidFill>
                  <a:effectLst>
                    <a:glow rad="228600">
                      <a:schemeClr val="accent4">
                        <a:satMod val="175000"/>
                        <a:alpha val="40000"/>
                      </a:schemeClr>
                    </a:glow>
                  </a:effectLst>
                </a:rPr>
                <a:t> – </a:t>
              </a:r>
              <a:r>
                <a:rPr lang="en-US" sz="4000" dirty="0" err="1" smtClean="0">
                  <a:ln>
                    <a:solidFill>
                      <a:srgbClr val="FF0000"/>
                    </a:solidFill>
                  </a:ln>
                  <a:solidFill>
                    <a:srgbClr val="FF0000"/>
                  </a:solidFill>
                  <a:effectLst>
                    <a:glow rad="228600">
                      <a:schemeClr val="accent4">
                        <a:satMod val="175000"/>
                        <a:alpha val="40000"/>
                      </a:schemeClr>
                    </a:glow>
                  </a:effectLst>
                </a:rPr>
                <a:t>দেখা</a:t>
              </a:r>
              <a:r>
                <a:rPr lang="en-US" sz="4000" dirty="0" smtClean="0">
                  <a:ln>
                    <a:solidFill>
                      <a:srgbClr val="FF0000"/>
                    </a:solidFill>
                  </a:ln>
                  <a:solidFill>
                    <a:srgbClr val="FF0000"/>
                  </a:solidFill>
                  <a:effectLst>
                    <a:glow rad="228600">
                      <a:schemeClr val="accent4">
                        <a:satMod val="175000"/>
                        <a:alpha val="40000"/>
                      </a:schemeClr>
                    </a:glow>
                  </a:effectLst>
                </a:rPr>
                <a:t> </a:t>
              </a:r>
              <a:r>
                <a:rPr lang="en-US" sz="4000" dirty="0" err="1" smtClean="0">
                  <a:ln>
                    <a:solidFill>
                      <a:srgbClr val="FF0000"/>
                    </a:solidFill>
                  </a:ln>
                  <a:solidFill>
                    <a:srgbClr val="FF0000"/>
                  </a:solidFill>
                  <a:effectLst>
                    <a:glow rad="228600">
                      <a:schemeClr val="accent4">
                        <a:satMod val="175000"/>
                        <a:alpha val="40000"/>
                      </a:schemeClr>
                    </a:glow>
                  </a:effectLst>
                </a:rPr>
                <a:t>হবে</a:t>
              </a:r>
              <a:r>
                <a:rPr lang="en-US" sz="4000" dirty="0" smtClean="0">
                  <a:ln>
                    <a:solidFill>
                      <a:srgbClr val="FF0000"/>
                    </a:solidFill>
                  </a:ln>
                  <a:solidFill>
                    <a:srgbClr val="FF0000"/>
                  </a:solidFill>
                  <a:effectLst>
                    <a:glow rad="228600">
                      <a:schemeClr val="accent4">
                        <a:satMod val="175000"/>
                        <a:alpha val="40000"/>
                      </a:schemeClr>
                    </a:glow>
                  </a:effectLst>
                </a:rPr>
                <a:t> </a:t>
              </a:r>
              <a:r>
                <a:rPr lang="en-US" sz="4000" dirty="0" err="1" smtClean="0">
                  <a:ln>
                    <a:solidFill>
                      <a:srgbClr val="FF0000"/>
                    </a:solidFill>
                  </a:ln>
                  <a:solidFill>
                    <a:srgbClr val="FF0000"/>
                  </a:solidFill>
                  <a:effectLst>
                    <a:glow rad="228600">
                      <a:schemeClr val="accent4">
                        <a:satMod val="175000"/>
                        <a:alpha val="40000"/>
                      </a:schemeClr>
                    </a:glow>
                  </a:effectLst>
                </a:rPr>
                <a:t>আগামী</a:t>
              </a:r>
              <a:r>
                <a:rPr lang="en-US" sz="4000" dirty="0" smtClean="0">
                  <a:ln>
                    <a:solidFill>
                      <a:srgbClr val="FF0000"/>
                    </a:solidFill>
                  </a:ln>
                  <a:solidFill>
                    <a:srgbClr val="FF0000"/>
                  </a:solidFill>
                  <a:effectLst>
                    <a:glow rad="228600">
                      <a:schemeClr val="accent4">
                        <a:satMod val="175000"/>
                        <a:alpha val="40000"/>
                      </a:schemeClr>
                    </a:glow>
                  </a:effectLst>
                </a:rPr>
                <a:t> </a:t>
              </a:r>
              <a:r>
                <a:rPr lang="en-US" sz="4000" dirty="0" err="1" smtClean="0">
                  <a:ln>
                    <a:solidFill>
                      <a:srgbClr val="FF0000"/>
                    </a:solidFill>
                  </a:ln>
                  <a:solidFill>
                    <a:srgbClr val="FF0000"/>
                  </a:solidFill>
                  <a:effectLst>
                    <a:glow rad="228600">
                      <a:schemeClr val="accent4">
                        <a:satMod val="175000"/>
                        <a:alpha val="40000"/>
                      </a:schemeClr>
                    </a:glow>
                  </a:effectLst>
                </a:rPr>
                <a:t>ক্লাসে</a:t>
              </a:r>
              <a:r>
                <a:rPr lang="en-US" sz="4000" dirty="0" smtClean="0">
                  <a:ln>
                    <a:solidFill>
                      <a:srgbClr val="FF0000"/>
                    </a:solidFill>
                  </a:ln>
                  <a:solidFill>
                    <a:srgbClr val="FF0000"/>
                  </a:solidFill>
                  <a:effectLst>
                    <a:glow rad="228600">
                      <a:schemeClr val="accent4">
                        <a:satMod val="175000"/>
                        <a:alpha val="40000"/>
                      </a:schemeClr>
                    </a:glow>
                  </a:effectLst>
                </a:rPr>
                <a:t>।। </a:t>
              </a:r>
              <a:endParaRPr lang="en-US" sz="4000" dirty="0">
                <a:ln>
                  <a:solidFill>
                    <a:srgbClr val="FF0000"/>
                  </a:solidFill>
                </a:ln>
                <a:solidFill>
                  <a:srgbClr val="FF0000"/>
                </a:solidFill>
                <a:effectLst>
                  <a:glow rad="228600">
                    <a:schemeClr val="accent4">
                      <a:satMod val="175000"/>
                      <a:alpha val="40000"/>
                    </a:schemeClr>
                  </a:glow>
                </a:effectLst>
              </a:endParaRP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9364" y="4864959"/>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6290" y="4880719"/>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15464494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47000"/>
          </a:srgbClr>
        </a:solidFill>
        <a:effectLst/>
      </p:bgPr>
    </p:bg>
    <p:spTree>
      <p:nvGrpSpPr>
        <p:cNvPr id="1" name=""/>
        <p:cNvGrpSpPr/>
        <p:nvPr/>
      </p:nvGrpSpPr>
      <p:grpSpPr>
        <a:xfrm>
          <a:off x="0" y="0"/>
          <a:ext cx="0" cy="0"/>
          <a:chOff x="0" y="0"/>
          <a:chExt cx="0" cy="0"/>
        </a:xfrm>
      </p:grpSpPr>
      <p:grpSp>
        <p:nvGrpSpPr>
          <p:cNvPr id="21" name="Group 20"/>
          <p:cNvGrpSpPr/>
          <p:nvPr/>
        </p:nvGrpSpPr>
        <p:grpSpPr>
          <a:xfrm>
            <a:off x="250875" y="197706"/>
            <a:ext cx="11706663" cy="6428177"/>
            <a:chOff x="250875" y="197706"/>
            <a:chExt cx="11706663" cy="6428177"/>
          </a:xfrm>
        </p:grpSpPr>
        <p:sp>
          <p:nvSpPr>
            <p:cNvPr id="7" name="Sun 6"/>
            <p:cNvSpPr/>
            <p:nvPr/>
          </p:nvSpPr>
          <p:spPr>
            <a:xfrm>
              <a:off x="6054331" y="464234"/>
              <a:ext cx="1069144" cy="928468"/>
            </a:xfrm>
            <a:prstGeom prst="su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76864" y="464234"/>
              <a:ext cx="2813539" cy="707886"/>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  </a:t>
              </a:r>
              <a:r>
                <a:rPr lang="en-US" sz="4000" b="1" dirty="0" err="1" smtClean="0">
                  <a:ln w="6600">
                    <a:solidFill>
                      <a:schemeClr val="accent2"/>
                    </a:solidFill>
                    <a:prstDash val="solid"/>
                  </a:ln>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rPr>
                <a:t>শিক্ষক</a:t>
              </a:r>
              <a:r>
                <a:rPr lang="en-US" sz="4000" b="1" dirty="0" smtClean="0">
                  <a:ln w="6600">
                    <a:solidFill>
                      <a:schemeClr val="accent2"/>
                    </a:solidFill>
                    <a:prstDash val="solid"/>
                  </a:ln>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dirty="0" err="1" smtClean="0">
                  <a:ln w="6600">
                    <a:solidFill>
                      <a:schemeClr val="accent2"/>
                    </a:solidFill>
                    <a:prstDash val="solid"/>
                  </a:ln>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rPr>
                <a:t>পরিচিতি</a:t>
              </a:r>
              <a:r>
                <a:rPr lang="en-US" sz="4000" b="1" dirty="0" smtClean="0">
                  <a:ln w="6600">
                    <a:solidFill>
                      <a:schemeClr val="accent2"/>
                    </a:solidFill>
                    <a:prstDash val="solid"/>
                  </a:ln>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rPr>
                <a:t> </a:t>
              </a:r>
              <a:endParaRPr lang="en-US" dirty="0">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77656" y="1432014"/>
              <a:ext cx="2310760" cy="2330562"/>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1146180" y="3894180"/>
              <a:ext cx="4417256" cy="2431435"/>
            </a:xfrm>
            <a:prstGeom prst="rect">
              <a:avLst/>
            </a:prstGeom>
            <a:noFill/>
          </p:spPr>
          <p:txBody>
            <a:bodyPr wrap="square" rtlCol="0">
              <a:spAutoFit/>
            </a:bodyPr>
            <a:lstStyle/>
            <a:p>
              <a:pPr algn="ctr"/>
              <a:r>
                <a:rPr lang="bn-IN" sz="4000" b="1" dirty="0" smtClean="0">
                  <a:solidFill>
                    <a:srgbClr val="7030A0"/>
                  </a:solidFill>
                  <a:latin typeface="NikoshBAN" panose="02000000000000000000" pitchFamily="2" charset="0"/>
                  <a:cs typeface="NikoshBAN" panose="02000000000000000000" pitchFamily="2" charset="0"/>
                </a:rPr>
                <a:t>পিন্টু চক্রবর্ত্তী</a:t>
              </a:r>
            </a:p>
            <a:p>
              <a:pPr algn="ctr"/>
              <a:r>
                <a:rPr lang="bn-IN" sz="2800" dirty="0" smtClean="0">
                  <a:solidFill>
                    <a:srgbClr val="FF0000"/>
                  </a:solidFill>
                  <a:latin typeface="NikoshBAN" panose="02000000000000000000" pitchFamily="2" charset="0"/>
                  <a:cs typeface="NikoshBAN" panose="02000000000000000000" pitchFamily="2" charset="0"/>
                </a:rPr>
                <a:t>সহকারী শিক্ষক</a:t>
              </a:r>
            </a:p>
            <a:p>
              <a:pPr algn="ctr"/>
              <a:r>
                <a:rPr lang="bn-IN" sz="2800" dirty="0" smtClean="0">
                  <a:solidFill>
                    <a:srgbClr val="FF0000"/>
                  </a:solidFill>
                  <a:latin typeface="NikoshBAN" panose="02000000000000000000" pitchFamily="2" charset="0"/>
                  <a:cs typeface="NikoshBAN" panose="02000000000000000000" pitchFamily="2" charset="0"/>
                </a:rPr>
                <a:t>পূর্ব গুরুকচি সরকারি প্রাথমিক বিদ্যাল্যয়</a:t>
              </a:r>
            </a:p>
            <a:p>
              <a:pPr algn="ctr"/>
              <a:r>
                <a:rPr lang="bn-IN" sz="2800" dirty="0" smtClean="0">
                  <a:solidFill>
                    <a:srgbClr val="FF0000"/>
                  </a:solidFill>
                  <a:latin typeface="NikoshBAN" panose="02000000000000000000" pitchFamily="2" charset="0"/>
                  <a:cs typeface="NikoshBAN" panose="02000000000000000000" pitchFamily="2" charset="0"/>
                </a:rPr>
                <a:t>গোয়াইনঘাট- সিলেট।</a:t>
              </a:r>
            </a:p>
            <a:p>
              <a:pPr algn="ctr"/>
              <a:r>
                <a:rPr lang="bn-IN" sz="2800" dirty="0" smtClean="0">
                  <a:solidFill>
                    <a:srgbClr val="FF0000"/>
                  </a:solidFill>
                  <a:latin typeface="NikoshBAN" panose="02000000000000000000" pitchFamily="2" charset="0"/>
                  <a:cs typeface="NikoshBAN" panose="02000000000000000000" pitchFamily="2" charset="0"/>
                </a:rPr>
                <a:t>মোবাইল নং- ০১৭৭৪১৪৯০৭৭ </a:t>
              </a:r>
              <a:endParaRPr lang="en-US" sz="2800" dirty="0">
                <a:solidFill>
                  <a:srgbClr val="FF0000"/>
                </a:solidFill>
                <a:latin typeface="NikoshBAN" panose="02000000000000000000" pitchFamily="2" charset="0"/>
                <a:cs typeface="NikoshBAN" panose="02000000000000000000" pitchFamily="2" charset="0"/>
              </a:endParaRPr>
            </a:p>
          </p:txBody>
        </p:sp>
        <p:sp>
          <p:nvSpPr>
            <p:cNvPr id="11" name="TextBox 10"/>
            <p:cNvSpPr txBox="1"/>
            <p:nvPr/>
          </p:nvSpPr>
          <p:spPr>
            <a:xfrm>
              <a:off x="7925521" y="465925"/>
              <a:ext cx="3094892" cy="707886"/>
            </a:xfrm>
            <a:prstGeom prst="rect">
              <a:avLst/>
            </a:prstGeom>
            <a:noFill/>
          </p:spPr>
          <p:txBody>
            <a:bodyPr wrap="square" rtlCol="0">
              <a:spAutoFit/>
            </a:bodyPr>
            <a:lstStyle/>
            <a:p>
              <a:r>
                <a:rPr lang="bn-IN" sz="3200" dirty="0" smtClean="0"/>
                <a:t>  </a:t>
              </a:r>
              <a:r>
                <a:rPr lang="bn-IN" sz="4000" b="1" dirty="0" smtClean="0">
                  <a:ln w="13462">
                    <a:solidFill>
                      <a:schemeClr val="bg1"/>
                    </a:solidFill>
                    <a:prstDash val="solid"/>
                  </a:ln>
                  <a:solidFill>
                    <a:srgbClr val="FFFF00"/>
                  </a:solidFill>
                  <a:effectLst>
                    <a:glow rad="228600">
                      <a:srgbClr val="00B050">
                        <a:alpha val="40000"/>
                      </a:srgbClr>
                    </a:glow>
                    <a:outerShdw dist="38100" dir="2700000" algn="bl" rotWithShape="0">
                      <a:schemeClr val="accent5"/>
                    </a:outerShdw>
                  </a:effectLst>
                  <a:latin typeface="NikoshBAN" panose="02000000000000000000" pitchFamily="2" charset="0"/>
                  <a:cs typeface="NikoshBAN" panose="02000000000000000000" pitchFamily="2" charset="0"/>
                </a:rPr>
                <a:t>পাঠ পরিচিতি </a:t>
              </a:r>
              <a:endParaRPr lang="en-US" sz="3200" dirty="0">
                <a:solidFill>
                  <a:srgbClr val="FFFF00"/>
                </a:solidFill>
                <a:effectLst>
                  <a:glow rad="228600">
                    <a:srgbClr val="00B050">
                      <a:alpha val="40000"/>
                    </a:srgbClr>
                  </a:glow>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7298589" y="3937508"/>
              <a:ext cx="4473528" cy="2062103"/>
            </a:xfrm>
            <a:prstGeom prst="rect">
              <a:avLst/>
            </a:prstGeom>
            <a:noFill/>
          </p:spPr>
          <p:txBody>
            <a:bodyPr wrap="square" rtlCol="0">
              <a:spAutoFit/>
            </a:bodyPr>
            <a:lstStyle/>
            <a:p>
              <a:r>
                <a:rPr lang="bn-IN" sz="3200" b="1" dirty="0" smtClean="0">
                  <a:latin typeface="NikoshBAN" panose="02000000000000000000" pitchFamily="2" charset="0"/>
                  <a:cs typeface="NikoshBAN" panose="02000000000000000000" pitchFamily="2" charset="0"/>
                </a:rPr>
                <a:t>বিষয়ঃ হিন্দুধর্ম ও নৈতিক শিক্ষা</a:t>
              </a:r>
            </a:p>
            <a:p>
              <a:r>
                <a:rPr lang="bn-IN" sz="3200" dirty="0" smtClean="0">
                  <a:latin typeface="NikoshBAN" panose="02000000000000000000" pitchFamily="2" charset="0"/>
                  <a:cs typeface="NikoshBAN" panose="02000000000000000000" pitchFamily="2" charset="0"/>
                </a:rPr>
                <a:t>শ্রেণিঃ পঞ্চম</a:t>
              </a:r>
            </a:p>
            <a:p>
              <a:r>
                <a:rPr lang="bn-IN" sz="3200" dirty="0" smtClean="0">
                  <a:latin typeface="NikoshBAN" panose="02000000000000000000" pitchFamily="2" charset="0"/>
                  <a:cs typeface="NikoshBAN" panose="02000000000000000000" pitchFamily="2" charset="0"/>
                </a:rPr>
                <a:t>বিষয়বস্তুঃ ঈশ্বরের স্বরুপ</a:t>
              </a:r>
            </a:p>
            <a:p>
              <a:r>
                <a:rPr lang="bn-IN" sz="3200" dirty="0" smtClean="0">
                  <a:solidFill>
                    <a:srgbClr val="FF0000"/>
                  </a:solidFill>
                  <a:latin typeface="NikoshBAN" panose="02000000000000000000" pitchFamily="2" charset="0"/>
                  <a:cs typeface="NikoshBAN" panose="02000000000000000000" pitchFamily="2" charset="0"/>
                </a:rPr>
                <a:t>পাঠ্যাংশঃ </a:t>
              </a:r>
              <a:r>
                <a:rPr lang="en-US" sz="3200" dirty="0" err="1" smtClean="0">
                  <a:solidFill>
                    <a:srgbClr val="FF0000"/>
                  </a:solidFill>
                  <a:latin typeface="NikoshBAN" panose="02000000000000000000" pitchFamily="2" charset="0"/>
                  <a:cs typeface="NikoshBAN" panose="02000000000000000000" pitchFamily="2" charset="0"/>
                </a:rPr>
                <a:t>মৎস্য</a:t>
              </a:r>
              <a:r>
                <a:rPr lang="en-US" sz="3200" dirty="0" smtClean="0">
                  <a:solidFill>
                    <a:srgbClr val="FF0000"/>
                  </a:solidFill>
                  <a:latin typeface="NikoshBAN" panose="02000000000000000000" pitchFamily="2" charset="0"/>
                  <a:cs typeface="NikoshBAN" panose="02000000000000000000" pitchFamily="2" charset="0"/>
                </a:rPr>
                <a:t> ও </a:t>
              </a:r>
              <a:r>
                <a:rPr lang="en-US" sz="3200" dirty="0" err="1" smtClean="0">
                  <a:solidFill>
                    <a:srgbClr val="FF0000"/>
                  </a:solidFill>
                  <a:latin typeface="NikoshBAN" panose="02000000000000000000" pitchFamily="2" charset="0"/>
                  <a:cs typeface="NikoshBAN" panose="02000000000000000000" pitchFamily="2" charset="0"/>
                </a:rPr>
                <a:t>কূর্ম</a:t>
              </a:r>
              <a:r>
                <a:rPr lang="en-US" sz="3200" dirty="0" smtClean="0">
                  <a:solidFill>
                    <a:srgbClr val="FF0000"/>
                  </a:solidFill>
                  <a:latin typeface="NikoshBAN" panose="02000000000000000000" pitchFamily="2" charset="0"/>
                  <a:cs typeface="NikoshBAN" panose="02000000000000000000" pitchFamily="2" charset="0"/>
                </a:rPr>
                <a:t> </a:t>
              </a:r>
              <a:r>
                <a:rPr lang="bn-IN" sz="3200" dirty="0" smtClean="0">
                  <a:solidFill>
                    <a:srgbClr val="FF0000"/>
                  </a:solidFill>
                  <a:latin typeface="NikoshBAN" panose="02000000000000000000" pitchFamily="2" charset="0"/>
                  <a:cs typeface="NikoshBAN" panose="02000000000000000000" pitchFamily="2" charset="0"/>
                </a:rPr>
                <a:t>অবতার।</a:t>
              </a:r>
              <a:r>
                <a:rPr lang="en-US" sz="3200" smtClean="0">
                  <a:solidFill>
                    <a:srgbClr val="FF0000"/>
                  </a:solidFill>
                  <a:latin typeface="NikoshBAN" panose="02000000000000000000" pitchFamily="2" charset="0"/>
                  <a:cs typeface="NikoshBAN" panose="02000000000000000000" pitchFamily="2" charset="0"/>
                </a:rPr>
                <a:t> </a:t>
              </a:r>
              <a:r>
                <a:rPr lang="bn-IN" sz="3200" smtClean="0">
                  <a:solidFill>
                    <a:srgbClr val="FF0000"/>
                  </a:solidFill>
                  <a:latin typeface="NikoshBAN" panose="02000000000000000000" pitchFamily="2" charset="0"/>
                  <a:cs typeface="NikoshBAN" panose="02000000000000000000" pitchFamily="2" charset="0"/>
                </a:rPr>
                <a:t> </a:t>
              </a:r>
              <a:endParaRPr lang="en-US" sz="3200" dirty="0">
                <a:solidFill>
                  <a:srgbClr val="FF0000"/>
                </a:solidFill>
                <a:latin typeface="NikoshBAN" panose="02000000000000000000" pitchFamily="2" charset="0"/>
                <a:cs typeface="NikoshBAN" panose="02000000000000000000" pitchFamily="2" charset="0"/>
              </a:endParaRPr>
            </a:p>
          </p:txBody>
        </p:sp>
        <p:pic>
          <p:nvPicPr>
            <p:cNvPr id="13" name="Picture 12" descr="Screen Clipping"/>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325532" y="1432014"/>
              <a:ext cx="2419643" cy="2213705"/>
            </a:xfrm>
            <a:prstGeom prst="rect">
              <a:avLst/>
            </a:prstGeom>
          </p:spPr>
        </p:pic>
        <p:cxnSp>
          <p:nvCxnSpPr>
            <p:cNvPr id="16" name="Straight Connector 15"/>
            <p:cNvCxnSpPr/>
            <p:nvPr/>
          </p:nvCxnSpPr>
          <p:spPr>
            <a:xfrm>
              <a:off x="253218" y="208374"/>
              <a:ext cx="28136" cy="641750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2991" y="197706"/>
              <a:ext cx="28136" cy="641750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1354" y="6625883"/>
              <a:ext cx="1167618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0875" y="234165"/>
              <a:ext cx="1167618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4079224" y="3391799"/>
              <a:ext cx="5010987" cy="1091418"/>
            </a:xfrm>
            <a:prstGeom prst="rect">
              <a:avLst/>
            </a:prstGeom>
          </p:spPr>
        </p:pic>
      </p:grpSp>
    </p:spTree>
    <p:extLst>
      <p:ext uri="{BB962C8B-B14F-4D97-AF65-F5344CB8AC3E}">
        <p14:creationId xmlns:p14="http://schemas.microsoft.com/office/powerpoint/2010/main" val="40479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pSp>
        <p:nvGrpSpPr>
          <p:cNvPr id="10" name="Group 9"/>
          <p:cNvGrpSpPr/>
          <p:nvPr/>
        </p:nvGrpSpPr>
        <p:grpSpPr>
          <a:xfrm>
            <a:off x="417480" y="299802"/>
            <a:ext cx="11467476" cy="6145967"/>
            <a:chOff x="672312" y="374753"/>
            <a:chExt cx="11467476" cy="6145967"/>
          </a:xfrm>
        </p:grpSpPr>
        <p:sp>
          <p:nvSpPr>
            <p:cNvPr id="3" name="Rectangle 2"/>
            <p:cNvSpPr/>
            <p:nvPr/>
          </p:nvSpPr>
          <p:spPr>
            <a:xfrm>
              <a:off x="672312" y="374753"/>
              <a:ext cx="11467476" cy="6145967"/>
            </a:xfrm>
            <a:prstGeom prst="rect">
              <a:avLst/>
            </a:prstGeom>
            <a:solidFill>
              <a:schemeClr val="accent2">
                <a:lumMod val="75000"/>
                <a:alpha val="77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176" y="2112917"/>
              <a:ext cx="3293347" cy="2280511"/>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2294998" y="605347"/>
              <a:ext cx="7307704" cy="923330"/>
            </a:xfrm>
            <a:prstGeom prst="rect">
              <a:avLst/>
            </a:prstGeom>
            <a:noFill/>
          </p:spPr>
          <p:txBody>
            <a:bodyPr wrap="square" rtlCol="0">
              <a:spAutoFit/>
            </a:bodyPr>
            <a:lstStyle/>
            <a:p>
              <a:r>
                <a:rPr lang="en-US" sz="3600" dirty="0" smtClean="0"/>
                <a:t>      </a:t>
              </a:r>
              <a:r>
                <a:rPr lang="en-US" sz="5400" dirty="0" err="1" smtClean="0">
                  <a:solidFill>
                    <a:srgbClr val="FFFF00"/>
                  </a:solidFill>
                </a:rPr>
                <a:t>সবাই</a:t>
              </a:r>
              <a:r>
                <a:rPr lang="en-US" sz="5400" dirty="0" smtClean="0">
                  <a:solidFill>
                    <a:srgbClr val="FFFF00"/>
                  </a:solidFill>
                </a:rPr>
                <a:t> </a:t>
              </a:r>
              <a:r>
                <a:rPr lang="en-US" sz="5400" dirty="0" err="1" smtClean="0">
                  <a:solidFill>
                    <a:srgbClr val="FFFF00"/>
                  </a:solidFill>
                </a:rPr>
                <a:t>মিলে</a:t>
              </a:r>
              <a:r>
                <a:rPr lang="en-US" sz="5400" dirty="0" smtClean="0">
                  <a:solidFill>
                    <a:srgbClr val="FFFF00"/>
                  </a:solidFill>
                </a:rPr>
                <a:t> </a:t>
              </a:r>
              <a:r>
                <a:rPr lang="en-US" sz="5400" dirty="0" err="1" smtClean="0">
                  <a:solidFill>
                    <a:srgbClr val="FFFF00"/>
                  </a:solidFill>
                </a:rPr>
                <a:t>একটা</a:t>
              </a:r>
              <a:r>
                <a:rPr lang="en-US" sz="5400" dirty="0" smtClean="0">
                  <a:solidFill>
                    <a:srgbClr val="FFFF00"/>
                  </a:solidFill>
                </a:rPr>
                <a:t> </a:t>
              </a:r>
              <a:r>
                <a:rPr lang="en-US" sz="5400" dirty="0" err="1" smtClean="0">
                  <a:solidFill>
                    <a:srgbClr val="FFFF00"/>
                  </a:solidFill>
                </a:rPr>
                <a:t>ভিডিও</a:t>
              </a:r>
              <a:r>
                <a:rPr lang="en-US" sz="5400" dirty="0" smtClean="0">
                  <a:solidFill>
                    <a:srgbClr val="FFFF00"/>
                  </a:solidFill>
                </a:rPr>
                <a:t> </a:t>
              </a:r>
              <a:r>
                <a:rPr lang="en-US" sz="5400" dirty="0" err="1" smtClean="0">
                  <a:solidFill>
                    <a:srgbClr val="FFFF00"/>
                  </a:solidFill>
                </a:rPr>
                <a:t>দেখি</a:t>
              </a:r>
              <a:r>
                <a:rPr lang="en-US" sz="5400" dirty="0" smtClean="0">
                  <a:solidFill>
                    <a:srgbClr val="FFFF00"/>
                  </a:solidFill>
                </a:rPr>
                <a:t> </a:t>
              </a:r>
              <a:endParaRPr lang="en-US" sz="3600" dirty="0">
                <a:solidFill>
                  <a:srgbClr val="FFFF00"/>
                </a:solidFill>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934380" y="437150"/>
              <a:ext cx="1153377" cy="1073781"/>
            </a:xfrm>
            <a:prstGeom prst="rect">
              <a:avLst/>
            </a:prstGeom>
            <a:ln>
              <a:noFill/>
            </a:ln>
            <a:effectLst>
              <a:softEdge rad="112500"/>
            </a:effec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934379" y="5434702"/>
              <a:ext cx="1153377" cy="1073781"/>
            </a:xfrm>
            <a:prstGeom prst="rect">
              <a:avLst/>
            </a:prstGeom>
            <a:ln>
              <a:noFill/>
            </a:ln>
            <a:effectLst>
              <a:softEdge rad="112500"/>
            </a:effectLst>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72312" y="5446939"/>
              <a:ext cx="1153377" cy="1073781"/>
            </a:xfrm>
            <a:prstGeom prst="rect">
              <a:avLst/>
            </a:prstGeom>
            <a:ln>
              <a:noFill/>
            </a:ln>
            <a:effectLst>
              <a:softEdge rad="112500"/>
            </a:effectLst>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00799" y="467130"/>
              <a:ext cx="1153377" cy="1073781"/>
            </a:xfrm>
            <a:prstGeom prst="rect">
              <a:avLst/>
            </a:prstGeom>
            <a:ln>
              <a:noFill/>
            </a:ln>
            <a:effectLst>
              <a:softEdge rad="112500"/>
            </a:effectLst>
          </p:spPr>
        </p:pic>
      </p:grpSp>
      <p:sp>
        <p:nvSpPr>
          <p:cNvPr id="11" name="TextBox 10"/>
          <p:cNvSpPr txBox="1"/>
          <p:nvPr/>
        </p:nvSpPr>
        <p:spPr>
          <a:xfrm>
            <a:off x="2980979" y="5416960"/>
            <a:ext cx="6400800" cy="707886"/>
          </a:xfrm>
          <a:prstGeom prst="rect">
            <a:avLst/>
          </a:prstGeom>
          <a:noFill/>
        </p:spPr>
        <p:txBody>
          <a:bodyPr wrap="square" rtlCol="0">
            <a:prstTxWarp prst="textDoubleWave1">
              <a:avLst/>
            </a:prstTxWarp>
            <a:spAutoFit/>
          </a:bodyPr>
          <a:lstStyle/>
          <a:p>
            <a:r>
              <a:rPr lang="bn-IN" sz="4000" dirty="0" smtClean="0">
                <a:ln>
                  <a:solidFill>
                    <a:srgbClr val="7030A0"/>
                  </a:solidFill>
                </a:ln>
                <a:effectLst>
                  <a:glow rad="228600">
                    <a:schemeClr val="accent4">
                      <a:satMod val="175000"/>
                      <a:alpha val="40000"/>
                    </a:schemeClr>
                  </a:glow>
                </a:effectLst>
                <a:latin typeface="NikoshBAN" panose="02000000000000000000" pitchFamily="2" charset="0"/>
                <a:cs typeface="NikoshBAN" panose="02000000000000000000" pitchFamily="2" charset="0"/>
              </a:rPr>
              <a:t>ভিডিও চিত্রটি দেখে তোমরা কি বুঝলে? </a:t>
            </a:r>
            <a:endParaRPr lang="en-US" sz="4000" dirty="0">
              <a:ln>
                <a:solidFill>
                  <a:srgbClr val="7030A0"/>
                </a:solidFill>
              </a:ln>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graphicFrame>
        <p:nvGraphicFramePr>
          <p:cNvPr id="12" name="Object 11">
            <a:hlinkClick r:id="" action="ppaction://ole?verb=0"/>
          </p:cNvPr>
          <p:cNvGraphicFramePr>
            <a:graphicFrameLocks noChangeAspect="1"/>
          </p:cNvGraphicFramePr>
          <p:nvPr>
            <p:extLst/>
          </p:nvPr>
        </p:nvGraphicFramePr>
        <p:xfrm>
          <a:off x="5266979" y="2792460"/>
          <a:ext cx="914400" cy="771525"/>
        </p:xfrm>
        <a:graphic>
          <a:graphicData uri="http://schemas.openxmlformats.org/presentationml/2006/ole">
            <mc:AlternateContent xmlns:mc="http://schemas.openxmlformats.org/markup-compatibility/2006">
              <mc:Choice xmlns:v="urn:schemas-microsoft-com:vml" Requires="v">
                <p:oleObj spid="_x0000_s1040" name="Packager Shell Object" showAsIcon="1" r:id="rId6" imgW="914400" imgH="771480" progId="Package">
                  <p:embed/>
                </p:oleObj>
              </mc:Choice>
              <mc:Fallback>
                <p:oleObj name="Packager Shell Object" showAsIcon="1" r:id="rId6" imgW="914400" imgH="771480" progId="Package">
                  <p:embed/>
                  <p:pic>
                    <p:nvPicPr>
                      <p:cNvPr id="0" name=""/>
                      <p:cNvPicPr/>
                      <p:nvPr/>
                    </p:nvPicPr>
                    <p:blipFill>
                      <a:blip r:embed="rId7"/>
                      <a:stretch>
                        <a:fillRect/>
                      </a:stretch>
                    </p:blipFill>
                    <p:spPr>
                      <a:xfrm>
                        <a:off x="5266979" y="2792460"/>
                        <a:ext cx="914400" cy="771525"/>
                      </a:xfrm>
                      <a:prstGeom prst="rect">
                        <a:avLst/>
                      </a:prstGeom>
                      <a:solidFill>
                        <a:srgbClr val="FF0000"/>
                      </a:solidFill>
                    </p:spPr>
                  </p:pic>
                </p:oleObj>
              </mc:Fallback>
            </mc:AlternateContent>
          </a:graphicData>
        </a:graphic>
      </p:graphicFrame>
      <p:sp>
        <p:nvSpPr>
          <p:cNvPr id="9" name="TextBox 8"/>
          <p:cNvSpPr txBox="1"/>
          <p:nvPr/>
        </p:nvSpPr>
        <p:spPr>
          <a:xfrm>
            <a:off x="3758901" y="4889070"/>
            <a:ext cx="3930556" cy="646331"/>
          </a:xfrm>
          <a:prstGeom prst="rect">
            <a:avLst/>
          </a:prstGeom>
          <a:solidFill>
            <a:srgbClr val="00B0F0"/>
          </a:solidFill>
          <a:ln w="57150">
            <a:solidFill>
              <a:srgbClr val="FFFF00"/>
            </a:solidFill>
          </a:ln>
        </p:spPr>
        <p:txBody>
          <a:bodyPr wrap="square" rtlCol="0">
            <a:spAutoFit/>
          </a:bodyPr>
          <a:lstStyle/>
          <a:p>
            <a:r>
              <a:rPr lang="en-US" sz="3600" dirty="0" smtClean="0"/>
              <a:t> </a:t>
            </a:r>
            <a:r>
              <a:rPr lang="en-US" sz="3600" dirty="0" err="1" smtClean="0"/>
              <a:t>ভগবানের</a:t>
            </a:r>
            <a:r>
              <a:rPr lang="en-US" sz="3600" dirty="0" smtClean="0"/>
              <a:t> </a:t>
            </a:r>
            <a:r>
              <a:rPr lang="en-US" sz="3600" dirty="0" err="1" smtClean="0"/>
              <a:t>দশটি</a:t>
            </a:r>
            <a:r>
              <a:rPr lang="en-US" sz="3600" dirty="0" smtClean="0"/>
              <a:t> </a:t>
            </a:r>
            <a:r>
              <a:rPr lang="en-US" sz="3600" dirty="0" err="1" smtClean="0"/>
              <a:t>আবতার</a:t>
            </a:r>
            <a:r>
              <a:rPr lang="en-US" sz="3600" dirty="0" smtClean="0"/>
              <a:t>  </a:t>
            </a:r>
            <a:endParaRPr lang="en-US" sz="3600" dirty="0"/>
          </a:p>
        </p:txBody>
      </p:sp>
    </p:spTree>
    <p:extLst>
      <p:ext uri="{BB962C8B-B14F-4D97-AF65-F5344CB8AC3E}">
        <p14:creationId xmlns:p14="http://schemas.microsoft.com/office/powerpoint/2010/main" val="364295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grpId="1" nodeType="clickEffect">
                                  <p:stCondLst>
                                    <p:cond delay="0"/>
                                  </p:stCondLst>
                                  <p:iterate type="lt">
                                    <p:tmPct val="0"/>
                                  </p:iterate>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angle 2"/>
          <p:cNvSpPr/>
          <p:nvPr/>
        </p:nvSpPr>
        <p:spPr>
          <a:xfrm>
            <a:off x="230242" y="297157"/>
            <a:ext cx="11341289" cy="612784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67636" y="723331"/>
            <a:ext cx="8024882" cy="646331"/>
          </a:xfrm>
          <a:prstGeom prst="rect">
            <a:avLst/>
          </a:prstGeom>
          <a:solidFill>
            <a:srgbClr val="FFFF00"/>
          </a:solidFill>
        </p:spPr>
        <p:txBody>
          <a:bodyPr wrap="square" rtlCol="0">
            <a:spAutoFit/>
          </a:bodyPr>
          <a:lstStyle/>
          <a:p>
            <a:r>
              <a:rPr lang="en-US" sz="3600" dirty="0" err="1" smtClean="0"/>
              <a:t>দশ</a:t>
            </a:r>
            <a:r>
              <a:rPr lang="en-US" sz="3600" dirty="0" smtClean="0"/>
              <a:t> </a:t>
            </a:r>
            <a:r>
              <a:rPr lang="en-US" sz="3600" dirty="0" err="1" smtClean="0"/>
              <a:t>অবতারের</a:t>
            </a:r>
            <a:r>
              <a:rPr lang="en-US" sz="3600" dirty="0" smtClean="0"/>
              <a:t> </a:t>
            </a:r>
            <a:r>
              <a:rPr lang="en-US" sz="3600" dirty="0" err="1" smtClean="0"/>
              <a:t>মধ্যে</a:t>
            </a:r>
            <a:r>
              <a:rPr lang="en-US" sz="3600" dirty="0" smtClean="0"/>
              <a:t> </a:t>
            </a:r>
            <a:r>
              <a:rPr lang="en-US" sz="3600" dirty="0" err="1" smtClean="0"/>
              <a:t>বলতো</a:t>
            </a:r>
            <a:r>
              <a:rPr lang="en-US" sz="3600" dirty="0" smtClean="0"/>
              <a:t> </a:t>
            </a:r>
            <a:r>
              <a:rPr lang="en-US" sz="3600" dirty="0" err="1" smtClean="0"/>
              <a:t>নিচের</a:t>
            </a:r>
            <a:r>
              <a:rPr lang="en-US" sz="3600" dirty="0" smtClean="0"/>
              <a:t> </a:t>
            </a:r>
            <a:r>
              <a:rPr lang="en-US" sz="3600" dirty="0" err="1" smtClean="0"/>
              <a:t>দুটি</a:t>
            </a:r>
            <a:r>
              <a:rPr lang="en-US" sz="3600" dirty="0" smtClean="0"/>
              <a:t> </a:t>
            </a:r>
            <a:r>
              <a:rPr lang="en-US" sz="3600" dirty="0" err="1" smtClean="0"/>
              <a:t>অবতারের</a:t>
            </a:r>
            <a:r>
              <a:rPr lang="en-US" sz="3600" dirty="0" smtClean="0"/>
              <a:t> </a:t>
            </a:r>
            <a:r>
              <a:rPr lang="en-US" sz="3600" dirty="0" err="1" smtClean="0"/>
              <a:t>নাম</a:t>
            </a:r>
            <a:r>
              <a:rPr lang="en-US" sz="3600" dirty="0" smtClean="0"/>
              <a:t> </a:t>
            </a:r>
            <a:r>
              <a:rPr lang="en-US" sz="3600" dirty="0" err="1" smtClean="0"/>
              <a:t>কি</a:t>
            </a:r>
            <a:r>
              <a:rPr lang="en-US" sz="3600" dirty="0" smtClean="0"/>
              <a:t>? </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44" y="557197"/>
            <a:ext cx="1106311" cy="11063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599651"/>
            <a:ext cx="3419323" cy="3682742"/>
          </a:xfrm>
          <a:prstGeom prst="rect">
            <a:avLst/>
          </a:prstGeom>
          <a:ln>
            <a:noFill/>
          </a:ln>
          <a:effectLst>
            <a:softEdge rad="112500"/>
          </a:effectLst>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020" y="1599651"/>
            <a:ext cx="3530553" cy="3682742"/>
          </a:xfrm>
          <a:prstGeom prst="rect">
            <a:avLst/>
          </a:prstGeom>
          <a:ln>
            <a:noFill/>
          </a:ln>
          <a:effectLst>
            <a:softEdge rad="112500"/>
          </a:effectLst>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0899" y="5203576"/>
            <a:ext cx="1106311" cy="11063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03" y="5218536"/>
            <a:ext cx="1106311" cy="11063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0899" y="450584"/>
            <a:ext cx="1106311" cy="11063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2067636" y="5595582"/>
            <a:ext cx="2081283" cy="646331"/>
          </a:xfrm>
          <a:prstGeom prst="rect">
            <a:avLst/>
          </a:prstGeom>
          <a:solidFill>
            <a:srgbClr val="FF66CC"/>
          </a:solidFill>
          <a:ln w="57150">
            <a:solidFill>
              <a:srgbClr val="00B050"/>
            </a:solidFill>
          </a:ln>
        </p:spPr>
        <p:txBody>
          <a:bodyPr wrap="square" rtlCol="0">
            <a:spAutoFit/>
          </a:bodyPr>
          <a:lstStyle/>
          <a:p>
            <a:r>
              <a:rPr lang="en-US" sz="3600" dirty="0" err="1" smtClean="0"/>
              <a:t>মৎস্য</a:t>
            </a:r>
            <a:r>
              <a:rPr lang="en-US" sz="3600" dirty="0" smtClean="0"/>
              <a:t> </a:t>
            </a:r>
            <a:r>
              <a:rPr lang="en-US" sz="3600" dirty="0" err="1" smtClean="0"/>
              <a:t>অবতার</a:t>
            </a:r>
            <a:r>
              <a:rPr lang="en-US" sz="3600" dirty="0" smtClean="0"/>
              <a:t> </a:t>
            </a:r>
            <a:endParaRPr lang="en-US" sz="3600" dirty="0"/>
          </a:p>
        </p:txBody>
      </p:sp>
      <p:sp>
        <p:nvSpPr>
          <p:cNvPr id="12" name="TextBox 11"/>
          <p:cNvSpPr txBox="1"/>
          <p:nvPr/>
        </p:nvSpPr>
        <p:spPr>
          <a:xfrm>
            <a:off x="8011235" y="5512382"/>
            <a:ext cx="2081283" cy="646331"/>
          </a:xfrm>
          <a:prstGeom prst="rect">
            <a:avLst/>
          </a:prstGeom>
          <a:solidFill>
            <a:srgbClr val="CCFF66"/>
          </a:solidFill>
          <a:ln w="57150">
            <a:solidFill>
              <a:srgbClr val="00B050"/>
            </a:solidFill>
          </a:ln>
        </p:spPr>
        <p:txBody>
          <a:bodyPr wrap="square" rtlCol="0">
            <a:spAutoFit/>
          </a:bodyPr>
          <a:lstStyle/>
          <a:p>
            <a:r>
              <a:rPr lang="en-US" sz="3600" dirty="0" err="1" smtClean="0"/>
              <a:t>কূর্ম</a:t>
            </a:r>
            <a:r>
              <a:rPr lang="en-US" sz="3600" dirty="0" smtClean="0"/>
              <a:t>  </a:t>
            </a:r>
            <a:r>
              <a:rPr lang="en-US" sz="3600" dirty="0" err="1" smtClean="0"/>
              <a:t>অবতার</a:t>
            </a:r>
            <a:r>
              <a:rPr lang="en-US" sz="3600" dirty="0" smtClean="0"/>
              <a:t> </a:t>
            </a:r>
            <a:endParaRPr lang="en-US" sz="3600" dirty="0"/>
          </a:p>
        </p:txBody>
      </p:sp>
    </p:spTree>
    <p:extLst>
      <p:ext uri="{BB962C8B-B14F-4D97-AF65-F5344CB8AC3E}">
        <p14:creationId xmlns:p14="http://schemas.microsoft.com/office/powerpoint/2010/main" val="1036551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3" name="Rectangle 2"/>
          <p:cNvSpPr/>
          <p:nvPr/>
        </p:nvSpPr>
        <p:spPr>
          <a:xfrm>
            <a:off x="389744" y="389744"/>
            <a:ext cx="11452486" cy="6100997"/>
          </a:xfrm>
          <a:prstGeom prst="rect">
            <a:avLst/>
          </a:prstGeom>
          <a:solidFill>
            <a:schemeClr val="accent6">
              <a:alpha val="63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21922" y="524657"/>
            <a:ext cx="1302292" cy="1325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70728" y="5030178"/>
            <a:ext cx="1302292" cy="1325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332984" y="5030178"/>
            <a:ext cx="1302292" cy="1325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332984" y="524657"/>
            <a:ext cx="1302292" cy="1325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212236" y="524657"/>
            <a:ext cx="3972394" cy="34115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2585976" y="3936196"/>
            <a:ext cx="7540054" cy="2062103"/>
          </a:xfrm>
          <a:prstGeom prst="rect">
            <a:avLst/>
          </a:prstGeom>
          <a:noFill/>
        </p:spPr>
        <p:txBody>
          <a:bodyPr wrap="square" rtlCol="0">
            <a:spAutoFit/>
          </a:bodyPr>
          <a:lstStyle/>
          <a:p>
            <a:r>
              <a:rPr lang="bn-IN" sz="66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bn-IN" sz="8000" b="1" dirty="0" smtClean="0">
                <a:ln w="13462">
                  <a:solidFill>
                    <a:schemeClr val="bg1"/>
                  </a:solidFill>
                  <a:prstDash val="solid"/>
                </a:ln>
                <a:solidFill>
                  <a:schemeClr val="tx1">
                    <a:lumMod val="85000"/>
                    <a:lumOff val="15000"/>
                  </a:schemeClr>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 </a:t>
            </a:r>
            <a:r>
              <a:rPr lang="bn-IN" sz="5400" b="1" dirty="0" smtClean="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চমৎকার বলেছো </a:t>
            </a:r>
          </a:p>
          <a:p>
            <a:r>
              <a:rPr lang="bn-IN" sz="4800" b="1" dirty="0" smtClean="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আজকের পাঠ-</a:t>
            </a:r>
            <a:r>
              <a:rPr lang="en-US" sz="4800" b="1" dirty="0" smtClean="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 </a:t>
            </a:r>
            <a:r>
              <a:rPr lang="en-US" sz="4800" b="1" dirty="0" err="1" smtClean="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মৎস্য</a:t>
            </a:r>
            <a:r>
              <a:rPr lang="en-US" sz="4800" b="1" dirty="0" smtClean="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 ও </a:t>
            </a:r>
            <a:r>
              <a:rPr lang="en-US" sz="4800" b="1" dirty="0" err="1" smtClean="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কূর্ম</a:t>
            </a:r>
            <a:r>
              <a:rPr lang="en-US" sz="4800" b="1" dirty="0" smtClean="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 </a:t>
            </a:r>
            <a:r>
              <a:rPr lang="bn-IN" sz="4800" b="1" dirty="0" smtClean="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 </a:t>
            </a:r>
            <a:r>
              <a:rPr lang="bn-IN" sz="4800" b="1" dirty="0" smtClean="0">
                <a:ln w="12700" cmpd="sng">
                  <a:solidFill>
                    <a:schemeClr val="accent4"/>
                  </a:solidFill>
                  <a:prstDash val="solid"/>
                </a:ln>
                <a:solidFill>
                  <a:srgbClr val="FF0000"/>
                </a:solidFill>
                <a:effectLst>
                  <a:glow rad="228600">
                    <a:schemeClr val="accent6">
                      <a:satMod val="175000"/>
                      <a:alpha val="40000"/>
                    </a:schemeClr>
                  </a:glow>
                </a:effectLst>
                <a:latin typeface="NikoshBAN" panose="02000000000000000000" pitchFamily="2" charset="0"/>
                <a:cs typeface="NikoshBAN" panose="02000000000000000000" pitchFamily="2" charset="0"/>
              </a:rPr>
              <a:t>অবতার</a:t>
            </a:r>
            <a:r>
              <a:rPr lang="bn-IN" sz="4800" b="1" dirty="0" smtClean="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 </a:t>
            </a:r>
            <a:endParaRPr lang="en-US" sz="4800" b="1" dirty="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0969907"/>
      </p:ext>
    </p:extLst>
  </p:cSld>
  <p:clrMapOvr>
    <a:masterClrMapping/>
  </p:clrMapOvr>
  <mc:AlternateContent xmlns:mc="http://schemas.openxmlformats.org/markup-compatibility/2006" xmlns:p14="http://schemas.microsoft.com/office/powerpoint/2010/main">
    <mc:Choice Requires="p14">
      <p:transition spd="slow" p14:dur="3750">
        <p14:ferris dir="l"/>
        <p:sndAc>
          <p:stSnd>
            <p:snd r:embed="rId2" name="applause.wav"/>
          </p:stSnd>
        </p:sndAc>
      </p:transition>
    </mc:Choice>
    <mc:Fallback xmlns="">
      <p:transition spd="slow">
        <p:fade/>
        <p:sndAc>
          <p:stSnd>
            <p:snd r:embed="rId7"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60509" y="2918126"/>
            <a:ext cx="11266730" cy="1661993"/>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 </a:t>
            </a:r>
            <a:r>
              <a:rPr lang="bn-IN" sz="4800" dirty="0" smtClean="0">
                <a:solidFill>
                  <a:srgbClr val="FF0000"/>
                </a:solidFill>
                <a:latin typeface="NikoshBAN" panose="02000000000000000000" pitchFamily="2" charset="0"/>
                <a:cs typeface="NikoshBAN" panose="02000000000000000000" pitchFamily="2" charset="0"/>
              </a:rPr>
              <a:t>এই পাঠ শেষে শিক্ষার্থী......</a:t>
            </a:r>
          </a:p>
          <a:p>
            <a:r>
              <a:rPr lang="bn-IN" sz="4800" dirty="0" smtClean="0">
                <a:latin typeface="NikoshBAN" panose="02000000000000000000" pitchFamily="2" charset="0"/>
                <a:cs typeface="NikoshBAN" panose="02000000000000000000" pitchFamily="2" charset="0"/>
              </a:rPr>
              <a:t> </a:t>
            </a:r>
            <a:r>
              <a:rPr lang="bn-IN" sz="4800" dirty="0" smtClean="0">
                <a:solidFill>
                  <a:srgbClr val="7030A0"/>
                </a:solidFill>
                <a:latin typeface="NikoshBAN" panose="02000000000000000000" pitchFamily="2" charset="0"/>
                <a:cs typeface="NikoshBAN" panose="02000000000000000000" pitchFamily="2" charset="0"/>
              </a:rPr>
              <a:t>২.১.4</a:t>
            </a:r>
            <a:r>
              <a:rPr lang="en-US" sz="4800" dirty="0" smtClean="0">
                <a:solidFill>
                  <a:srgbClr val="7030A0"/>
                </a:solidFill>
                <a:latin typeface="NikoshBAN" panose="02000000000000000000" pitchFamily="2" charset="0"/>
                <a:cs typeface="NikoshBAN" panose="02000000000000000000" pitchFamily="2" charset="0"/>
              </a:rPr>
              <a:t> </a:t>
            </a:r>
            <a:r>
              <a:rPr lang="en-US" sz="4800" dirty="0" err="1" smtClean="0">
                <a:solidFill>
                  <a:srgbClr val="7030A0"/>
                </a:solidFill>
                <a:latin typeface="NikoshBAN" panose="02000000000000000000" pitchFamily="2" charset="0"/>
                <a:cs typeface="NikoshBAN" panose="02000000000000000000" pitchFamily="2" charset="0"/>
              </a:rPr>
              <a:t>মৎস্য</a:t>
            </a:r>
            <a:r>
              <a:rPr lang="en-US" sz="4800" dirty="0" smtClean="0">
                <a:solidFill>
                  <a:srgbClr val="7030A0"/>
                </a:solidFill>
                <a:latin typeface="NikoshBAN" panose="02000000000000000000" pitchFamily="2" charset="0"/>
                <a:cs typeface="NikoshBAN" panose="02000000000000000000" pitchFamily="2" charset="0"/>
              </a:rPr>
              <a:t> ও </a:t>
            </a:r>
            <a:r>
              <a:rPr lang="en-US" sz="4800" dirty="0" err="1" smtClean="0">
                <a:solidFill>
                  <a:srgbClr val="7030A0"/>
                </a:solidFill>
                <a:latin typeface="NikoshBAN" panose="02000000000000000000" pitchFamily="2" charset="0"/>
                <a:cs typeface="NikoshBAN" panose="02000000000000000000" pitchFamily="2" charset="0"/>
              </a:rPr>
              <a:t>কূর্ম</a:t>
            </a:r>
            <a:r>
              <a:rPr lang="en-US" sz="4800" dirty="0" smtClean="0">
                <a:solidFill>
                  <a:srgbClr val="7030A0"/>
                </a:solidFill>
                <a:latin typeface="NikoshBAN" panose="02000000000000000000" pitchFamily="2" charset="0"/>
                <a:cs typeface="NikoshBAN" panose="02000000000000000000" pitchFamily="2" charset="0"/>
              </a:rPr>
              <a:t> </a:t>
            </a:r>
            <a:r>
              <a:rPr lang="en-US" sz="4800" dirty="0" err="1" smtClean="0">
                <a:solidFill>
                  <a:srgbClr val="7030A0"/>
                </a:solidFill>
                <a:latin typeface="NikoshBAN" panose="02000000000000000000" pitchFamily="2" charset="0"/>
                <a:cs typeface="NikoshBAN" panose="02000000000000000000" pitchFamily="2" charset="0"/>
              </a:rPr>
              <a:t>অবতারের</a:t>
            </a:r>
            <a:r>
              <a:rPr lang="en-US" sz="4800" dirty="0" smtClean="0">
                <a:solidFill>
                  <a:srgbClr val="7030A0"/>
                </a:solidFill>
                <a:latin typeface="NikoshBAN" panose="02000000000000000000" pitchFamily="2" charset="0"/>
                <a:cs typeface="NikoshBAN" panose="02000000000000000000" pitchFamily="2" charset="0"/>
              </a:rPr>
              <a:t> </a:t>
            </a:r>
            <a:r>
              <a:rPr lang="en-US" sz="4800" dirty="0" err="1" smtClean="0">
                <a:solidFill>
                  <a:srgbClr val="7030A0"/>
                </a:solidFill>
                <a:latin typeface="NikoshBAN" panose="02000000000000000000" pitchFamily="2" charset="0"/>
                <a:cs typeface="NikoshBAN" panose="02000000000000000000" pitchFamily="2" charset="0"/>
              </a:rPr>
              <a:t>সংক্ষিপ্ত</a:t>
            </a:r>
            <a:r>
              <a:rPr lang="en-US" sz="4800" dirty="0" smtClean="0">
                <a:solidFill>
                  <a:srgbClr val="7030A0"/>
                </a:solidFill>
                <a:latin typeface="NikoshBAN" panose="02000000000000000000" pitchFamily="2" charset="0"/>
                <a:cs typeface="NikoshBAN" panose="02000000000000000000" pitchFamily="2" charset="0"/>
              </a:rPr>
              <a:t> </a:t>
            </a:r>
            <a:r>
              <a:rPr lang="en-US" sz="4800" dirty="0" err="1" smtClean="0">
                <a:solidFill>
                  <a:srgbClr val="7030A0"/>
                </a:solidFill>
                <a:latin typeface="NikoshBAN" panose="02000000000000000000" pitchFamily="2" charset="0"/>
                <a:cs typeface="NikoshBAN" panose="02000000000000000000" pitchFamily="2" charset="0"/>
              </a:rPr>
              <a:t>বর্ণনা</a:t>
            </a:r>
            <a:r>
              <a:rPr lang="en-US" sz="4800" dirty="0" smtClean="0">
                <a:solidFill>
                  <a:srgbClr val="7030A0"/>
                </a:solidFill>
                <a:latin typeface="NikoshBAN" panose="02000000000000000000" pitchFamily="2" charset="0"/>
                <a:cs typeface="NikoshBAN" panose="02000000000000000000" pitchFamily="2" charset="0"/>
              </a:rPr>
              <a:t> </a:t>
            </a:r>
            <a:r>
              <a:rPr lang="en-US" sz="4800" dirty="0" err="1" smtClean="0">
                <a:solidFill>
                  <a:srgbClr val="7030A0"/>
                </a:solidFill>
                <a:latin typeface="NikoshBAN" panose="02000000000000000000" pitchFamily="2" charset="0"/>
                <a:cs typeface="NikoshBAN" panose="02000000000000000000" pitchFamily="2" charset="0"/>
              </a:rPr>
              <a:t>দিতে</a:t>
            </a:r>
            <a:r>
              <a:rPr lang="en-US" sz="4800" dirty="0" smtClean="0">
                <a:solidFill>
                  <a:srgbClr val="7030A0"/>
                </a:solidFill>
                <a:latin typeface="NikoshBAN" panose="02000000000000000000" pitchFamily="2" charset="0"/>
                <a:cs typeface="NikoshBAN" panose="02000000000000000000" pitchFamily="2" charset="0"/>
              </a:rPr>
              <a:t> </a:t>
            </a:r>
            <a:r>
              <a:rPr lang="bn-IN" sz="4800" dirty="0" smtClean="0">
                <a:solidFill>
                  <a:srgbClr val="7030A0"/>
                </a:solidFill>
                <a:latin typeface="NikoshBAN" panose="02000000000000000000" pitchFamily="2" charset="0"/>
                <a:cs typeface="NikoshBAN" panose="02000000000000000000" pitchFamily="2" charset="0"/>
              </a:rPr>
              <a:t>পারবে।</a:t>
            </a:r>
            <a:endParaRPr lang="en-US" sz="4800" dirty="0">
              <a:solidFill>
                <a:srgbClr val="7030A0"/>
              </a:solidFill>
              <a:latin typeface="NikoshBAN" panose="02000000000000000000" pitchFamily="2" charset="0"/>
              <a:cs typeface="NikoshBAN" panose="02000000000000000000" pitchFamily="2" charset="0"/>
            </a:endParaRPr>
          </a:p>
        </p:txBody>
      </p:sp>
      <p:sp>
        <p:nvSpPr>
          <p:cNvPr id="4" name="Bevel 3"/>
          <p:cNvSpPr/>
          <p:nvPr/>
        </p:nvSpPr>
        <p:spPr>
          <a:xfrm>
            <a:off x="4031974" y="456157"/>
            <a:ext cx="3946967" cy="972273"/>
          </a:xfrm>
          <a:prstGeom prst="bevel">
            <a:avLst/>
          </a:prstGeom>
          <a:solidFill>
            <a:schemeClr val="tx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শিখন ফল </a:t>
            </a:r>
            <a:endParaRPr lang="en-US" sz="66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cxnSp>
        <p:nvCxnSpPr>
          <p:cNvPr id="6" name="Straight Connector 5"/>
          <p:cNvCxnSpPr/>
          <p:nvPr/>
        </p:nvCxnSpPr>
        <p:spPr>
          <a:xfrm flipV="1">
            <a:off x="7978941" y="689548"/>
            <a:ext cx="2214370" cy="1499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978941" y="1212750"/>
            <a:ext cx="2214370" cy="1499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817604" y="1144250"/>
            <a:ext cx="2214370" cy="1499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817604" y="637083"/>
            <a:ext cx="2214370" cy="1499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8085" y="512442"/>
            <a:ext cx="1195108" cy="1127851"/>
          </a:xfrm>
          <a:prstGeom prst="rect">
            <a:avLst/>
          </a:prstGeom>
          <a:ln>
            <a:noFill/>
          </a:ln>
          <a:effectLst>
            <a:softEdge rad="112500"/>
          </a:effectLst>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346" y="456157"/>
            <a:ext cx="1195108" cy="1127851"/>
          </a:xfrm>
          <a:prstGeom prst="rect">
            <a:avLst/>
          </a:prstGeom>
          <a:ln>
            <a:noFill/>
          </a:ln>
          <a:effectLst>
            <a:softEdge rad="112500"/>
          </a:effectLst>
        </p:spPr>
      </p:pic>
      <p:cxnSp>
        <p:nvCxnSpPr>
          <p:cNvPr id="14" name="Straight Connector 13"/>
          <p:cNvCxnSpPr/>
          <p:nvPr/>
        </p:nvCxnSpPr>
        <p:spPr>
          <a:xfrm>
            <a:off x="335666" y="224852"/>
            <a:ext cx="1149157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666" y="6523219"/>
            <a:ext cx="1149157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827239" y="224852"/>
            <a:ext cx="0" cy="629836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666" y="224852"/>
            <a:ext cx="0" cy="629836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20" y="5441430"/>
            <a:ext cx="1174003" cy="9447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20" y="339755"/>
            <a:ext cx="1198713" cy="9646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243" y="5426540"/>
            <a:ext cx="1192507" cy="9596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244" y="339755"/>
            <a:ext cx="1225539" cy="9862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0218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1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strVal val="#ppt_h"/>
                                          </p:val>
                                        </p:tav>
                                        <p:tav tm="100000">
                                          <p:val>
                                            <p:strVal val="#ppt_h"/>
                                          </p:val>
                                        </p:tav>
                                      </p:tavLst>
                                    </p:anim>
                                  </p:childTnLst>
                                </p:cTn>
                              </p:par>
                              <p:par>
                                <p:cTn id="61" presetID="17" presetClass="entr" presetSubtype="1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500" fill="hold"/>
                                        <p:tgtEl>
                                          <p:spTgt spid="2"/>
                                        </p:tgtEl>
                                        <p:attrNameLst>
                                          <p:attrName>ppt_w</p:attrName>
                                        </p:attrNameLst>
                                      </p:cBhvr>
                                      <p:tavLst>
                                        <p:tav tm="0">
                                          <p:val>
                                            <p:fltVal val="0"/>
                                          </p:val>
                                        </p:tav>
                                        <p:tav tm="100000">
                                          <p:val>
                                            <p:strVal val="#ppt_w"/>
                                          </p:val>
                                        </p:tav>
                                      </p:tavLst>
                                    </p:anim>
                                    <p:anim calcmode="lin" valueType="num">
                                      <p:cBhvr>
                                        <p:cTn id="7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23" y="299802"/>
            <a:ext cx="11362545" cy="6217172"/>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3387777" y="2326881"/>
            <a:ext cx="8079698" cy="2677656"/>
          </a:xfrm>
          <a:prstGeom prst="rect">
            <a:avLst/>
          </a:prstGeom>
          <a:noFill/>
        </p:spPr>
        <p:txBody>
          <a:bodyPr wrap="square" rtlCol="0">
            <a:spAutoFit/>
          </a:bodyPr>
          <a:lstStyle/>
          <a:p>
            <a:r>
              <a:rPr lang="bn-IN" sz="2800" b="1" dirty="0" smtClean="0">
                <a:solidFill>
                  <a:srgbClr val="00B050"/>
                </a:solidFill>
                <a:effectLst>
                  <a:glow rad="228600">
                    <a:schemeClr val="accent4">
                      <a:satMod val="175000"/>
                      <a:alpha val="40000"/>
                    </a:schemeClr>
                  </a:glow>
                </a:effectLst>
                <a:latin typeface="NikoshBAN" panose="02000000000000000000" pitchFamily="2" charset="0"/>
                <a:cs typeface="NikoshBAN" panose="02000000000000000000" pitchFamily="2" charset="0"/>
              </a:rPr>
              <a:t>যখন পৃথিবীতে খুবই খারাপ অবস্থা দেখা দেয়, অশুভ শক্তির কাছে শুভ শক্তি পরাজিত হয়, যখন ধর্মের গ্লানি ঘঠে তখন ভগবান শ্রীকৃষ্ণ যুগে যুগে অবতার হয়ে আসেন এবং এই ধরাধামকে রক্ষা করেন। শ্রেমদভাগবদ পুরাণে বলা হয়েছে “কৃষ্ণস্তু ভগবান স্বয়ম” অর্থাৎ শ্রীকৃষ্ণ নিজেই ভগবান, তাই দশ অবতারের মধ্যে শ্রীকৃষ্ণের উল্লেখ নেই। পৃথিবীতে ঈশ্বরের এরূপ অবতরণকে বলে অবতার। </a:t>
            </a:r>
            <a:endParaRPr lang="en-US" sz="2800" b="1" dirty="0">
              <a:solidFill>
                <a:srgbClr val="00B050"/>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398" y="364731"/>
            <a:ext cx="2324100" cy="1962150"/>
          </a:xfrm>
          <a:prstGeom prst="rect">
            <a:avLst/>
          </a:prstGeom>
        </p:spPr>
      </p:pic>
    </p:spTree>
    <p:extLst>
      <p:ext uri="{BB962C8B-B14F-4D97-AF65-F5344CB8AC3E}">
        <p14:creationId xmlns:p14="http://schemas.microsoft.com/office/powerpoint/2010/main" val="2275550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4">
                                            <p:txEl>
                                              <p:pRg st="0" end="0"/>
                                            </p:txEl>
                                          </p:spTgt>
                                        </p:tgtEl>
                                        <p:attrNameLst>
                                          <p:attrName>ppt_w</p:attrName>
                                        </p:attrNameLst>
                                      </p:cBhvr>
                                    </p:anim>
                                    <p:anim by="(#ppt_w*0.50)" calcmode="lin" valueType="num">
                                      <p:cBhvr>
                                        <p:cTn id="14" dur="500" decel="50000" autoRev="1" fill="hold">
                                          <p:stCondLst>
                                            <p:cond delay="0"/>
                                          </p:stCondLst>
                                        </p:cTn>
                                        <p:tgtEl>
                                          <p:spTgt spid="4">
                                            <p:txEl>
                                              <p:pRg st="0" end="0"/>
                                            </p:txEl>
                                          </p:spTgt>
                                        </p:tgtEl>
                                        <p:attrNameLst>
                                          <p:attrName>ppt_x</p:attrName>
                                        </p:attrNameLst>
                                      </p:cBhvr>
                                    </p:anim>
                                    <p:anim from="(-#ppt_h/2)" to="(#ppt_y)" calcmode="lin" valueType="num">
                                      <p:cBhvr>
                                        <p:cTn id="15" dur="1000" fill="hold">
                                          <p:stCondLst>
                                            <p:cond delay="0"/>
                                          </p:stCondLst>
                                        </p:cTn>
                                        <p:tgtEl>
                                          <p:spTgt spid="4">
                                            <p:txEl>
                                              <p:pRg st="0" end="0"/>
                                            </p:txEl>
                                          </p:spTgt>
                                        </p:tgtEl>
                                        <p:attrNameLst>
                                          <p:attrName>ppt_y</p:attrName>
                                        </p:attrNameLst>
                                      </p:cBhvr>
                                    </p:anim>
                                    <p:animRot by="21600000">
                                      <p:cBhvr>
                                        <p:cTn id="16" dur="10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27" y="5434879"/>
            <a:ext cx="902923" cy="902923"/>
          </a:xfrm>
          <a:prstGeom prst="rect">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34" y="322534"/>
            <a:ext cx="11707318" cy="6205928"/>
          </a:xfrm>
          <a:prstGeom prst="rect">
            <a:avLst/>
          </a:prstGeom>
          <a:effectLst>
            <a:glow rad="215900">
              <a:schemeClr val="accent1">
                <a:alpha val="40000"/>
              </a:schemeClr>
            </a:glow>
          </a:effectLst>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989" y="1158896"/>
            <a:ext cx="3688817" cy="4464270"/>
          </a:xfrm>
          <a:prstGeom prst="rect">
            <a:avLst/>
          </a:prstGeom>
          <a:ln>
            <a:noFill/>
          </a:ln>
          <a:effectLst>
            <a:softEdge rad="112500"/>
          </a:effectLst>
        </p:spPr>
      </p:pic>
      <p:sp>
        <p:nvSpPr>
          <p:cNvPr id="4" name="TextBox 3"/>
          <p:cNvSpPr txBox="1"/>
          <p:nvPr/>
        </p:nvSpPr>
        <p:spPr>
          <a:xfrm>
            <a:off x="5466893" y="731703"/>
            <a:ext cx="4188018" cy="707886"/>
          </a:xfrm>
          <a:prstGeom prst="rect">
            <a:avLst/>
          </a:prstGeom>
          <a:solidFill>
            <a:srgbClr val="CCFF66"/>
          </a:solidFill>
          <a:ln w="571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smtClean="0">
                <a:solidFill>
                  <a:srgbClr val="FF0000"/>
                </a:solidFill>
                <a:latin typeface="NikoshBAN" panose="02000000000000000000" pitchFamily="2" charset="0"/>
                <a:cs typeface="NikoshBAN" panose="02000000000000000000" pitchFamily="2" charset="0"/>
              </a:rPr>
              <a:t> </a:t>
            </a:r>
            <a:r>
              <a:rPr lang="en-US" sz="4000" b="1" dirty="0" err="1" smtClean="0">
                <a:solidFill>
                  <a:srgbClr val="FF0000"/>
                </a:solidFill>
                <a:latin typeface="NikoshBAN" panose="02000000000000000000" pitchFamily="2" charset="0"/>
                <a:cs typeface="NikoshBAN" panose="02000000000000000000" pitchFamily="2" charset="0"/>
              </a:rPr>
              <a:t>মৎস্য</a:t>
            </a:r>
            <a:r>
              <a:rPr lang="en-US" sz="4000" b="1" dirty="0" smtClean="0">
                <a:solidFill>
                  <a:srgbClr val="FF0000"/>
                </a:solidFill>
                <a:latin typeface="NikoshBAN" panose="02000000000000000000" pitchFamily="2" charset="0"/>
                <a:cs typeface="NikoshBAN" panose="02000000000000000000" pitchFamily="2" charset="0"/>
              </a:rPr>
              <a:t> </a:t>
            </a:r>
            <a:r>
              <a:rPr lang="bn-IN" sz="4000" b="1" dirty="0" smtClean="0">
                <a:solidFill>
                  <a:srgbClr val="FF0000"/>
                </a:solidFill>
                <a:latin typeface="NikoshBAN" panose="02000000000000000000" pitchFamily="2" charset="0"/>
                <a:cs typeface="NikoshBAN" panose="02000000000000000000" pitchFamily="2" charset="0"/>
              </a:rPr>
              <a:t>অবতারের পরিচয় </a:t>
            </a:r>
            <a:endParaRPr lang="en-US" sz="3200" b="1" dirty="0">
              <a:solidFill>
                <a:srgbClr val="FF0000"/>
              </a:solidFill>
              <a:latin typeface="NikoshBAN" panose="02000000000000000000" pitchFamily="2" charset="0"/>
              <a:cs typeface="NikoshBAN" panose="02000000000000000000" pitchFamily="2" charset="0"/>
            </a:endParaRPr>
          </a:p>
        </p:txBody>
      </p:sp>
      <p:sp>
        <p:nvSpPr>
          <p:cNvPr id="12" name="TextBox 11"/>
          <p:cNvSpPr txBox="1"/>
          <p:nvPr/>
        </p:nvSpPr>
        <p:spPr>
          <a:xfrm>
            <a:off x="5628264" y="1995259"/>
            <a:ext cx="5537132" cy="3046988"/>
          </a:xfrm>
          <a:prstGeom prst="rect">
            <a:avLst/>
          </a:prstGeom>
          <a:noFill/>
          <a:effectLst/>
        </p:spPr>
        <p:txBody>
          <a:bodyPr wrap="square" rtlCol="0">
            <a:spAutoFit/>
          </a:bodyPr>
          <a:lstStyle/>
          <a:p>
            <a:r>
              <a:rPr lang="bn-IN" sz="32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হাজার হাজার বছর আগে সত্যব্রত নামে এক ধার্মিক রাজা ছিলেন, তার রাজত্বকালে হঠাৎ পৃথিবীতে নানারূপ অন্যায়-অত্যাচার দেখা দেয়,তখন ভগবান শ্রীবিষ্ণু মৎস্য অবতার রুপে পৃথিবীতে আবির্ভাব হন। এবং সৃষ্টিকে রক্ষা করেন। </a:t>
            </a:r>
            <a:endParaRPr lang="en-US" sz="3200" b="1"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283515" y="509044"/>
            <a:ext cx="881881" cy="866203"/>
          </a:xfrm>
          <a:prstGeom prst="rect">
            <a:avLst/>
          </a:prstGeom>
          <a:ln>
            <a:noFill/>
          </a:ln>
          <a:effectLst>
            <a:softEdge rad="112500"/>
          </a:effectLst>
        </p:spPr>
      </p:pic>
    </p:spTree>
    <p:extLst>
      <p:ext uri="{BB962C8B-B14F-4D97-AF65-F5344CB8AC3E}">
        <p14:creationId xmlns:p14="http://schemas.microsoft.com/office/powerpoint/2010/main" val="3723916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by="(-#ppt_w*2)" calcmode="lin" valueType="num">
                                      <p:cBhvr rctx="PPT">
                                        <p:cTn id="14" dur="500" autoRev="1" fill="hold">
                                          <p:stCondLst>
                                            <p:cond delay="0"/>
                                          </p:stCondLst>
                                        </p:cTn>
                                        <p:tgtEl>
                                          <p:spTgt spid="12"/>
                                        </p:tgtEl>
                                        <p:attrNameLst>
                                          <p:attrName>ppt_w</p:attrName>
                                        </p:attrNameLst>
                                      </p:cBhvr>
                                    </p:anim>
                                    <p:anim by="(#ppt_w*0.50)" calcmode="lin" valueType="num">
                                      <p:cBhvr>
                                        <p:cTn id="15" dur="500" decel="50000" autoRev="1" fill="hold">
                                          <p:stCondLst>
                                            <p:cond delay="0"/>
                                          </p:stCondLst>
                                        </p:cTn>
                                        <p:tgtEl>
                                          <p:spTgt spid="12"/>
                                        </p:tgtEl>
                                        <p:attrNameLst>
                                          <p:attrName>ppt_x</p:attrName>
                                        </p:attrNameLst>
                                      </p:cBhvr>
                                    </p:anim>
                                    <p:anim from="(-#ppt_h/2)" to="(#ppt_y)" calcmode="lin" valueType="num">
                                      <p:cBhvr>
                                        <p:cTn id="16" dur="1000" fill="hold">
                                          <p:stCondLst>
                                            <p:cond delay="0"/>
                                          </p:stCondLst>
                                        </p:cTn>
                                        <p:tgtEl>
                                          <p:spTgt spid="12"/>
                                        </p:tgtEl>
                                        <p:attrNameLst>
                                          <p:attrName>ppt_y</p:attrName>
                                        </p:attrNameLst>
                                      </p:cBhvr>
                                    </p:anim>
                                    <p:animRot by="21600000">
                                      <p:cBhvr>
                                        <p:cTn id="17"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Frame 3"/>
          <p:cNvSpPr/>
          <p:nvPr/>
        </p:nvSpPr>
        <p:spPr>
          <a:xfrm>
            <a:off x="427093" y="283124"/>
            <a:ext cx="11327642" cy="6237027"/>
          </a:xfrm>
          <a:prstGeom prst="frame">
            <a:avLst>
              <a:gd name="adj1" fmla="val 615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4203511" y="851552"/>
            <a:ext cx="3357349" cy="646331"/>
          </a:xfrm>
          <a:prstGeom prst="rect">
            <a:avLst/>
          </a:prstGeom>
          <a:solidFill>
            <a:srgbClr val="CCFF66"/>
          </a:solidFill>
          <a:ln w="28575">
            <a:solidFill>
              <a:srgbClr val="00B050"/>
            </a:solidFill>
          </a:ln>
        </p:spPr>
        <p:txBody>
          <a:bodyPr wrap="square" rtlCol="0">
            <a:spAutoFit/>
          </a:bodyPr>
          <a:lstStyle/>
          <a:p>
            <a:r>
              <a:rPr lang="en-US" sz="2400" dirty="0" smtClean="0"/>
              <a:t> </a:t>
            </a:r>
            <a:r>
              <a:rPr lang="en-US" sz="3600" dirty="0" err="1" smtClean="0">
                <a:ln>
                  <a:solidFill>
                    <a:srgbClr val="FF0000"/>
                  </a:solidFill>
                </a:ln>
              </a:rPr>
              <a:t>মৎস্য</a:t>
            </a:r>
            <a:r>
              <a:rPr lang="en-US" sz="3600" dirty="0" smtClean="0">
                <a:ln>
                  <a:solidFill>
                    <a:srgbClr val="FF0000"/>
                  </a:solidFill>
                </a:ln>
              </a:rPr>
              <a:t> </a:t>
            </a:r>
            <a:r>
              <a:rPr lang="en-US" sz="3600" dirty="0" err="1" smtClean="0">
                <a:ln>
                  <a:solidFill>
                    <a:srgbClr val="FF0000"/>
                  </a:solidFill>
                </a:ln>
              </a:rPr>
              <a:t>অবতারের</a:t>
            </a:r>
            <a:r>
              <a:rPr lang="en-US" sz="3600" dirty="0" smtClean="0">
                <a:ln>
                  <a:solidFill>
                    <a:srgbClr val="FF0000"/>
                  </a:solidFill>
                </a:ln>
              </a:rPr>
              <a:t> </a:t>
            </a:r>
            <a:r>
              <a:rPr lang="en-US" sz="3600" dirty="0" err="1" smtClean="0">
                <a:ln>
                  <a:solidFill>
                    <a:srgbClr val="FF0000"/>
                  </a:solidFill>
                </a:ln>
              </a:rPr>
              <a:t>সারমর্ম</a:t>
            </a:r>
            <a:r>
              <a:rPr lang="en-US" sz="3600" dirty="0" smtClean="0">
                <a:ln>
                  <a:solidFill>
                    <a:srgbClr val="FF0000"/>
                  </a:solidFill>
                </a:ln>
              </a:rPr>
              <a:t> </a:t>
            </a:r>
            <a:endParaRPr lang="en-US" sz="2400" dirty="0">
              <a:ln>
                <a:solidFill>
                  <a:srgbClr val="FF0000"/>
                </a:solidFill>
              </a:ln>
            </a:endParaRPr>
          </a:p>
        </p:txBody>
      </p:sp>
      <p:sp>
        <p:nvSpPr>
          <p:cNvPr id="7" name="TextBox 6"/>
          <p:cNvSpPr txBox="1"/>
          <p:nvPr/>
        </p:nvSpPr>
        <p:spPr>
          <a:xfrm>
            <a:off x="1123128" y="1646832"/>
            <a:ext cx="9935571" cy="4401205"/>
          </a:xfrm>
          <a:prstGeom prst="rect">
            <a:avLst/>
          </a:prstGeom>
          <a:noFill/>
        </p:spPr>
        <p:txBody>
          <a:bodyPr wrap="square" rtlCol="0">
            <a:spAutoFit/>
          </a:bodyPr>
          <a:lstStyle/>
          <a:p>
            <a:r>
              <a:rPr lang="en-US" sz="2800" b="1" dirty="0" err="1" smtClean="0">
                <a:solidFill>
                  <a:srgbClr val="002060"/>
                </a:solidFill>
              </a:rPr>
              <a:t>সত্যব্রত</a:t>
            </a:r>
            <a:r>
              <a:rPr lang="en-US" sz="2800" b="1" dirty="0" smtClean="0">
                <a:solidFill>
                  <a:srgbClr val="002060"/>
                </a:solidFill>
              </a:rPr>
              <a:t> </a:t>
            </a:r>
            <a:r>
              <a:rPr lang="en-US" sz="2800" b="1" dirty="0" err="1" smtClean="0">
                <a:solidFill>
                  <a:srgbClr val="002060"/>
                </a:solidFill>
              </a:rPr>
              <a:t>ছিলেন</a:t>
            </a:r>
            <a:r>
              <a:rPr lang="en-US" sz="2800" b="1" dirty="0" smtClean="0">
                <a:solidFill>
                  <a:srgbClr val="002060"/>
                </a:solidFill>
              </a:rPr>
              <a:t> </a:t>
            </a:r>
            <a:r>
              <a:rPr lang="en-US" sz="2800" b="1" dirty="0" err="1" smtClean="0">
                <a:solidFill>
                  <a:srgbClr val="002060"/>
                </a:solidFill>
              </a:rPr>
              <a:t>একজন</a:t>
            </a:r>
            <a:r>
              <a:rPr lang="en-US" sz="2800" b="1" dirty="0" smtClean="0">
                <a:solidFill>
                  <a:srgbClr val="002060"/>
                </a:solidFill>
              </a:rPr>
              <a:t> </a:t>
            </a:r>
            <a:r>
              <a:rPr lang="en-US" sz="2800" b="1" dirty="0" err="1" smtClean="0">
                <a:solidFill>
                  <a:srgbClr val="002060"/>
                </a:solidFill>
              </a:rPr>
              <a:t>ধার্মিক</a:t>
            </a:r>
            <a:r>
              <a:rPr lang="en-US" sz="2800" b="1" dirty="0" smtClean="0">
                <a:solidFill>
                  <a:srgbClr val="002060"/>
                </a:solidFill>
              </a:rPr>
              <a:t> </a:t>
            </a:r>
            <a:r>
              <a:rPr lang="en-US" sz="2800" b="1" dirty="0" err="1" smtClean="0">
                <a:solidFill>
                  <a:srgbClr val="002060"/>
                </a:solidFill>
              </a:rPr>
              <a:t>রাজা</a:t>
            </a:r>
            <a:r>
              <a:rPr lang="en-US" sz="2800" b="1" dirty="0" smtClean="0">
                <a:solidFill>
                  <a:srgbClr val="002060"/>
                </a:solidFill>
              </a:rPr>
              <a:t> ,</a:t>
            </a:r>
            <a:r>
              <a:rPr lang="en-US" sz="2800" b="1" dirty="0" err="1" smtClean="0">
                <a:solidFill>
                  <a:srgbClr val="002060"/>
                </a:solidFill>
              </a:rPr>
              <a:t>তার</a:t>
            </a:r>
            <a:r>
              <a:rPr lang="en-US" sz="2800" b="1" dirty="0" smtClean="0">
                <a:solidFill>
                  <a:srgbClr val="002060"/>
                </a:solidFill>
              </a:rPr>
              <a:t> </a:t>
            </a:r>
            <a:r>
              <a:rPr lang="en-US" sz="2800" b="1" dirty="0" err="1" smtClean="0">
                <a:solidFill>
                  <a:srgbClr val="002060"/>
                </a:solidFill>
              </a:rPr>
              <a:t>রাজত্ব</a:t>
            </a:r>
            <a:r>
              <a:rPr lang="en-US" sz="2800" b="1" dirty="0" smtClean="0">
                <a:solidFill>
                  <a:srgbClr val="002060"/>
                </a:solidFill>
              </a:rPr>
              <a:t> </a:t>
            </a:r>
            <a:r>
              <a:rPr lang="en-US" sz="2800" b="1" dirty="0" err="1" smtClean="0">
                <a:solidFill>
                  <a:srgbClr val="002060"/>
                </a:solidFill>
              </a:rPr>
              <a:t>কালে</a:t>
            </a:r>
            <a:r>
              <a:rPr lang="en-US" sz="2800" b="1" dirty="0" smtClean="0">
                <a:solidFill>
                  <a:srgbClr val="002060"/>
                </a:solidFill>
              </a:rPr>
              <a:t> </a:t>
            </a:r>
            <a:r>
              <a:rPr lang="en-US" sz="2800" b="1" dirty="0" err="1" smtClean="0">
                <a:solidFill>
                  <a:srgbClr val="002060"/>
                </a:solidFill>
              </a:rPr>
              <a:t>পৃথিবীতে</a:t>
            </a:r>
            <a:r>
              <a:rPr lang="en-US" sz="2800" b="1" dirty="0" smtClean="0">
                <a:solidFill>
                  <a:srgbClr val="002060"/>
                </a:solidFill>
              </a:rPr>
              <a:t> </a:t>
            </a:r>
            <a:r>
              <a:rPr lang="en-US" sz="2800" b="1" dirty="0" err="1" smtClean="0">
                <a:solidFill>
                  <a:srgbClr val="002060"/>
                </a:solidFill>
              </a:rPr>
              <a:t>নানারুপ</a:t>
            </a:r>
            <a:r>
              <a:rPr lang="en-US" sz="2800" b="1" dirty="0" smtClean="0">
                <a:solidFill>
                  <a:srgbClr val="002060"/>
                </a:solidFill>
              </a:rPr>
              <a:t> </a:t>
            </a:r>
            <a:r>
              <a:rPr lang="en-US" sz="2800" b="1" dirty="0" err="1" smtClean="0">
                <a:solidFill>
                  <a:srgbClr val="002060"/>
                </a:solidFill>
              </a:rPr>
              <a:t>অন্যায়</a:t>
            </a:r>
            <a:r>
              <a:rPr lang="en-US" sz="2800" b="1" dirty="0" smtClean="0">
                <a:solidFill>
                  <a:srgbClr val="002060"/>
                </a:solidFill>
              </a:rPr>
              <a:t> </a:t>
            </a:r>
            <a:r>
              <a:rPr lang="en-US" sz="2800" b="1" dirty="0" err="1" smtClean="0">
                <a:solidFill>
                  <a:srgbClr val="002060"/>
                </a:solidFill>
              </a:rPr>
              <a:t>অত্যাতচার</a:t>
            </a:r>
            <a:r>
              <a:rPr lang="en-US" sz="2800" b="1" dirty="0" smtClean="0">
                <a:solidFill>
                  <a:srgbClr val="002060"/>
                </a:solidFill>
              </a:rPr>
              <a:t> </a:t>
            </a:r>
            <a:r>
              <a:rPr lang="en-US" sz="2800" b="1" dirty="0" err="1" smtClean="0">
                <a:solidFill>
                  <a:srgbClr val="002060"/>
                </a:solidFill>
              </a:rPr>
              <a:t>দেখা</a:t>
            </a:r>
            <a:r>
              <a:rPr lang="en-US" sz="2800" b="1" dirty="0" smtClean="0">
                <a:solidFill>
                  <a:srgbClr val="002060"/>
                </a:solidFill>
              </a:rPr>
              <a:t> </a:t>
            </a:r>
            <a:r>
              <a:rPr lang="en-US" sz="2800" b="1" dirty="0" err="1" smtClean="0">
                <a:solidFill>
                  <a:srgbClr val="002060"/>
                </a:solidFill>
              </a:rPr>
              <a:t>দেয়</a:t>
            </a:r>
            <a:r>
              <a:rPr lang="en-US" sz="2800" b="1" dirty="0" smtClean="0">
                <a:solidFill>
                  <a:srgbClr val="002060"/>
                </a:solidFill>
              </a:rPr>
              <a:t>, </a:t>
            </a:r>
            <a:r>
              <a:rPr lang="en-US" sz="2800" b="1" dirty="0" err="1" smtClean="0">
                <a:solidFill>
                  <a:srgbClr val="002060"/>
                </a:solidFill>
              </a:rPr>
              <a:t>একদিন</a:t>
            </a:r>
            <a:r>
              <a:rPr lang="en-US" sz="2800" b="1" dirty="0" smtClean="0">
                <a:solidFill>
                  <a:srgbClr val="002060"/>
                </a:solidFill>
              </a:rPr>
              <a:t> </a:t>
            </a:r>
            <a:r>
              <a:rPr lang="en-US" sz="2800" b="1" dirty="0" err="1" smtClean="0">
                <a:solidFill>
                  <a:srgbClr val="002060"/>
                </a:solidFill>
              </a:rPr>
              <a:t>জলাশয়য়ে</a:t>
            </a:r>
            <a:r>
              <a:rPr lang="en-US" sz="2800" b="1" dirty="0" smtClean="0">
                <a:solidFill>
                  <a:srgbClr val="002060"/>
                </a:solidFill>
              </a:rPr>
              <a:t> </a:t>
            </a:r>
            <a:r>
              <a:rPr lang="en-US" sz="2800" b="1" dirty="0" err="1" smtClean="0">
                <a:solidFill>
                  <a:srgbClr val="002060"/>
                </a:solidFill>
              </a:rPr>
              <a:t>স্নানের</a:t>
            </a:r>
            <a:r>
              <a:rPr lang="en-US" sz="2800" b="1" dirty="0" smtClean="0">
                <a:solidFill>
                  <a:srgbClr val="002060"/>
                </a:solidFill>
              </a:rPr>
              <a:t> </a:t>
            </a:r>
            <a:r>
              <a:rPr lang="en-US" sz="2800" b="1" dirty="0" err="1" smtClean="0">
                <a:solidFill>
                  <a:srgbClr val="002060"/>
                </a:solidFill>
              </a:rPr>
              <a:t>সময়</a:t>
            </a:r>
            <a:r>
              <a:rPr lang="en-US" sz="2800" b="1" dirty="0">
                <a:solidFill>
                  <a:srgbClr val="002060"/>
                </a:solidFill>
              </a:rPr>
              <a:t> </a:t>
            </a:r>
            <a:r>
              <a:rPr lang="en-US" sz="2800" b="1" dirty="0" err="1" smtClean="0">
                <a:solidFill>
                  <a:srgbClr val="002060"/>
                </a:solidFill>
              </a:rPr>
              <a:t>একটি</a:t>
            </a:r>
            <a:r>
              <a:rPr lang="en-US" sz="2800" b="1" dirty="0" smtClean="0">
                <a:solidFill>
                  <a:srgbClr val="002060"/>
                </a:solidFill>
              </a:rPr>
              <a:t> </a:t>
            </a:r>
            <a:r>
              <a:rPr lang="en-US" sz="2800" b="1" dirty="0" err="1" smtClean="0">
                <a:solidFill>
                  <a:srgbClr val="002060"/>
                </a:solidFill>
              </a:rPr>
              <a:t>পুঁটি</a:t>
            </a:r>
            <a:r>
              <a:rPr lang="en-US" sz="2800" b="1" dirty="0" smtClean="0">
                <a:solidFill>
                  <a:srgbClr val="002060"/>
                </a:solidFill>
              </a:rPr>
              <a:t> </a:t>
            </a:r>
            <a:r>
              <a:rPr lang="en-US" sz="2800" b="1" dirty="0" err="1" smtClean="0">
                <a:solidFill>
                  <a:srgbClr val="002060"/>
                </a:solidFill>
              </a:rPr>
              <a:t>মাছ</a:t>
            </a:r>
            <a:r>
              <a:rPr lang="en-US" sz="2800" b="1" dirty="0" smtClean="0">
                <a:solidFill>
                  <a:srgbClr val="002060"/>
                </a:solidFill>
              </a:rPr>
              <a:t> </a:t>
            </a:r>
            <a:r>
              <a:rPr lang="en-US" sz="2800" b="1" dirty="0" err="1" smtClean="0">
                <a:solidFill>
                  <a:srgbClr val="002060"/>
                </a:solidFill>
              </a:rPr>
              <a:t>এসে</a:t>
            </a:r>
            <a:r>
              <a:rPr lang="en-US" sz="2800" b="1" dirty="0" smtClean="0">
                <a:solidFill>
                  <a:srgbClr val="002060"/>
                </a:solidFill>
              </a:rPr>
              <a:t> </a:t>
            </a:r>
            <a:r>
              <a:rPr lang="en-US" sz="2800" b="1" dirty="0" err="1" smtClean="0">
                <a:solidFill>
                  <a:srgbClr val="002060"/>
                </a:solidFill>
              </a:rPr>
              <a:t>রাজার</a:t>
            </a:r>
            <a:r>
              <a:rPr lang="en-US" sz="2800" b="1" dirty="0" smtClean="0">
                <a:solidFill>
                  <a:srgbClr val="002060"/>
                </a:solidFill>
              </a:rPr>
              <a:t> </a:t>
            </a:r>
            <a:r>
              <a:rPr lang="en-US" sz="2800" b="1" dirty="0" err="1" smtClean="0">
                <a:solidFill>
                  <a:srgbClr val="002060"/>
                </a:solidFill>
              </a:rPr>
              <a:t>নিকট</a:t>
            </a:r>
            <a:r>
              <a:rPr lang="en-US" sz="2800" b="1" dirty="0" smtClean="0">
                <a:solidFill>
                  <a:srgbClr val="002060"/>
                </a:solidFill>
              </a:rPr>
              <a:t> </a:t>
            </a:r>
            <a:r>
              <a:rPr lang="en-US" sz="2800" b="1" dirty="0" err="1" smtClean="0">
                <a:solidFill>
                  <a:srgbClr val="002060"/>
                </a:solidFill>
              </a:rPr>
              <a:t>প্রাণ</a:t>
            </a:r>
            <a:r>
              <a:rPr lang="en-US" sz="2800" b="1" dirty="0" smtClean="0">
                <a:solidFill>
                  <a:srgbClr val="002060"/>
                </a:solidFill>
              </a:rPr>
              <a:t> </a:t>
            </a:r>
            <a:r>
              <a:rPr lang="en-US" sz="2800" b="1" dirty="0" err="1" smtClean="0">
                <a:solidFill>
                  <a:srgbClr val="002060"/>
                </a:solidFill>
              </a:rPr>
              <a:t>ভিক্ষা</a:t>
            </a:r>
            <a:r>
              <a:rPr lang="en-US" sz="2800" b="1" dirty="0" smtClean="0">
                <a:solidFill>
                  <a:srgbClr val="002060"/>
                </a:solidFill>
              </a:rPr>
              <a:t> </a:t>
            </a:r>
            <a:r>
              <a:rPr lang="en-US" sz="2800" b="1" dirty="0" err="1" smtClean="0">
                <a:solidFill>
                  <a:srgbClr val="002060"/>
                </a:solidFill>
              </a:rPr>
              <a:t>চায়</a:t>
            </a:r>
            <a:r>
              <a:rPr lang="en-US" sz="2800" b="1" dirty="0" smtClean="0">
                <a:solidFill>
                  <a:srgbClr val="002060"/>
                </a:solidFill>
              </a:rPr>
              <a:t>, </a:t>
            </a:r>
            <a:r>
              <a:rPr lang="en-US" sz="2800" b="1" dirty="0" err="1" smtClean="0">
                <a:solidFill>
                  <a:srgbClr val="002060"/>
                </a:solidFill>
              </a:rPr>
              <a:t>রাজা</a:t>
            </a:r>
            <a:r>
              <a:rPr lang="en-US" sz="2800" b="1" dirty="0" smtClean="0">
                <a:solidFill>
                  <a:srgbClr val="002060"/>
                </a:solidFill>
              </a:rPr>
              <a:t> </a:t>
            </a:r>
            <a:r>
              <a:rPr lang="en-US" sz="2800" b="1" dirty="0" err="1" smtClean="0">
                <a:solidFill>
                  <a:srgbClr val="002060"/>
                </a:solidFill>
              </a:rPr>
              <a:t>কমন্ডলুতে</a:t>
            </a:r>
            <a:r>
              <a:rPr lang="en-US" sz="2800" b="1" dirty="0" smtClean="0">
                <a:solidFill>
                  <a:srgbClr val="002060"/>
                </a:solidFill>
              </a:rPr>
              <a:t> </a:t>
            </a:r>
            <a:r>
              <a:rPr lang="en-US" sz="2800" b="1" dirty="0" err="1" smtClean="0">
                <a:solidFill>
                  <a:srgbClr val="002060"/>
                </a:solidFill>
              </a:rPr>
              <a:t>মাছটি</a:t>
            </a:r>
            <a:r>
              <a:rPr lang="en-US" sz="2800" b="1" dirty="0" smtClean="0">
                <a:solidFill>
                  <a:srgbClr val="002060"/>
                </a:solidFill>
              </a:rPr>
              <a:t> </a:t>
            </a:r>
            <a:r>
              <a:rPr lang="en-US" sz="2800" b="1" dirty="0" err="1" smtClean="0">
                <a:solidFill>
                  <a:srgbClr val="002060"/>
                </a:solidFill>
              </a:rPr>
              <a:t>নিয়ে</a:t>
            </a:r>
            <a:r>
              <a:rPr lang="en-US" sz="2800" b="1" dirty="0" smtClean="0">
                <a:solidFill>
                  <a:srgbClr val="002060"/>
                </a:solidFill>
              </a:rPr>
              <a:t> </a:t>
            </a:r>
            <a:r>
              <a:rPr lang="en-US" sz="2800" b="1" dirty="0" err="1" smtClean="0">
                <a:solidFill>
                  <a:srgbClr val="002060"/>
                </a:solidFill>
              </a:rPr>
              <a:t>আসেন</a:t>
            </a:r>
            <a:r>
              <a:rPr lang="en-US" sz="2800" b="1" dirty="0" smtClean="0">
                <a:solidFill>
                  <a:srgbClr val="002060"/>
                </a:solidFill>
              </a:rPr>
              <a:t> ,</a:t>
            </a:r>
            <a:r>
              <a:rPr lang="en-US" sz="2800" b="1" dirty="0" err="1" smtClean="0">
                <a:solidFill>
                  <a:srgbClr val="002060"/>
                </a:solidFill>
              </a:rPr>
              <a:t>মাছটি</a:t>
            </a:r>
            <a:r>
              <a:rPr lang="en-US" sz="2800" b="1" dirty="0" smtClean="0">
                <a:solidFill>
                  <a:srgbClr val="002060"/>
                </a:solidFill>
              </a:rPr>
              <a:t> </a:t>
            </a:r>
            <a:r>
              <a:rPr lang="en-US" sz="2800" b="1" dirty="0" err="1" smtClean="0">
                <a:solidFill>
                  <a:srgbClr val="002060"/>
                </a:solidFill>
              </a:rPr>
              <a:t>ধীরে</a:t>
            </a:r>
            <a:r>
              <a:rPr lang="en-US" sz="2800" b="1" dirty="0" smtClean="0">
                <a:solidFill>
                  <a:srgbClr val="002060"/>
                </a:solidFill>
              </a:rPr>
              <a:t> </a:t>
            </a:r>
            <a:r>
              <a:rPr lang="en-US" sz="2800" b="1" dirty="0" err="1" smtClean="0">
                <a:solidFill>
                  <a:srgbClr val="002060"/>
                </a:solidFill>
              </a:rPr>
              <a:t>ধীরে</a:t>
            </a:r>
            <a:r>
              <a:rPr lang="en-US" sz="2800" b="1" dirty="0" smtClean="0">
                <a:solidFill>
                  <a:srgbClr val="002060"/>
                </a:solidFill>
              </a:rPr>
              <a:t> </a:t>
            </a:r>
            <a:r>
              <a:rPr lang="en-US" sz="2800" b="1" dirty="0" err="1" smtClean="0">
                <a:solidFill>
                  <a:srgbClr val="002060"/>
                </a:solidFill>
              </a:rPr>
              <a:t>বড়</a:t>
            </a:r>
            <a:r>
              <a:rPr lang="en-US" sz="2800" b="1" dirty="0" smtClean="0">
                <a:solidFill>
                  <a:srgbClr val="002060"/>
                </a:solidFill>
              </a:rPr>
              <a:t> </a:t>
            </a:r>
            <a:r>
              <a:rPr lang="en-US" sz="2800" b="1" dirty="0" err="1" smtClean="0">
                <a:solidFill>
                  <a:srgbClr val="002060"/>
                </a:solidFill>
              </a:rPr>
              <a:t>হতে</a:t>
            </a:r>
            <a:r>
              <a:rPr lang="en-US" sz="2800" b="1" dirty="0" smtClean="0">
                <a:solidFill>
                  <a:srgbClr val="002060"/>
                </a:solidFill>
              </a:rPr>
              <a:t> </a:t>
            </a:r>
            <a:r>
              <a:rPr lang="en-US" sz="2800" b="1" dirty="0" err="1" smtClean="0">
                <a:solidFill>
                  <a:srgbClr val="002060"/>
                </a:solidFill>
              </a:rPr>
              <a:t>থাকে</a:t>
            </a:r>
            <a:r>
              <a:rPr lang="en-US" sz="2800" b="1" dirty="0" smtClean="0">
                <a:solidFill>
                  <a:srgbClr val="002060"/>
                </a:solidFill>
              </a:rPr>
              <a:t> </a:t>
            </a:r>
            <a:r>
              <a:rPr lang="en-US" sz="2800" b="1" dirty="0" err="1" smtClean="0">
                <a:solidFill>
                  <a:srgbClr val="002060"/>
                </a:solidFill>
              </a:rPr>
              <a:t>যেখানে</a:t>
            </a:r>
            <a:r>
              <a:rPr lang="en-US" sz="2800" b="1" dirty="0" smtClean="0">
                <a:solidFill>
                  <a:srgbClr val="002060"/>
                </a:solidFill>
              </a:rPr>
              <a:t> </a:t>
            </a:r>
            <a:r>
              <a:rPr lang="en-US" sz="2800" b="1" dirty="0" err="1" smtClean="0">
                <a:solidFill>
                  <a:srgbClr val="002060"/>
                </a:solidFill>
              </a:rPr>
              <a:t>রাখেন</a:t>
            </a:r>
            <a:r>
              <a:rPr lang="en-US" sz="2800" b="1" dirty="0" smtClean="0">
                <a:solidFill>
                  <a:srgbClr val="002060"/>
                </a:solidFill>
              </a:rPr>
              <a:t> </a:t>
            </a:r>
            <a:r>
              <a:rPr lang="en-US" sz="2800" b="1" dirty="0" err="1" smtClean="0">
                <a:solidFill>
                  <a:srgbClr val="002060"/>
                </a:solidFill>
              </a:rPr>
              <a:t>সেখানেই</a:t>
            </a:r>
            <a:r>
              <a:rPr lang="en-US" sz="2800" b="1" dirty="0" smtClean="0">
                <a:solidFill>
                  <a:srgbClr val="002060"/>
                </a:solidFill>
              </a:rPr>
              <a:t> </a:t>
            </a:r>
            <a:r>
              <a:rPr lang="en-US" sz="2800" b="1" dirty="0" err="1" smtClean="0">
                <a:solidFill>
                  <a:srgbClr val="002060"/>
                </a:solidFill>
              </a:rPr>
              <a:t>আর</a:t>
            </a:r>
            <a:r>
              <a:rPr lang="en-US" sz="2800" b="1" dirty="0" smtClean="0">
                <a:solidFill>
                  <a:srgbClr val="002060"/>
                </a:solidFill>
              </a:rPr>
              <a:t> </a:t>
            </a:r>
            <a:r>
              <a:rPr lang="en-US" sz="2800" b="1" dirty="0" err="1" smtClean="0">
                <a:solidFill>
                  <a:srgbClr val="002060"/>
                </a:solidFill>
              </a:rPr>
              <a:t>ধরে</a:t>
            </a:r>
            <a:r>
              <a:rPr lang="en-US" sz="2800" b="1" dirty="0" smtClean="0">
                <a:solidFill>
                  <a:srgbClr val="002060"/>
                </a:solidFill>
              </a:rPr>
              <a:t> </a:t>
            </a:r>
            <a:r>
              <a:rPr lang="en-US" sz="2800" b="1" dirty="0" err="1" smtClean="0">
                <a:solidFill>
                  <a:srgbClr val="002060"/>
                </a:solidFill>
              </a:rPr>
              <a:t>না</a:t>
            </a:r>
            <a:r>
              <a:rPr lang="en-US" sz="2800" b="1" dirty="0" smtClean="0">
                <a:solidFill>
                  <a:srgbClr val="002060"/>
                </a:solidFill>
              </a:rPr>
              <a:t>, </a:t>
            </a:r>
            <a:r>
              <a:rPr lang="en-US" sz="2800" b="1" dirty="0" err="1" smtClean="0">
                <a:solidFill>
                  <a:srgbClr val="002060"/>
                </a:solidFill>
              </a:rPr>
              <a:t>রাজা</a:t>
            </a:r>
            <a:r>
              <a:rPr lang="en-US" sz="2800" b="1" dirty="0" smtClean="0">
                <a:solidFill>
                  <a:srgbClr val="002060"/>
                </a:solidFill>
              </a:rPr>
              <a:t> </a:t>
            </a:r>
            <a:r>
              <a:rPr lang="en-US" sz="2800" b="1" dirty="0" err="1" smtClean="0">
                <a:solidFill>
                  <a:srgbClr val="002060"/>
                </a:solidFill>
              </a:rPr>
              <a:t>ভাবলেন</a:t>
            </a:r>
            <a:r>
              <a:rPr lang="en-US" sz="2800" b="1" dirty="0" smtClean="0">
                <a:solidFill>
                  <a:srgbClr val="002060"/>
                </a:solidFill>
              </a:rPr>
              <a:t> </a:t>
            </a:r>
            <a:r>
              <a:rPr lang="en-US" sz="2800" b="1" dirty="0" err="1" smtClean="0">
                <a:solidFill>
                  <a:srgbClr val="002060"/>
                </a:solidFill>
              </a:rPr>
              <a:t>তিনি</a:t>
            </a:r>
            <a:r>
              <a:rPr lang="en-US" sz="2800" b="1" dirty="0" smtClean="0">
                <a:solidFill>
                  <a:srgbClr val="002060"/>
                </a:solidFill>
              </a:rPr>
              <a:t> </a:t>
            </a:r>
            <a:r>
              <a:rPr lang="en-US" sz="2800" b="1" dirty="0" err="1" smtClean="0">
                <a:solidFill>
                  <a:srgbClr val="002060"/>
                </a:solidFill>
              </a:rPr>
              <a:t>নারায়ন</a:t>
            </a:r>
            <a:r>
              <a:rPr lang="en-US" sz="2800" b="1" dirty="0" smtClean="0">
                <a:solidFill>
                  <a:srgbClr val="002060"/>
                </a:solidFill>
              </a:rPr>
              <a:t>, </a:t>
            </a:r>
            <a:r>
              <a:rPr lang="en-US" sz="2800" b="1" dirty="0" err="1" smtClean="0">
                <a:solidFill>
                  <a:srgbClr val="002060"/>
                </a:solidFill>
              </a:rPr>
              <a:t>তখন</a:t>
            </a:r>
            <a:r>
              <a:rPr lang="en-US" sz="2800" b="1" dirty="0" smtClean="0">
                <a:solidFill>
                  <a:srgbClr val="002060"/>
                </a:solidFill>
              </a:rPr>
              <a:t> </a:t>
            </a:r>
            <a:r>
              <a:rPr lang="en-US" sz="2800" b="1" dirty="0" err="1" smtClean="0">
                <a:solidFill>
                  <a:srgbClr val="002060"/>
                </a:solidFill>
              </a:rPr>
              <a:t>তিনি</a:t>
            </a:r>
            <a:r>
              <a:rPr lang="en-US" sz="2800" b="1" dirty="0" smtClean="0">
                <a:solidFill>
                  <a:srgbClr val="002060"/>
                </a:solidFill>
              </a:rPr>
              <a:t> </a:t>
            </a:r>
            <a:r>
              <a:rPr lang="en-US" sz="2800" b="1" dirty="0" err="1" smtClean="0">
                <a:solidFill>
                  <a:srgbClr val="002060"/>
                </a:solidFill>
              </a:rPr>
              <a:t>মাছটির</a:t>
            </a:r>
            <a:r>
              <a:rPr lang="en-US" sz="2800" b="1" dirty="0" smtClean="0">
                <a:solidFill>
                  <a:srgbClr val="002060"/>
                </a:solidFill>
              </a:rPr>
              <a:t> </a:t>
            </a:r>
            <a:r>
              <a:rPr lang="en-US" sz="2800" b="1" dirty="0" err="1" smtClean="0">
                <a:solidFill>
                  <a:srgbClr val="002060"/>
                </a:solidFill>
              </a:rPr>
              <a:t>স্তব</a:t>
            </a:r>
            <a:r>
              <a:rPr lang="en-US" sz="2800" b="1" dirty="0" smtClean="0">
                <a:solidFill>
                  <a:srgbClr val="002060"/>
                </a:solidFill>
              </a:rPr>
              <a:t> </a:t>
            </a:r>
            <a:r>
              <a:rPr lang="en-US" sz="2800" b="1" dirty="0" err="1" smtClean="0">
                <a:solidFill>
                  <a:srgbClr val="002060"/>
                </a:solidFill>
              </a:rPr>
              <a:t>স্তুতি</a:t>
            </a:r>
            <a:r>
              <a:rPr lang="en-US" sz="2800" b="1" dirty="0" smtClean="0">
                <a:solidFill>
                  <a:srgbClr val="002060"/>
                </a:solidFill>
              </a:rPr>
              <a:t> </a:t>
            </a:r>
            <a:r>
              <a:rPr lang="en-US" sz="2800" b="1" dirty="0" err="1" smtClean="0">
                <a:solidFill>
                  <a:srgbClr val="002060"/>
                </a:solidFill>
              </a:rPr>
              <a:t>করতে</a:t>
            </a:r>
            <a:r>
              <a:rPr lang="en-US" sz="2800" b="1" dirty="0" smtClean="0">
                <a:solidFill>
                  <a:srgbClr val="002060"/>
                </a:solidFill>
              </a:rPr>
              <a:t> </a:t>
            </a:r>
            <a:r>
              <a:rPr lang="en-US" sz="2800" b="1" dirty="0" err="1" smtClean="0">
                <a:solidFill>
                  <a:srgbClr val="002060"/>
                </a:solidFill>
              </a:rPr>
              <a:t>লাগলেন</a:t>
            </a:r>
            <a:r>
              <a:rPr lang="en-US" sz="2800" b="1" dirty="0" smtClean="0">
                <a:solidFill>
                  <a:srgbClr val="002060"/>
                </a:solidFill>
              </a:rPr>
              <a:t> , </a:t>
            </a:r>
            <a:r>
              <a:rPr lang="en-US" sz="2800" b="1" dirty="0" err="1" smtClean="0">
                <a:solidFill>
                  <a:srgbClr val="002060"/>
                </a:solidFill>
              </a:rPr>
              <a:t>তারপর</a:t>
            </a:r>
            <a:r>
              <a:rPr lang="en-US" sz="2800" b="1" dirty="0" smtClean="0">
                <a:solidFill>
                  <a:srgbClr val="002060"/>
                </a:solidFill>
              </a:rPr>
              <a:t> </a:t>
            </a:r>
            <a:r>
              <a:rPr lang="en-US" sz="2800" b="1" dirty="0" err="1" smtClean="0">
                <a:solidFill>
                  <a:srgbClr val="002060"/>
                </a:solidFill>
              </a:rPr>
              <a:t>মৎস্য</a:t>
            </a:r>
            <a:r>
              <a:rPr lang="en-US" sz="2800" b="1" dirty="0" smtClean="0">
                <a:solidFill>
                  <a:srgbClr val="002060"/>
                </a:solidFill>
              </a:rPr>
              <a:t> </a:t>
            </a:r>
            <a:r>
              <a:rPr lang="en-US" sz="2800" b="1" dirty="0" err="1" smtClean="0">
                <a:solidFill>
                  <a:srgbClr val="002060"/>
                </a:solidFill>
              </a:rPr>
              <a:t>রুপী</a:t>
            </a:r>
            <a:r>
              <a:rPr lang="en-US" sz="2800" b="1" dirty="0" smtClean="0">
                <a:solidFill>
                  <a:srgbClr val="002060"/>
                </a:solidFill>
              </a:rPr>
              <a:t> </a:t>
            </a:r>
            <a:r>
              <a:rPr lang="en-US" sz="2800" b="1" dirty="0" err="1" smtClean="0">
                <a:solidFill>
                  <a:srgbClr val="002060"/>
                </a:solidFill>
              </a:rPr>
              <a:t>নারায়ণ</a:t>
            </a:r>
            <a:r>
              <a:rPr lang="en-US" sz="2800" b="1" dirty="0" smtClean="0">
                <a:solidFill>
                  <a:srgbClr val="002060"/>
                </a:solidFill>
              </a:rPr>
              <a:t> </a:t>
            </a:r>
            <a:r>
              <a:rPr lang="en-US" sz="2800" b="1" dirty="0" err="1" smtClean="0">
                <a:solidFill>
                  <a:srgbClr val="002060"/>
                </a:solidFill>
              </a:rPr>
              <a:t>রাজাকে</a:t>
            </a:r>
            <a:r>
              <a:rPr lang="en-US" sz="2800" b="1" dirty="0" smtClean="0">
                <a:solidFill>
                  <a:srgbClr val="002060"/>
                </a:solidFill>
              </a:rPr>
              <a:t> </a:t>
            </a:r>
            <a:r>
              <a:rPr lang="en-US" sz="2800" b="1" dirty="0" err="1" smtClean="0">
                <a:solidFill>
                  <a:srgbClr val="002060"/>
                </a:solidFill>
              </a:rPr>
              <a:t>বললেন</a:t>
            </a:r>
            <a:r>
              <a:rPr lang="en-US" sz="2800" b="1" dirty="0" smtClean="0">
                <a:solidFill>
                  <a:srgbClr val="002060"/>
                </a:solidFill>
              </a:rPr>
              <a:t> </a:t>
            </a:r>
            <a:r>
              <a:rPr lang="en-US" sz="2800" b="1" dirty="0" err="1" smtClean="0">
                <a:solidFill>
                  <a:srgbClr val="002060"/>
                </a:solidFill>
              </a:rPr>
              <a:t>সাত</a:t>
            </a:r>
            <a:r>
              <a:rPr lang="en-US" sz="2800" b="1" dirty="0" smtClean="0">
                <a:solidFill>
                  <a:srgbClr val="002060"/>
                </a:solidFill>
              </a:rPr>
              <a:t> </a:t>
            </a:r>
            <a:r>
              <a:rPr lang="en-US" sz="2800" b="1" dirty="0" err="1" smtClean="0">
                <a:solidFill>
                  <a:srgbClr val="002060"/>
                </a:solidFill>
              </a:rPr>
              <a:t>দিনের</a:t>
            </a:r>
            <a:r>
              <a:rPr lang="en-US" sz="2800" b="1" dirty="0" smtClean="0">
                <a:solidFill>
                  <a:srgbClr val="002060"/>
                </a:solidFill>
              </a:rPr>
              <a:t> </a:t>
            </a:r>
            <a:r>
              <a:rPr lang="en-US" sz="2800" b="1" dirty="0" err="1" smtClean="0">
                <a:solidFill>
                  <a:srgbClr val="002060"/>
                </a:solidFill>
              </a:rPr>
              <a:t>মধ্যে</a:t>
            </a:r>
            <a:r>
              <a:rPr lang="en-US" sz="2800" b="1" dirty="0" smtClean="0">
                <a:solidFill>
                  <a:srgbClr val="002060"/>
                </a:solidFill>
              </a:rPr>
              <a:t> </a:t>
            </a:r>
            <a:r>
              <a:rPr lang="en-US" sz="2800" b="1" dirty="0" err="1" smtClean="0">
                <a:solidFill>
                  <a:srgbClr val="002060"/>
                </a:solidFill>
              </a:rPr>
              <a:t>জগতে</a:t>
            </a:r>
            <a:r>
              <a:rPr lang="en-US" sz="2800" b="1" dirty="0" smtClean="0">
                <a:solidFill>
                  <a:srgbClr val="002060"/>
                </a:solidFill>
              </a:rPr>
              <a:t> </a:t>
            </a:r>
            <a:r>
              <a:rPr lang="en-US" sz="2800" b="1" dirty="0" err="1" smtClean="0">
                <a:solidFill>
                  <a:srgbClr val="002060"/>
                </a:solidFill>
              </a:rPr>
              <a:t>প্রলয়</a:t>
            </a:r>
            <a:r>
              <a:rPr lang="en-US" sz="2800" b="1" dirty="0" smtClean="0">
                <a:solidFill>
                  <a:srgbClr val="002060"/>
                </a:solidFill>
              </a:rPr>
              <a:t> </a:t>
            </a:r>
            <a:r>
              <a:rPr lang="en-US" sz="2800" b="1" dirty="0" err="1" smtClean="0">
                <a:solidFill>
                  <a:srgbClr val="002060"/>
                </a:solidFill>
              </a:rPr>
              <a:t>ঘটবে</a:t>
            </a:r>
            <a:r>
              <a:rPr lang="en-US" sz="2800" b="1" dirty="0" smtClean="0">
                <a:solidFill>
                  <a:srgbClr val="002060"/>
                </a:solidFill>
              </a:rPr>
              <a:t>, </a:t>
            </a:r>
            <a:r>
              <a:rPr lang="en-US" sz="2800" b="1" dirty="0" err="1" smtClean="0">
                <a:solidFill>
                  <a:srgbClr val="002060"/>
                </a:solidFill>
              </a:rPr>
              <a:t>সে</a:t>
            </a:r>
            <a:r>
              <a:rPr lang="en-US" sz="2800" b="1" dirty="0" smtClean="0">
                <a:solidFill>
                  <a:srgbClr val="002060"/>
                </a:solidFill>
              </a:rPr>
              <a:t> </a:t>
            </a:r>
            <a:r>
              <a:rPr lang="en-US" sz="2800" b="1" dirty="0" err="1" smtClean="0">
                <a:solidFill>
                  <a:srgbClr val="002060"/>
                </a:solidFill>
              </a:rPr>
              <a:t>সময়</a:t>
            </a:r>
            <a:r>
              <a:rPr lang="en-US" sz="2800" b="1" dirty="0" smtClean="0">
                <a:solidFill>
                  <a:srgbClr val="002060"/>
                </a:solidFill>
              </a:rPr>
              <a:t> </a:t>
            </a:r>
            <a:r>
              <a:rPr lang="en-US" sz="2800" b="1" dirty="0" err="1" smtClean="0">
                <a:solidFill>
                  <a:srgbClr val="002060"/>
                </a:solidFill>
              </a:rPr>
              <a:t>তোমার</a:t>
            </a:r>
            <a:r>
              <a:rPr lang="en-US" sz="2800" b="1" dirty="0" smtClean="0">
                <a:solidFill>
                  <a:srgbClr val="002060"/>
                </a:solidFill>
              </a:rPr>
              <a:t> </a:t>
            </a:r>
            <a:r>
              <a:rPr lang="en-US" sz="2800" b="1" dirty="0" err="1" smtClean="0">
                <a:solidFill>
                  <a:srgbClr val="002060"/>
                </a:solidFill>
              </a:rPr>
              <a:t>ঘাটে</a:t>
            </a:r>
            <a:r>
              <a:rPr lang="en-US" sz="2800" b="1" dirty="0" smtClean="0">
                <a:solidFill>
                  <a:srgbClr val="002060"/>
                </a:solidFill>
              </a:rPr>
              <a:t> </a:t>
            </a:r>
            <a:r>
              <a:rPr lang="en-US" sz="2800" b="1" dirty="0" err="1" smtClean="0">
                <a:solidFill>
                  <a:srgbClr val="002060"/>
                </a:solidFill>
              </a:rPr>
              <a:t>একটি</a:t>
            </a:r>
            <a:r>
              <a:rPr lang="en-US" sz="2800" b="1" dirty="0" smtClean="0">
                <a:solidFill>
                  <a:srgbClr val="002060"/>
                </a:solidFill>
              </a:rPr>
              <a:t> </a:t>
            </a:r>
            <a:r>
              <a:rPr lang="en-US" sz="2800" b="1" dirty="0" err="1" smtClean="0">
                <a:solidFill>
                  <a:srgbClr val="002060"/>
                </a:solidFill>
              </a:rPr>
              <a:t>স্বর্ণতরী</a:t>
            </a:r>
            <a:r>
              <a:rPr lang="en-US" sz="2800" b="1" dirty="0" smtClean="0">
                <a:solidFill>
                  <a:srgbClr val="002060"/>
                </a:solidFill>
              </a:rPr>
              <a:t> </a:t>
            </a:r>
            <a:r>
              <a:rPr lang="en-US" sz="2800" b="1" dirty="0" err="1" smtClean="0">
                <a:solidFill>
                  <a:srgbClr val="002060"/>
                </a:solidFill>
              </a:rPr>
              <a:t>ভিড়বে</a:t>
            </a:r>
            <a:r>
              <a:rPr lang="en-US" sz="2800" b="1" dirty="0" smtClean="0">
                <a:solidFill>
                  <a:srgbClr val="002060"/>
                </a:solidFill>
              </a:rPr>
              <a:t>, </a:t>
            </a:r>
            <a:r>
              <a:rPr lang="en-US" sz="2800" b="1" dirty="0" err="1" smtClean="0">
                <a:solidFill>
                  <a:srgbClr val="002060"/>
                </a:solidFill>
              </a:rPr>
              <a:t>আমি</a:t>
            </a:r>
            <a:r>
              <a:rPr lang="en-US" sz="2800" b="1" dirty="0" smtClean="0">
                <a:solidFill>
                  <a:srgbClr val="002060"/>
                </a:solidFill>
              </a:rPr>
              <a:t> </a:t>
            </a:r>
            <a:r>
              <a:rPr lang="en-US" sz="2800" b="1" dirty="0" err="1" smtClean="0">
                <a:solidFill>
                  <a:srgbClr val="002060"/>
                </a:solidFill>
              </a:rPr>
              <a:t>তখন</a:t>
            </a:r>
            <a:r>
              <a:rPr lang="en-US" sz="2800" b="1" dirty="0" smtClean="0">
                <a:solidFill>
                  <a:srgbClr val="002060"/>
                </a:solidFill>
              </a:rPr>
              <a:t> </a:t>
            </a:r>
            <a:r>
              <a:rPr lang="en-US" sz="2800" b="1" dirty="0" err="1" smtClean="0">
                <a:solidFill>
                  <a:srgbClr val="002060"/>
                </a:solidFill>
              </a:rPr>
              <a:t>শঙ্কধারী</a:t>
            </a:r>
            <a:r>
              <a:rPr lang="en-US" sz="2800" b="1" dirty="0" smtClean="0">
                <a:solidFill>
                  <a:srgbClr val="002060"/>
                </a:solidFill>
              </a:rPr>
              <a:t> </a:t>
            </a:r>
            <a:r>
              <a:rPr lang="en-US" sz="2800" b="1" dirty="0" err="1" smtClean="0">
                <a:solidFill>
                  <a:srgbClr val="002060"/>
                </a:solidFill>
              </a:rPr>
              <a:t>মৎস্যরূপে</a:t>
            </a:r>
            <a:r>
              <a:rPr lang="en-US" sz="2800" b="1" dirty="0" smtClean="0">
                <a:solidFill>
                  <a:srgbClr val="002060"/>
                </a:solidFill>
              </a:rPr>
              <a:t> </a:t>
            </a:r>
            <a:r>
              <a:rPr lang="en-US" sz="2800" b="1" dirty="0" err="1" smtClean="0">
                <a:solidFill>
                  <a:srgbClr val="002060"/>
                </a:solidFill>
              </a:rPr>
              <a:t>আবির্ভুত</a:t>
            </a:r>
            <a:r>
              <a:rPr lang="en-US" sz="2800" b="1" dirty="0" smtClean="0">
                <a:solidFill>
                  <a:srgbClr val="002060"/>
                </a:solidFill>
              </a:rPr>
              <a:t> </a:t>
            </a:r>
            <a:r>
              <a:rPr lang="en-US" sz="2800" b="1" dirty="0" err="1" smtClean="0">
                <a:solidFill>
                  <a:srgbClr val="002060"/>
                </a:solidFill>
              </a:rPr>
              <a:t>হবো</a:t>
            </a:r>
            <a:r>
              <a:rPr lang="en-US" sz="2800" b="1" dirty="0" smtClean="0">
                <a:solidFill>
                  <a:srgbClr val="002060"/>
                </a:solidFill>
              </a:rPr>
              <a:t> ,</a:t>
            </a:r>
            <a:r>
              <a:rPr lang="en-US" sz="2800" b="1" dirty="0" err="1" smtClean="0">
                <a:solidFill>
                  <a:srgbClr val="002060"/>
                </a:solidFill>
              </a:rPr>
              <a:t>তখন</a:t>
            </a:r>
            <a:r>
              <a:rPr lang="en-US" sz="2800" b="1" dirty="0" smtClean="0">
                <a:solidFill>
                  <a:srgbClr val="002060"/>
                </a:solidFill>
              </a:rPr>
              <a:t> </a:t>
            </a:r>
            <a:r>
              <a:rPr lang="en-US" sz="2800" b="1" dirty="0" err="1" smtClean="0">
                <a:solidFill>
                  <a:srgbClr val="002060"/>
                </a:solidFill>
              </a:rPr>
              <a:t>তোমার</a:t>
            </a:r>
            <a:r>
              <a:rPr lang="en-US" sz="2800" b="1" dirty="0" smtClean="0">
                <a:solidFill>
                  <a:srgbClr val="002060"/>
                </a:solidFill>
              </a:rPr>
              <a:t> </a:t>
            </a:r>
            <a:r>
              <a:rPr lang="en-US" sz="2800" b="1" dirty="0" err="1" smtClean="0">
                <a:solidFill>
                  <a:srgbClr val="002060"/>
                </a:solidFill>
              </a:rPr>
              <a:t>নৌকা</a:t>
            </a:r>
            <a:r>
              <a:rPr lang="en-US" sz="2800" b="1" dirty="0" smtClean="0">
                <a:solidFill>
                  <a:srgbClr val="002060"/>
                </a:solidFill>
              </a:rPr>
              <a:t> </a:t>
            </a:r>
            <a:r>
              <a:rPr lang="en-US" sz="2800" b="1" dirty="0" err="1" smtClean="0">
                <a:solidFill>
                  <a:srgbClr val="002060"/>
                </a:solidFill>
              </a:rPr>
              <a:t>আমার</a:t>
            </a:r>
            <a:r>
              <a:rPr lang="en-US" sz="2800" b="1" dirty="0" smtClean="0">
                <a:solidFill>
                  <a:srgbClr val="002060"/>
                </a:solidFill>
              </a:rPr>
              <a:t> </a:t>
            </a:r>
            <a:r>
              <a:rPr lang="en-US" sz="2800" b="1" dirty="0" err="1" smtClean="0">
                <a:solidFill>
                  <a:srgbClr val="002060"/>
                </a:solidFill>
              </a:rPr>
              <a:t>শৃঙ্গের</a:t>
            </a:r>
            <a:r>
              <a:rPr lang="en-US" sz="2800" b="1" dirty="0" smtClean="0">
                <a:solidFill>
                  <a:srgbClr val="002060"/>
                </a:solidFill>
              </a:rPr>
              <a:t> </a:t>
            </a:r>
            <a:r>
              <a:rPr lang="en-US" sz="2800" b="1" dirty="0" err="1" smtClean="0">
                <a:solidFill>
                  <a:srgbClr val="002060"/>
                </a:solidFill>
              </a:rPr>
              <a:t>সঙ্গে</a:t>
            </a:r>
            <a:r>
              <a:rPr lang="en-US" sz="2800" b="1" dirty="0" smtClean="0">
                <a:solidFill>
                  <a:srgbClr val="002060"/>
                </a:solidFill>
              </a:rPr>
              <a:t> </a:t>
            </a:r>
            <a:r>
              <a:rPr lang="en-US" sz="2800" b="1" dirty="0" err="1" smtClean="0">
                <a:solidFill>
                  <a:srgbClr val="002060"/>
                </a:solidFill>
              </a:rPr>
              <a:t>বেঁধে</a:t>
            </a:r>
            <a:r>
              <a:rPr lang="en-US" sz="2800" b="1" dirty="0" smtClean="0">
                <a:solidFill>
                  <a:srgbClr val="002060"/>
                </a:solidFill>
              </a:rPr>
              <a:t> </a:t>
            </a:r>
            <a:r>
              <a:rPr lang="en-US" sz="2800" b="1" dirty="0" err="1" smtClean="0">
                <a:solidFill>
                  <a:srgbClr val="002060"/>
                </a:solidFill>
              </a:rPr>
              <a:t>রাখবে</a:t>
            </a:r>
            <a:r>
              <a:rPr lang="en-US" sz="2800" b="1" dirty="0" smtClean="0">
                <a:solidFill>
                  <a:srgbClr val="002060"/>
                </a:solidFill>
              </a:rPr>
              <a:t>, </a:t>
            </a:r>
            <a:r>
              <a:rPr lang="en-US" sz="2800" b="1" dirty="0" err="1" smtClean="0">
                <a:solidFill>
                  <a:srgbClr val="002060"/>
                </a:solidFill>
              </a:rPr>
              <a:t>মহা</a:t>
            </a:r>
            <a:r>
              <a:rPr lang="en-US" sz="2800" b="1" dirty="0" smtClean="0">
                <a:solidFill>
                  <a:srgbClr val="002060"/>
                </a:solidFill>
              </a:rPr>
              <a:t> </a:t>
            </a:r>
            <a:r>
              <a:rPr lang="en-US" sz="2800" b="1" dirty="0" err="1" smtClean="0">
                <a:solidFill>
                  <a:srgbClr val="002060"/>
                </a:solidFill>
              </a:rPr>
              <a:t>প্রলয়</a:t>
            </a:r>
            <a:r>
              <a:rPr lang="en-US" sz="2800" b="1" dirty="0" smtClean="0">
                <a:solidFill>
                  <a:srgbClr val="002060"/>
                </a:solidFill>
              </a:rPr>
              <a:t> </a:t>
            </a:r>
            <a:r>
              <a:rPr lang="en-US" sz="2800" b="1" dirty="0" err="1" smtClean="0">
                <a:solidFill>
                  <a:srgbClr val="002060"/>
                </a:solidFill>
              </a:rPr>
              <a:t>শুরু</a:t>
            </a:r>
            <a:r>
              <a:rPr lang="en-US" sz="2800" b="1" dirty="0" smtClean="0">
                <a:solidFill>
                  <a:srgbClr val="002060"/>
                </a:solidFill>
              </a:rPr>
              <a:t> </a:t>
            </a:r>
            <a:r>
              <a:rPr lang="en-US" sz="2800" b="1" dirty="0" err="1" smtClean="0">
                <a:solidFill>
                  <a:srgbClr val="002060"/>
                </a:solidFill>
              </a:rPr>
              <a:t>হলো</a:t>
            </a:r>
            <a:r>
              <a:rPr lang="en-US" sz="2800" b="1" dirty="0" smtClean="0">
                <a:solidFill>
                  <a:srgbClr val="002060"/>
                </a:solidFill>
              </a:rPr>
              <a:t>, </a:t>
            </a:r>
            <a:r>
              <a:rPr lang="en-US" sz="2800" b="1" dirty="0" err="1" smtClean="0">
                <a:solidFill>
                  <a:srgbClr val="002060"/>
                </a:solidFill>
              </a:rPr>
              <a:t>রাজা</a:t>
            </a:r>
            <a:r>
              <a:rPr lang="en-US" sz="2800" b="1" dirty="0" smtClean="0">
                <a:solidFill>
                  <a:srgbClr val="002060"/>
                </a:solidFill>
              </a:rPr>
              <a:t> </a:t>
            </a:r>
            <a:r>
              <a:rPr lang="en-US" sz="2800" b="1" dirty="0" err="1" smtClean="0">
                <a:solidFill>
                  <a:srgbClr val="002060"/>
                </a:solidFill>
              </a:rPr>
              <a:t>মতস্যরূপী</a:t>
            </a:r>
            <a:r>
              <a:rPr lang="en-US" sz="2800" b="1" dirty="0" smtClean="0">
                <a:solidFill>
                  <a:srgbClr val="002060"/>
                </a:solidFill>
              </a:rPr>
              <a:t> </a:t>
            </a:r>
            <a:r>
              <a:rPr lang="en-US" sz="2800" b="1" dirty="0" err="1" smtClean="0">
                <a:solidFill>
                  <a:srgbClr val="002060"/>
                </a:solidFill>
              </a:rPr>
              <a:t>শ্রীবিষ্ণুর</a:t>
            </a:r>
            <a:r>
              <a:rPr lang="en-US" sz="2800" b="1" dirty="0" smtClean="0">
                <a:solidFill>
                  <a:srgbClr val="002060"/>
                </a:solidFill>
              </a:rPr>
              <a:t> </a:t>
            </a:r>
            <a:r>
              <a:rPr lang="en-US" sz="2800" b="1" dirty="0" err="1" smtClean="0">
                <a:solidFill>
                  <a:srgbClr val="002060"/>
                </a:solidFill>
              </a:rPr>
              <a:t>কথা</a:t>
            </a:r>
            <a:r>
              <a:rPr lang="en-US" sz="2800" b="1" dirty="0" smtClean="0">
                <a:solidFill>
                  <a:srgbClr val="002060"/>
                </a:solidFill>
              </a:rPr>
              <a:t> </a:t>
            </a:r>
            <a:r>
              <a:rPr lang="en-US" sz="2800" b="1" dirty="0" err="1" smtClean="0">
                <a:solidFill>
                  <a:srgbClr val="002060"/>
                </a:solidFill>
              </a:rPr>
              <a:t>মতো</a:t>
            </a:r>
            <a:r>
              <a:rPr lang="en-US" sz="2800" b="1" dirty="0" smtClean="0">
                <a:solidFill>
                  <a:srgbClr val="002060"/>
                </a:solidFill>
              </a:rPr>
              <a:t> </a:t>
            </a:r>
            <a:r>
              <a:rPr lang="en-US" sz="2800" b="1" dirty="0" err="1" smtClean="0">
                <a:solidFill>
                  <a:srgbClr val="002060"/>
                </a:solidFill>
              </a:rPr>
              <a:t>কাজ</a:t>
            </a:r>
            <a:r>
              <a:rPr lang="en-US" sz="2800" b="1" dirty="0" smtClean="0">
                <a:solidFill>
                  <a:srgbClr val="002060"/>
                </a:solidFill>
              </a:rPr>
              <a:t> </a:t>
            </a:r>
            <a:r>
              <a:rPr lang="en-US" sz="2800" b="1" dirty="0" err="1" smtClean="0">
                <a:solidFill>
                  <a:srgbClr val="002060"/>
                </a:solidFill>
              </a:rPr>
              <a:t>করলেন</a:t>
            </a:r>
            <a:r>
              <a:rPr lang="en-US" sz="2800" b="1" dirty="0" smtClean="0">
                <a:solidFill>
                  <a:srgbClr val="002060"/>
                </a:solidFill>
              </a:rPr>
              <a:t>, </a:t>
            </a:r>
            <a:r>
              <a:rPr lang="en-US" sz="2800" b="1" dirty="0" err="1" smtClean="0">
                <a:solidFill>
                  <a:srgbClr val="002060"/>
                </a:solidFill>
              </a:rPr>
              <a:t>এবং</a:t>
            </a:r>
            <a:r>
              <a:rPr lang="en-US" sz="2800" b="1" dirty="0" smtClean="0">
                <a:solidFill>
                  <a:srgbClr val="002060"/>
                </a:solidFill>
              </a:rPr>
              <a:t> </a:t>
            </a:r>
            <a:r>
              <a:rPr lang="en-US" sz="2800" b="1" dirty="0" err="1" smtClean="0">
                <a:solidFill>
                  <a:srgbClr val="002060"/>
                </a:solidFill>
              </a:rPr>
              <a:t>ধ্বংসের</a:t>
            </a:r>
            <a:r>
              <a:rPr lang="en-US" sz="2800" b="1" dirty="0" smtClean="0">
                <a:solidFill>
                  <a:srgbClr val="002060"/>
                </a:solidFill>
              </a:rPr>
              <a:t> </a:t>
            </a:r>
            <a:r>
              <a:rPr lang="en-US" sz="2800" b="1" dirty="0" err="1" smtClean="0">
                <a:solidFill>
                  <a:srgbClr val="002060"/>
                </a:solidFill>
              </a:rPr>
              <a:t>হাত</a:t>
            </a:r>
            <a:r>
              <a:rPr lang="en-US" sz="2800" b="1" dirty="0" smtClean="0">
                <a:solidFill>
                  <a:srgbClr val="002060"/>
                </a:solidFill>
              </a:rPr>
              <a:t> </a:t>
            </a:r>
            <a:r>
              <a:rPr lang="en-US" sz="2800" b="1" dirty="0" err="1" smtClean="0">
                <a:solidFill>
                  <a:srgbClr val="002060"/>
                </a:solidFill>
              </a:rPr>
              <a:t>থেকে</a:t>
            </a:r>
            <a:r>
              <a:rPr lang="en-US" sz="2800" b="1" dirty="0" smtClean="0">
                <a:solidFill>
                  <a:srgbClr val="002060"/>
                </a:solidFill>
              </a:rPr>
              <a:t> </a:t>
            </a:r>
            <a:r>
              <a:rPr lang="en-US" sz="2800" b="1" dirty="0" err="1" smtClean="0">
                <a:solidFill>
                  <a:srgbClr val="002060"/>
                </a:solidFill>
              </a:rPr>
              <a:t>রাজার</a:t>
            </a:r>
            <a:r>
              <a:rPr lang="en-US" sz="2800" b="1" dirty="0" smtClean="0">
                <a:solidFill>
                  <a:srgbClr val="002060"/>
                </a:solidFill>
              </a:rPr>
              <a:t> </a:t>
            </a:r>
            <a:r>
              <a:rPr lang="en-US" sz="2800" b="1" dirty="0" err="1" smtClean="0">
                <a:solidFill>
                  <a:srgbClr val="002060"/>
                </a:solidFill>
              </a:rPr>
              <a:t>নৌকার</a:t>
            </a:r>
            <a:r>
              <a:rPr lang="en-US" sz="2800" b="1" dirty="0" smtClean="0">
                <a:solidFill>
                  <a:srgbClr val="002060"/>
                </a:solidFill>
              </a:rPr>
              <a:t> </a:t>
            </a:r>
            <a:r>
              <a:rPr lang="en-US" sz="2800" b="1" dirty="0" err="1" smtClean="0">
                <a:solidFill>
                  <a:srgbClr val="002060"/>
                </a:solidFill>
              </a:rPr>
              <a:t>সবকিছু</a:t>
            </a:r>
            <a:r>
              <a:rPr lang="en-US" sz="2800" b="1" dirty="0" smtClean="0">
                <a:solidFill>
                  <a:srgbClr val="002060"/>
                </a:solidFill>
              </a:rPr>
              <a:t> </a:t>
            </a:r>
            <a:r>
              <a:rPr lang="en-US" sz="2800" b="1" dirty="0" err="1" smtClean="0">
                <a:solidFill>
                  <a:srgbClr val="002060"/>
                </a:solidFill>
              </a:rPr>
              <a:t>রক্ষা</a:t>
            </a:r>
            <a:r>
              <a:rPr lang="en-US" sz="2800" b="1" dirty="0" smtClean="0">
                <a:solidFill>
                  <a:srgbClr val="002060"/>
                </a:solidFill>
              </a:rPr>
              <a:t> </a:t>
            </a:r>
            <a:r>
              <a:rPr lang="en-US" sz="2800" b="1" dirty="0" err="1" smtClean="0">
                <a:solidFill>
                  <a:srgbClr val="002060"/>
                </a:solidFill>
              </a:rPr>
              <a:t>পেল</a:t>
            </a:r>
            <a:r>
              <a:rPr lang="en-US" sz="2800" b="1" dirty="0" smtClean="0">
                <a:solidFill>
                  <a:srgbClr val="002060"/>
                </a:solidFill>
              </a:rPr>
              <a:t>, </a:t>
            </a:r>
            <a:r>
              <a:rPr lang="en-US" sz="2800" b="1" dirty="0" err="1" smtClean="0">
                <a:solidFill>
                  <a:srgbClr val="002060"/>
                </a:solidFill>
              </a:rPr>
              <a:t>এবং</a:t>
            </a:r>
            <a:r>
              <a:rPr lang="en-US" sz="2800" b="1" dirty="0" smtClean="0">
                <a:solidFill>
                  <a:srgbClr val="002060"/>
                </a:solidFill>
              </a:rPr>
              <a:t> </a:t>
            </a:r>
            <a:r>
              <a:rPr lang="en-US" sz="2800" b="1" dirty="0" err="1" smtClean="0">
                <a:solidFill>
                  <a:srgbClr val="002060"/>
                </a:solidFill>
              </a:rPr>
              <a:t>ভগবান</a:t>
            </a:r>
            <a:r>
              <a:rPr lang="en-US" sz="2800" b="1" dirty="0" smtClean="0">
                <a:solidFill>
                  <a:srgbClr val="002060"/>
                </a:solidFill>
              </a:rPr>
              <a:t> </a:t>
            </a:r>
            <a:r>
              <a:rPr lang="en-US" sz="2800" b="1" dirty="0" err="1" smtClean="0">
                <a:solidFill>
                  <a:srgbClr val="002060"/>
                </a:solidFill>
              </a:rPr>
              <a:t>শ্রীবিষ্ণু</a:t>
            </a:r>
            <a:r>
              <a:rPr lang="en-US" sz="2800" b="1" dirty="0" smtClean="0">
                <a:solidFill>
                  <a:srgbClr val="002060"/>
                </a:solidFill>
              </a:rPr>
              <a:t> </a:t>
            </a:r>
            <a:r>
              <a:rPr lang="en-US" sz="2800" b="1" dirty="0" err="1" smtClean="0">
                <a:solidFill>
                  <a:srgbClr val="002060"/>
                </a:solidFill>
              </a:rPr>
              <a:t>মৎস্যরূপে</a:t>
            </a:r>
            <a:r>
              <a:rPr lang="en-US" sz="2800" b="1" dirty="0" smtClean="0">
                <a:solidFill>
                  <a:srgbClr val="002060"/>
                </a:solidFill>
              </a:rPr>
              <a:t> </a:t>
            </a:r>
            <a:r>
              <a:rPr lang="en-US" sz="2800" b="1" dirty="0" err="1" smtClean="0">
                <a:solidFill>
                  <a:srgbClr val="002060"/>
                </a:solidFill>
              </a:rPr>
              <a:t>পৃথিবীকে</a:t>
            </a:r>
            <a:r>
              <a:rPr lang="en-US" sz="2800" b="1" dirty="0" smtClean="0">
                <a:solidFill>
                  <a:srgbClr val="002060"/>
                </a:solidFill>
              </a:rPr>
              <a:t> </a:t>
            </a:r>
            <a:r>
              <a:rPr lang="en-US" sz="2800" b="1" dirty="0" err="1" smtClean="0">
                <a:solidFill>
                  <a:srgbClr val="002060"/>
                </a:solidFill>
              </a:rPr>
              <a:t>রক্ষা</a:t>
            </a:r>
            <a:r>
              <a:rPr lang="en-US" sz="2800" b="1" dirty="0" smtClean="0">
                <a:solidFill>
                  <a:srgbClr val="002060"/>
                </a:solidFill>
              </a:rPr>
              <a:t> </a:t>
            </a:r>
            <a:r>
              <a:rPr lang="en-US" sz="2800" b="1" dirty="0" err="1" smtClean="0">
                <a:solidFill>
                  <a:srgbClr val="002060"/>
                </a:solidFill>
              </a:rPr>
              <a:t>করলেন</a:t>
            </a:r>
            <a:r>
              <a:rPr lang="en-US" sz="2800" b="1" dirty="0" smtClean="0">
                <a:solidFill>
                  <a:srgbClr val="002060"/>
                </a:solidFill>
              </a:rPr>
              <a:t>। </a:t>
            </a:r>
            <a:endParaRPr lang="en-US" sz="2800" b="1" dirty="0">
              <a:solidFill>
                <a:srgbClr val="002060"/>
              </a:solidFill>
            </a:endParaRPr>
          </a:p>
        </p:txBody>
      </p:sp>
      <p:pic>
        <p:nvPicPr>
          <p:cNvPr id="5" name="Picture 4" descr="Screen Clippi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896830" y="777031"/>
            <a:ext cx="754549" cy="913168"/>
          </a:xfrm>
          <a:prstGeom prst="rect">
            <a:avLst/>
          </a:prstGeom>
          <a:ln>
            <a:noFill/>
          </a:ln>
          <a:effectLst>
            <a:softEdge rad="112500"/>
          </a:effectLst>
        </p:spPr>
      </p:pic>
      <p:pic>
        <p:nvPicPr>
          <p:cNvPr id="8" name="Picture 7" descr="Screen Clipping"/>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0530448" y="733664"/>
            <a:ext cx="754549" cy="913168"/>
          </a:xfrm>
          <a:prstGeom prst="rect">
            <a:avLst/>
          </a:prstGeom>
          <a:ln>
            <a:noFill/>
          </a:ln>
          <a:effectLst>
            <a:softEdge rad="112500"/>
          </a:effectLst>
        </p:spPr>
      </p:pic>
    </p:spTree>
    <p:extLst>
      <p:ext uri="{BB962C8B-B14F-4D97-AF65-F5344CB8AC3E}">
        <p14:creationId xmlns:p14="http://schemas.microsoft.com/office/powerpoint/2010/main" val="11792246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666</Words>
  <Application>Microsoft Office PowerPoint</Application>
  <PresentationFormat>Widescreen</PresentationFormat>
  <Paragraphs>59</Paragraphs>
  <Slides>19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Arial</vt:lpstr>
      <vt:lpstr>NikoshBAN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38</cp:revision>
  <dcterms:created xsi:type="dcterms:W3CDTF">2020-07-29T14:57:35Z</dcterms:created>
  <dcterms:modified xsi:type="dcterms:W3CDTF">2020-07-30T16:01:40Z</dcterms:modified>
</cp:coreProperties>
</file>