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3" r:id="rId4"/>
    <p:sldId id="267" r:id="rId5"/>
    <p:sldId id="260" r:id="rId6"/>
    <p:sldId id="256" r:id="rId7"/>
    <p:sldId id="257" r:id="rId8"/>
    <p:sldId id="258" r:id="rId9"/>
    <p:sldId id="259" r:id="rId10"/>
    <p:sldId id="268" r:id="rId11"/>
    <p:sldId id="269" r:id="rId12"/>
    <p:sldId id="270" r:id="rId13"/>
    <p:sldId id="271" r:id="rId14"/>
    <p:sldId id="274" r:id="rId15"/>
    <p:sldId id="275" r:id="rId16"/>
    <p:sldId id="272" r:id="rId17"/>
    <p:sldId id="261" r:id="rId18"/>
    <p:sldId id="262" r:id="rId19"/>
    <p:sldId id="263" r:id="rId20"/>
    <p:sldId id="26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D54A-A7C9-495B-B91C-FFE902A28C35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5207-58E0-46D2-8A12-C065D5814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D54A-A7C9-495B-B91C-FFE902A28C35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5207-58E0-46D2-8A12-C065D5814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80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D54A-A7C9-495B-B91C-FFE902A28C35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5207-58E0-46D2-8A12-C065D5814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892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D54A-A7C9-495B-B91C-FFE902A28C35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5207-58E0-46D2-8A12-C065D5814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183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D54A-A7C9-495B-B91C-FFE902A28C35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5207-58E0-46D2-8A12-C065D5814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831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D54A-A7C9-495B-B91C-FFE902A28C35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5207-58E0-46D2-8A12-C065D5814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64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D54A-A7C9-495B-B91C-FFE902A28C35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5207-58E0-46D2-8A12-C065D5814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90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D54A-A7C9-495B-B91C-FFE902A28C35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5207-58E0-46D2-8A12-C065D5814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46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D54A-A7C9-495B-B91C-FFE902A28C35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5207-58E0-46D2-8A12-C065D5814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48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D54A-A7C9-495B-B91C-FFE902A28C35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5207-58E0-46D2-8A12-C065D5814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00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D54A-A7C9-495B-B91C-FFE902A28C35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5207-58E0-46D2-8A12-C065D5814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975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DD54A-A7C9-495B-B91C-FFE902A28C35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05207-58E0-46D2-8A12-C065D5814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56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7" Type="http://schemas.openxmlformats.org/officeDocument/2006/relationships/image" Target="../media/image17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jpg"/><Relationship Id="rId4" Type="http://schemas.openxmlformats.org/officeDocument/2006/relationships/image" Target="../media/image9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0"/>
            <a:ext cx="12192001" cy="107115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1156"/>
            <a:ext cx="12192000" cy="576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3835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95851"/>
            <a:ext cx="12192000" cy="9013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ময়নামতি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মহাস্থানগড়া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পাহাড়পুর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ওপর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ঢিবির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আকারে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দোর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79683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281" y="865413"/>
            <a:ext cx="4236720" cy="26354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371" y="3474720"/>
            <a:ext cx="3592285" cy="25110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4688" y="849901"/>
            <a:ext cx="3640591" cy="263788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594" y="3545476"/>
            <a:ext cx="4171406" cy="24242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9427"/>
            <a:ext cx="4336869" cy="274592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626576"/>
            <a:ext cx="4441371" cy="2382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293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4360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এদেশে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প্রাচীন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সভ্যতা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743" y="705394"/>
            <a:ext cx="5595257" cy="52512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9269"/>
            <a:ext cx="6662057" cy="524079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12192000" cy="66620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3493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4360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মহাস্থানগড়ের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মধুপুর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গড়ের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অধিকাংশ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ভূমির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  এ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অঞ্চল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মধুপুর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endParaRPr lang="en-US" sz="4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5226"/>
            <a:ext cx="7738110" cy="49483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0010" y="953589"/>
            <a:ext cx="4491990" cy="500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064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0" y="5982789"/>
            <a:ext cx="121920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খ্রিষ্ট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পূর্ব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ছয়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শতকে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বর্তমানের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গঙ্গা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তীরে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সুসভ্য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জনমানুষের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নগরী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549" y="937667"/>
            <a:ext cx="5843451" cy="49536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6859"/>
            <a:ext cx="6335486" cy="499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935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endParaRPr lang="en-US" sz="5400" dirty="0"/>
          </a:p>
        </p:txBody>
      </p:sp>
      <p:sp>
        <p:nvSpPr>
          <p:cNvPr id="5" name="Rectangle 4"/>
          <p:cNvSpPr/>
          <p:nvPr/>
        </p:nvSpPr>
        <p:spPr>
          <a:xfrm>
            <a:off x="0" y="5303520"/>
            <a:ext cx="12192000" cy="15544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খুঁড়ে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এমনি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সুপ্রাচীন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নগর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জনপদের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গেছে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9383" y="976720"/>
            <a:ext cx="2847703" cy="42614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09" y="972095"/>
            <a:ext cx="4831488" cy="42922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023" y="1161097"/>
            <a:ext cx="4497977" cy="4090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396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endParaRPr lang="en-US" sz="5400" dirty="0"/>
          </a:p>
        </p:txBody>
      </p:sp>
      <p:sp>
        <p:nvSpPr>
          <p:cNvPr id="5" name="Rectangle 4"/>
          <p:cNvSpPr/>
          <p:nvPr/>
        </p:nvSpPr>
        <p:spPr>
          <a:xfrm>
            <a:off x="0" y="5342709"/>
            <a:ext cx="12192000" cy="151529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উয়ারী-বটেশ্বর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৭০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কিলোমিটার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উত্তর-পূর্বে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নরসিংদীর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বেলাবো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শিবপুর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উপজ়েলায়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অবস্থিত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প্রত্নতাত্ত্বিক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909" y="996042"/>
            <a:ext cx="4106091" cy="43336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417" y="1005431"/>
            <a:ext cx="4300402" cy="440259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794" y="956855"/>
            <a:ext cx="3409951" cy="1600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5976"/>
            <a:ext cx="3958046" cy="4271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325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360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যুক্তব্যঞ্জন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ভেঙ্গে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গঠণ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61657" y="1005840"/>
            <a:ext cx="139772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</a:p>
        </p:txBody>
      </p:sp>
      <p:sp>
        <p:nvSpPr>
          <p:cNvPr id="6" name="Rectangle 5"/>
          <p:cNvSpPr/>
          <p:nvPr/>
        </p:nvSpPr>
        <p:spPr>
          <a:xfrm>
            <a:off x="5852159" y="3875315"/>
            <a:ext cx="1105989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</a:p>
        </p:txBody>
      </p:sp>
      <p:sp>
        <p:nvSpPr>
          <p:cNvPr id="7" name="Rectangle 6"/>
          <p:cNvSpPr/>
          <p:nvPr/>
        </p:nvSpPr>
        <p:spPr>
          <a:xfrm>
            <a:off x="3474720" y="2303418"/>
            <a:ext cx="1214845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</a:p>
        </p:txBody>
      </p:sp>
      <p:sp>
        <p:nvSpPr>
          <p:cNvPr id="8" name="Rectangle 7"/>
          <p:cNvSpPr/>
          <p:nvPr/>
        </p:nvSpPr>
        <p:spPr>
          <a:xfrm>
            <a:off x="4898572" y="1045027"/>
            <a:ext cx="914400" cy="8621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9908" y="988424"/>
            <a:ext cx="1158239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49440" y="1010195"/>
            <a:ext cx="914401" cy="7924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824650" y="940526"/>
            <a:ext cx="1467395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75818" y="896983"/>
            <a:ext cx="2116182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বাস্থান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22913" y="3931922"/>
            <a:ext cx="1149533" cy="8752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071463" y="2360024"/>
            <a:ext cx="2120537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লম্পট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24652" y="2316481"/>
            <a:ext cx="1436914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ম্প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47657" y="2299065"/>
            <a:ext cx="118436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927771" y="3884024"/>
            <a:ext cx="2264229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কাঞ্চন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94023" y="3892732"/>
            <a:ext cx="155448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ঞ্চ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28755" y="2333896"/>
            <a:ext cx="1005840" cy="8621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85508" y="3910147"/>
            <a:ext cx="944880" cy="8621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36377" y="2351314"/>
            <a:ext cx="883920" cy="7924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62503" y="3940629"/>
            <a:ext cx="775063" cy="7924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-1" y="3971109"/>
            <a:ext cx="2534195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অঞ্চল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-2" y="1001487"/>
            <a:ext cx="2403567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স্থানের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2342606"/>
            <a:ext cx="2351314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ভূমিকম্প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Notched Right Arrow 25"/>
          <p:cNvSpPr/>
          <p:nvPr/>
        </p:nvSpPr>
        <p:spPr>
          <a:xfrm>
            <a:off x="2455818" y="1345474"/>
            <a:ext cx="978408" cy="484632"/>
          </a:xfrm>
          <a:prstGeom prst="notch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7" name="Notched Right Arrow 26"/>
          <p:cNvSpPr/>
          <p:nvPr/>
        </p:nvSpPr>
        <p:spPr>
          <a:xfrm>
            <a:off x="2490652" y="2529839"/>
            <a:ext cx="978408" cy="484632"/>
          </a:xfrm>
          <a:prstGeom prst="notch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Notched Right Arrow 27"/>
          <p:cNvSpPr/>
          <p:nvPr/>
        </p:nvSpPr>
        <p:spPr>
          <a:xfrm>
            <a:off x="2747555" y="4145280"/>
            <a:ext cx="978408" cy="484632"/>
          </a:xfrm>
          <a:prstGeom prst="notch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Notched Right Arrow 28"/>
          <p:cNvSpPr/>
          <p:nvPr/>
        </p:nvSpPr>
        <p:spPr>
          <a:xfrm rot="21428885" flipV="1">
            <a:off x="9301188" y="4292408"/>
            <a:ext cx="665715" cy="351038"/>
          </a:xfrm>
          <a:prstGeom prst="notch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Notched Right Arrow 29"/>
          <p:cNvSpPr/>
          <p:nvPr/>
        </p:nvSpPr>
        <p:spPr>
          <a:xfrm rot="21428885" flipV="1">
            <a:off x="9244582" y="2681324"/>
            <a:ext cx="665715" cy="351038"/>
          </a:xfrm>
          <a:prstGeom prst="notch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Notched Right Arrow 30"/>
          <p:cNvSpPr/>
          <p:nvPr/>
        </p:nvSpPr>
        <p:spPr>
          <a:xfrm rot="21428885" flipV="1">
            <a:off x="9356880" y="1174763"/>
            <a:ext cx="665715" cy="314353"/>
          </a:xfrm>
          <a:prstGeom prst="notch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82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6214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617" y="898342"/>
            <a:ext cx="5621384" cy="595965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" y="888273"/>
            <a:ext cx="6544492" cy="86214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174274"/>
            <a:ext cx="6479177" cy="28607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প্রত্নতাত্ত্বিক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নিদর্শনের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14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3690" y="3522617"/>
            <a:ext cx="8516984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প্রচন্ড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ভূমিকম্প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?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843554" y="3557452"/>
            <a:ext cx="334844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১৮৯৭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77794" y="5172891"/>
            <a:ext cx="371420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প্রাচীন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নগর-সভ্যতা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" y="5129348"/>
            <a:ext cx="8373291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এদেশে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172788"/>
            <a:ext cx="8634549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মাটিচাপা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045030"/>
            <a:ext cx="8660674" cy="88827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উয়ারী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বটেশ্বরী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কিলোমিটার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686800" y="2194560"/>
            <a:ext cx="35052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নগর-জনপদ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673736" y="1027612"/>
            <a:ext cx="3518263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 ৭০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কিলোমিটার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31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0133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015" y="872216"/>
            <a:ext cx="7224985" cy="598578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062" y="862150"/>
            <a:ext cx="4924697" cy="59958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প্রত্নতাত্ত্বিক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নিদর্শন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উয়ারি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বটেশ্বর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00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0" y="0"/>
            <a:ext cx="12191999" cy="705394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</a:rPr>
              <a:t>পরিচিতি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550331" y="613954"/>
            <a:ext cx="4641669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3063" y="2011681"/>
            <a:ext cx="3762103" cy="27170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: পঞ্চম  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 : ৫০ মিনিট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তাং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৩১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-৭-২০২০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653144"/>
            <a:ext cx="3735976" cy="13454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পাঠ-পরিচিতি</a:t>
            </a:r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166" y="640079"/>
            <a:ext cx="3827418" cy="412759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589521" y="1528355"/>
            <a:ext cx="4602479" cy="326571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পূর্ণিমা দা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স,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 শিক্ষক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মধ্যকুল মধ্যপাড়া সরকারী প্রাথমিক বিদ্যাল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য়,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কেশবপুর, যশোর।      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06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5352"/>
            <a:ext cx="12192000" cy="594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1057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ঘোষনা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911634"/>
            <a:ext cx="12192000" cy="19463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প্রত্ন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অতি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পুরাতন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প্রাচীন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এই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সম্পর্কিত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তত্ত্ব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প্রত্নতত্ত্ব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প্রাচীনকালের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জিনিসপত্র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মুদ্রা,অট্টালিকা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বিচার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খুঁজে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যেভাবে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প্রত্নতাত্ত্বিক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6651"/>
            <a:ext cx="3931920" cy="39155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286" y="932770"/>
            <a:ext cx="4027714" cy="39658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895" y="946241"/>
            <a:ext cx="3880756" cy="3952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297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Vertical Scroll 13"/>
          <p:cNvSpPr/>
          <p:nvPr/>
        </p:nvSpPr>
        <p:spPr>
          <a:xfrm>
            <a:off x="4349932" y="1541417"/>
            <a:ext cx="6444344" cy="1143000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‘’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‘’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87783" y="3631474"/>
            <a:ext cx="7876903" cy="12932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প্রত্নতাত্ত্বিক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32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535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/>
          </a:p>
        </p:txBody>
      </p:sp>
      <p:sp>
        <p:nvSpPr>
          <p:cNvPr id="5" name="Rectangle 4"/>
          <p:cNvSpPr/>
          <p:nvPr/>
        </p:nvSpPr>
        <p:spPr>
          <a:xfrm>
            <a:off x="718458" y="992776"/>
            <a:ext cx="10737668" cy="49900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 </a:t>
            </a:r>
          </a:p>
          <a:p>
            <a:pPr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1,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শোনা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as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১.১.২ বর্ণ ও যুক্তবর্ণ সহযোগে তৈরী শব্দযুক্ত বাক্য শুনে স্পষ্ট ও শুদ্ধভাবে বলতে পারবে।</a:t>
            </a:r>
          </a:p>
          <a:p>
            <a:pPr algn="just"/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2,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as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২.৪.১ গল্পের বিষয় বলতে পারবে।</a:t>
            </a:r>
          </a:p>
          <a:p>
            <a:pPr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3,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as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১.৪.১ পাঠ্যপুস্তকের শব্দ শ্রবণযোগ্য স্পষ্ট স্বরে ও শুদ্ধ উচ্চারণে পড়তে পারবে।</a:t>
            </a:r>
          </a:p>
          <a:p>
            <a:pPr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4,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as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১.৪.২ যুক্তব্যঞ্জন ব্যবহার করে শব্দ লিখতে পারবে</a:t>
            </a:r>
            <a:r>
              <a:rPr lang="as-IN" sz="3200" dirty="0">
                <a:solidFill>
                  <a:srgbClr val="843C0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as-IN" sz="3200" dirty="0">
              <a:solidFill>
                <a:srgbClr val="62626B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91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1440"/>
            <a:ext cx="6570618" cy="676655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কয়েহটা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প্রাচীন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প্রত্নতাত্তিক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নিদর্শন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হয়তো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ময়নামতি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মহাস্থানগড়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পাহাড়পুর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এগুলো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হয়তো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দেখেও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সেগুলো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ওপরে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ঢিবির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আকারে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সহজ়ে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এদেশে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প্রাচীন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সভ্যতা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কুমিল্লার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লালমাই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বরেন্দ্র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অঞ্চলের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পাহাড়পুর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মহাস্থানগড়ের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মধুপুর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গড়ের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অধিকাংশ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এ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অঞ্চল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মধুপুর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মৃত্তিকা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বিজ্ঞানীগন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এই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অঞ্চলের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পুরানো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এই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ভূপৃষ্ট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ঠিক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এই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খ্রিষ্ট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বর্তমানের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গঙ্গা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তীরে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সুসভ্য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জনমানুষের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নগরী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এখানকার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নরসিংদী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গেছে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পুরাতন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ব্রক্ষপুত্র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                                                            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869" y="104503"/>
            <a:ext cx="5569131" cy="6753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272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73633" y="0"/>
            <a:ext cx="6518367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১৭৭০সাল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ব্রক্ষপুত্র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ময়মনসিং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পেরিয়ে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নরসিংদী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জ়েলার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বেলাবো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উপজ়েলার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দক্ষিণ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প্রাচীন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সোনারগাঁ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পাশ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প্রবাহিত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এরপর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সম্ভবত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ভূমিকম্প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বন্যা-প্লাবন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নদীভাঙন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হয়েছিল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অঞ্চলে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ভূপ্রকৃতির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রকমের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ওলটপালট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১৮৯৭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প্রচন্ড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ভুমিকম্প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মাঠ-ঘাট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নদী-নালা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জনবসতি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বদলে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এখনো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পাড়ের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ঘরবাড়ি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রাস্তা-ঘাট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ভাঙছে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বিশাল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বিস্তীর্ণ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এই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ভাঙ্গা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গড়া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মাটিচাপা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নগর-জনপদ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খুঁড়ে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এমনি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সুপ্রাচীন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জনপদের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গেছে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নরসিংদী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জ়েলার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উয়ারী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বটেশ্বর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উয়ারী-বটেশ্বর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৭০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কিলোমিটার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উত্তর-পূর্বে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নরসিংদীর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বেলাবো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শিবপুর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উপজ়েলায়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প্রত্নতাত্ত্বিক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                                                                    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26" y="600891"/>
            <a:ext cx="5495653" cy="625710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" y="0"/>
            <a:ext cx="5708469" cy="6400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সরবপাঠ</a:t>
            </a:r>
            <a:r>
              <a:rPr lang="en-US" dirty="0" smtClean="0"/>
              <a:t>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006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12192000" cy="8098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/>
              <a:t>নতুন শব্দের অর্থ  </a:t>
            </a:r>
            <a:endParaRPr lang="en-US" sz="4800" dirty="0"/>
          </a:p>
        </p:txBody>
      </p:sp>
      <p:sp>
        <p:nvSpPr>
          <p:cNvPr id="6" name="Rectangle 5"/>
          <p:cNvSpPr/>
          <p:nvPr/>
        </p:nvSpPr>
        <p:spPr>
          <a:xfrm>
            <a:off x="0" y="4310743"/>
            <a:ext cx="3526971" cy="254725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প্রত্নতাত্ত্বিক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’   </a:t>
            </a:r>
            <a:r>
              <a:rPr lang="bn-IN" sz="3600" dirty="0" smtClean="0"/>
              <a:t>  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0" y="2138082"/>
            <a:ext cx="3487784" cy="21595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জনপদ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r>
              <a:rPr lang="bn-IN" sz="3600" dirty="0" smtClean="0"/>
              <a:t> 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0" y="847166"/>
            <a:ext cx="3435531" cy="1282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নিদর্শন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  </a:t>
            </a:r>
            <a:r>
              <a:rPr lang="bn-IN" sz="3600" dirty="0" smtClean="0"/>
              <a:t> 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7994469" y="828722"/>
            <a:ext cx="4197532" cy="156178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942217" y="2442754"/>
            <a:ext cx="4249783" cy="178961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যেখানে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বসবাস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করে,লোকালয়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bn-IN" sz="3600" dirty="0" smtClean="0"/>
              <a:t>       </a:t>
            </a:r>
            <a:endParaRPr lang="en-US" sz="3600" dirty="0"/>
          </a:p>
        </p:txBody>
      </p:sp>
      <p:sp>
        <p:nvSpPr>
          <p:cNvPr id="11" name="Rectangle 10"/>
          <p:cNvSpPr/>
          <p:nvPr/>
        </p:nvSpPr>
        <p:spPr>
          <a:xfrm>
            <a:off x="7824650" y="4271554"/>
            <a:ext cx="4367351" cy="258644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৩,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অতি পুরাতন বা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প্রাচীন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/>
              <a:t> </a:t>
            </a:r>
            <a:endParaRPr lang="en-US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343" y="828675"/>
            <a:ext cx="4624251" cy="14442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719" y="4353196"/>
            <a:ext cx="4333058" cy="250480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351" y="2272528"/>
            <a:ext cx="4439739" cy="207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703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223" y="1187766"/>
            <a:ext cx="3892732" cy="327973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04503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একক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r>
              <a:rPr lang="en-US" sz="6000" dirty="0" smtClean="0"/>
              <a:t>  </a:t>
            </a:r>
            <a:endParaRPr lang="en-US" sz="6000" dirty="0"/>
          </a:p>
        </p:txBody>
      </p:sp>
      <p:sp>
        <p:nvSpPr>
          <p:cNvPr id="4" name="Rectangle 3"/>
          <p:cNvSpPr/>
          <p:nvPr/>
        </p:nvSpPr>
        <p:spPr>
          <a:xfrm>
            <a:off x="1" y="2070847"/>
            <a:ext cx="5603966" cy="30255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১, ‘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নিদর্শন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’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প্রত্নতাত্ত্বিক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’ 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bn-IN" sz="4400" dirty="0" smtClean="0"/>
              <a:t>  </a:t>
            </a:r>
            <a:endParaRPr lang="en-US" sz="4400" dirty="0"/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400" dirty="0" smtClean="0"/>
              <a:t> 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0" y="1018903"/>
            <a:ext cx="5447211" cy="7837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শব্দের</a:t>
            </a:r>
            <a:r>
              <a:rPr lang="en-US" dirty="0" smtClean="0"/>
              <a:t> </a:t>
            </a:r>
            <a:r>
              <a:rPr lang="en-US" dirty="0" err="1" smtClean="0"/>
              <a:t>অর্থ</a:t>
            </a:r>
            <a:r>
              <a:rPr lang="en-US" dirty="0" smtClean="0"/>
              <a:t> </a:t>
            </a:r>
            <a:r>
              <a:rPr lang="en-US" dirty="0" err="1" smtClean="0"/>
              <a:t>লেখ</a:t>
            </a:r>
            <a:r>
              <a:rPr lang="en-US" dirty="0" smtClean="0"/>
              <a:t>।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55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684</Words>
  <Application>Microsoft Office PowerPoint</Application>
  <PresentationFormat>Widescreen</PresentationFormat>
  <Paragraphs>96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51</cp:revision>
  <dcterms:created xsi:type="dcterms:W3CDTF">2020-07-30T03:42:41Z</dcterms:created>
  <dcterms:modified xsi:type="dcterms:W3CDTF">2020-07-31T07:45:33Z</dcterms:modified>
</cp:coreProperties>
</file>