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4" r:id="rId9"/>
    <p:sldId id="265" r:id="rId10"/>
    <p:sldId id="267" r:id="rId11"/>
    <p:sldId id="270" r:id="rId12"/>
    <p:sldId id="288" r:id="rId13"/>
    <p:sldId id="285" r:id="rId14"/>
    <p:sldId id="266" r:id="rId15"/>
    <p:sldId id="269" r:id="rId16"/>
    <p:sldId id="277" r:id="rId17"/>
    <p:sldId id="275" r:id="rId18"/>
    <p:sldId id="287" r:id="rId19"/>
    <p:sldId id="278" r:id="rId20"/>
    <p:sldId id="274" r:id="rId21"/>
    <p:sldId id="276" r:id="rId22"/>
    <p:sldId id="283" r:id="rId23"/>
    <p:sldId id="284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434" autoAdjust="0"/>
  </p:normalViewPr>
  <p:slideViewPr>
    <p:cSldViewPr snapToGrid="0">
      <p:cViewPr varScale="1">
        <p:scale>
          <a:sx n="47" d="100"/>
          <a:sy n="47" d="100"/>
        </p:scale>
        <p:origin x="-7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7E971-DE15-4E60-9B2D-0FE29FCD676A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DDA7F5-0779-4922-A869-ACE84BEC8B3A}">
      <dgm:prSet phldrT="[Text]" custT="1"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5400" dirty="0" smtClean="0">
              <a:latin typeface="NikoshBAN" panose="02000000000000000000" pitchFamily="2" charset="0"/>
              <a:cs typeface="NikoshBAN" panose="02000000000000000000" pitchFamily="2" charset="0"/>
            </a:rPr>
            <a:t>খনিজ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F52668-6213-4745-BD62-B122202353A2}" type="parTrans" cxnId="{37116056-25ED-4CC8-A8E8-33BB9C66BF32}">
      <dgm:prSet/>
      <dgm:spPr/>
      <dgm:t>
        <a:bodyPr/>
        <a:lstStyle/>
        <a:p>
          <a:endParaRPr lang="en-US"/>
        </a:p>
      </dgm:t>
    </dgm:pt>
    <dgm:pt modelId="{E206EBD7-FF9C-421F-B22B-F2A0D2DF9BA9}" type="sibTrans" cxnId="{37116056-25ED-4CC8-A8E8-33BB9C66BF32}">
      <dgm:prSet/>
      <dgm:spPr/>
      <dgm:t>
        <a:bodyPr/>
        <a:lstStyle/>
        <a:p>
          <a:endParaRPr lang="en-US"/>
        </a:p>
      </dgm:t>
    </dgm:pt>
    <dgm:pt modelId="{5A1A76BC-A34A-41CD-AFD3-50FCA078FED9}">
      <dgm:prSet phldrT="[Text]"/>
      <dgm:spPr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dirty="0"/>
        </a:p>
      </dgm:t>
    </dgm:pt>
    <dgm:pt modelId="{B1DF2A86-7EC6-4050-8DF9-8AA438DA4937}" type="parTrans" cxnId="{80003856-DEFB-4A9A-B43A-959FCB1F653B}">
      <dgm:prSet/>
      <dgm:spPr/>
      <dgm:t>
        <a:bodyPr/>
        <a:lstStyle/>
        <a:p>
          <a:endParaRPr lang="en-US"/>
        </a:p>
      </dgm:t>
    </dgm:pt>
    <dgm:pt modelId="{25254931-0E04-423C-BE85-9D00BEF04A72}" type="sibTrans" cxnId="{80003856-DEFB-4A9A-B43A-959FCB1F653B}">
      <dgm:prSet/>
      <dgm:spPr/>
      <dgm:t>
        <a:bodyPr/>
        <a:lstStyle/>
        <a:p>
          <a:endParaRPr lang="en-US"/>
        </a:p>
      </dgm:t>
    </dgm:pt>
    <dgm:pt modelId="{B2383FAA-E273-4906-A0B1-3CD8455FFD58}">
      <dgm:prSet/>
      <dgm:spPr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F9A390-7964-4813-B3EC-B2439ECD5B48}" type="parTrans" cxnId="{3D4045CE-C66A-4FD4-A233-09BE0A243885}">
      <dgm:prSet/>
      <dgm:spPr/>
      <dgm:t>
        <a:bodyPr/>
        <a:lstStyle/>
        <a:p>
          <a:endParaRPr lang="en-US"/>
        </a:p>
      </dgm:t>
    </dgm:pt>
    <dgm:pt modelId="{020ACE4B-FD6D-439E-8B7F-12624734EB4D}" type="sibTrans" cxnId="{3D4045CE-C66A-4FD4-A233-09BE0A243885}">
      <dgm:prSet/>
      <dgm:spPr/>
      <dgm:t>
        <a:bodyPr/>
        <a:lstStyle/>
        <a:p>
          <a:endParaRPr lang="en-US"/>
        </a:p>
      </dgm:t>
    </dgm:pt>
    <dgm:pt modelId="{5DCDA197-732C-4E71-ABF8-F19A2680CC13}">
      <dgm:prSet/>
      <dgm:spPr>
        <a:solidFill>
          <a:schemeClr val="bg2"/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1792DF-1E7A-42CA-A00F-50AFE1733749}" type="parTrans" cxnId="{4FC8964E-601D-45D2-82BD-BA949837402C}">
      <dgm:prSet/>
      <dgm:spPr/>
      <dgm:t>
        <a:bodyPr/>
        <a:lstStyle/>
        <a:p>
          <a:endParaRPr lang="en-US"/>
        </a:p>
      </dgm:t>
    </dgm:pt>
    <dgm:pt modelId="{146C58EE-11A1-4480-AAE8-950B0BAAFC65}" type="sibTrans" cxnId="{4FC8964E-601D-45D2-82BD-BA949837402C}">
      <dgm:prSet/>
      <dgm:spPr/>
      <dgm:t>
        <a:bodyPr/>
        <a:lstStyle/>
        <a:p>
          <a:endParaRPr lang="en-US"/>
        </a:p>
      </dgm:t>
    </dgm:pt>
    <dgm:pt modelId="{B888593B-E8E8-4C6B-8D7C-3EC1A811578A}" type="pres">
      <dgm:prSet presAssocID="{CA77E971-DE15-4E60-9B2D-0FE29FCD676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A829515-26FD-4573-BE9D-CD39ACF7926B}" type="pres">
      <dgm:prSet presAssocID="{7CDDA7F5-0779-4922-A869-ACE84BEC8B3A}" presName="singleCycle" presStyleCnt="0"/>
      <dgm:spPr/>
      <dgm:t>
        <a:bodyPr/>
        <a:lstStyle/>
        <a:p>
          <a:endParaRPr lang="en-US"/>
        </a:p>
      </dgm:t>
    </dgm:pt>
    <dgm:pt modelId="{41988977-32FF-45CE-960A-346E8582B7E3}" type="pres">
      <dgm:prSet presAssocID="{7CDDA7F5-0779-4922-A869-ACE84BEC8B3A}" presName="singleCenter" presStyleLbl="node1" presStyleIdx="0" presStyleCnt="4" custLinFactNeighborX="-140" custLinFactNeighborY="-58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C319FF4-20B0-4E9F-92EC-401ECD47419F}" type="pres">
      <dgm:prSet presAssocID="{AA1792DF-1E7A-42CA-A00F-50AFE1733749}" presName="Name56" presStyleLbl="parChTrans1D2" presStyleIdx="0" presStyleCnt="3"/>
      <dgm:spPr/>
      <dgm:t>
        <a:bodyPr/>
        <a:lstStyle/>
        <a:p>
          <a:endParaRPr lang="en-US"/>
        </a:p>
      </dgm:t>
    </dgm:pt>
    <dgm:pt modelId="{061DB2FA-FAC2-4AAB-BCBC-7550A0FEE31B}" type="pres">
      <dgm:prSet presAssocID="{5DCDA197-732C-4E71-ABF8-F19A2680CC13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6C4CF-2A63-443D-BCC8-4DAD3D5406C6}" type="pres">
      <dgm:prSet presAssocID="{B1DF2A86-7EC6-4050-8DF9-8AA438DA4937}" presName="Name56" presStyleLbl="parChTrans1D2" presStyleIdx="1" presStyleCnt="3"/>
      <dgm:spPr/>
      <dgm:t>
        <a:bodyPr/>
        <a:lstStyle/>
        <a:p>
          <a:endParaRPr lang="en-US"/>
        </a:p>
      </dgm:t>
    </dgm:pt>
    <dgm:pt modelId="{C9E7C8BB-A0F7-4A7D-B313-8216D05D7CC0}" type="pres">
      <dgm:prSet presAssocID="{5A1A76BC-A34A-41CD-AFD3-50FCA078FED9}" presName="text0" presStyleLbl="node1" presStyleIdx="2" presStyleCnt="4" custRadScaleRad="108472" custRadScaleInc="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DE809-C6E0-4577-8DD0-B9DDFFFAAF70}" type="pres">
      <dgm:prSet presAssocID="{01F9A390-7964-4813-B3EC-B2439ECD5B4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2A1BF620-4921-4551-9A84-059FAAC8C55A}" type="pres">
      <dgm:prSet presAssocID="{B2383FAA-E273-4906-A0B1-3CD8455FFD58}" presName="text0" presStyleLbl="node1" presStyleIdx="3" presStyleCnt="4" custRadScaleRad="100663" custRadScaleInc="-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42AF45-2C33-42B5-9B8A-8F752F54992B}" type="presOf" srcId="{5DCDA197-732C-4E71-ABF8-F19A2680CC13}" destId="{061DB2FA-FAC2-4AAB-BCBC-7550A0FEE31B}" srcOrd="0" destOrd="0" presId="urn:microsoft.com/office/officeart/2008/layout/RadialCluster"/>
    <dgm:cxn modelId="{80003856-DEFB-4A9A-B43A-959FCB1F653B}" srcId="{7CDDA7F5-0779-4922-A869-ACE84BEC8B3A}" destId="{5A1A76BC-A34A-41CD-AFD3-50FCA078FED9}" srcOrd="1" destOrd="0" parTransId="{B1DF2A86-7EC6-4050-8DF9-8AA438DA4937}" sibTransId="{25254931-0E04-423C-BE85-9D00BEF04A72}"/>
    <dgm:cxn modelId="{F597FC40-191E-4C4A-BB21-AD0FC89D9639}" type="presOf" srcId="{01F9A390-7964-4813-B3EC-B2439ECD5B48}" destId="{1B8DE809-C6E0-4577-8DD0-B9DDFFFAAF70}" srcOrd="0" destOrd="0" presId="urn:microsoft.com/office/officeart/2008/layout/RadialCluster"/>
    <dgm:cxn modelId="{A4CE8FF5-B77A-4BB3-AB52-3541E7EDC505}" type="presOf" srcId="{CA77E971-DE15-4E60-9B2D-0FE29FCD676A}" destId="{B888593B-E8E8-4C6B-8D7C-3EC1A811578A}" srcOrd="0" destOrd="0" presId="urn:microsoft.com/office/officeart/2008/layout/RadialCluster"/>
    <dgm:cxn modelId="{1EBF5FBA-5A34-492E-9E1D-5BE39C098AD7}" type="presOf" srcId="{AA1792DF-1E7A-42CA-A00F-50AFE1733749}" destId="{7C319FF4-20B0-4E9F-92EC-401ECD47419F}" srcOrd="0" destOrd="0" presId="urn:microsoft.com/office/officeart/2008/layout/RadialCluster"/>
    <dgm:cxn modelId="{37116056-25ED-4CC8-A8E8-33BB9C66BF32}" srcId="{CA77E971-DE15-4E60-9B2D-0FE29FCD676A}" destId="{7CDDA7F5-0779-4922-A869-ACE84BEC8B3A}" srcOrd="0" destOrd="0" parTransId="{CDF52668-6213-4745-BD62-B122202353A2}" sibTransId="{E206EBD7-FF9C-421F-B22B-F2A0D2DF9BA9}"/>
    <dgm:cxn modelId="{4B35C405-FEB3-476F-A1BF-CE6E714532FA}" type="presOf" srcId="{B1DF2A86-7EC6-4050-8DF9-8AA438DA4937}" destId="{ADB6C4CF-2A63-443D-BCC8-4DAD3D5406C6}" srcOrd="0" destOrd="0" presId="urn:microsoft.com/office/officeart/2008/layout/RadialCluster"/>
    <dgm:cxn modelId="{3D4045CE-C66A-4FD4-A233-09BE0A243885}" srcId="{7CDDA7F5-0779-4922-A869-ACE84BEC8B3A}" destId="{B2383FAA-E273-4906-A0B1-3CD8455FFD58}" srcOrd="2" destOrd="0" parTransId="{01F9A390-7964-4813-B3EC-B2439ECD5B48}" sibTransId="{020ACE4B-FD6D-439E-8B7F-12624734EB4D}"/>
    <dgm:cxn modelId="{734258AB-1B7A-4A7E-A3CA-5A155DD44D22}" type="presOf" srcId="{7CDDA7F5-0779-4922-A869-ACE84BEC8B3A}" destId="{41988977-32FF-45CE-960A-346E8582B7E3}" srcOrd="0" destOrd="0" presId="urn:microsoft.com/office/officeart/2008/layout/RadialCluster"/>
    <dgm:cxn modelId="{5C01F943-8E9F-4AB4-8BCD-8A31729ACB07}" type="presOf" srcId="{B2383FAA-E273-4906-A0B1-3CD8455FFD58}" destId="{2A1BF620-4921-4551-9A84-059FAAC8C55A}" srcOrd="0" destOrd="0" presId="urn:microsoft.com/office/officeart/2008/layout/RadialCluster"/>
    <dgm:cxn modelId="{74B09D36-818C-4E9F-BCC1-C6E157E5190B}" type="presOf" srcId="{5A1A76BC-A34A-41CD-AFD3-50FCA078FED9}" destId="{C9E7C8BB-A0F7-4A7D-B313-8216D05D7CC0}" srcOrd="0" destOrd="0" presId="urn:microsoft.com/office/officeart/2008/layout/RadialCluster"/>
    <dgm:cxn modelId="{4FC8964E-601D-45D2-82BD-BA949837402C}" srcId="{7CDDA7F5-0779-4922-A869-ACE84BEC8B3A}" destId="{5DCDA197-732C-4E71-ABF8-F19A2680CC13}" srcOrd="0" destOrd="0" parTransId="{AA1792DF-1E7A-42CA-A00F-50AFE1733749}" sibTransId="{146C58EE-11A1-4480-AAE8-950B0BAAFC65}"/>
    <dgm:cxn modelId="{180DBEEB-405F-487E-8602-DC491F2ABB7F}" type="presParOf" srcId="{B888593B-E8E8-4C6B-8D7C-3EC1A811578A}" destId="{9A829515-26FD-4573-BE9D-CD39ACF7926B}" srcOrd="0" destOrd="0" presId="urn:microsoft.com/office/officeart/2008/layout/RadialCluster"/>
    <dgm:cxn modelId="{13CD545A-9337-4954-B9BD-D3E321044E05}" type="presParOf" srcId="{9A829515-26FD-4573-BE9D-CD39ACF7926B}" destId="{41988977-32FF-45CE-960A-346E8582B7E3}" srcOrd="0" destOrd="0" presId="urn:microsoft.com/office/officeart/2008/layout/RadialCluster"/>
    <dgm:cxn modelId="{DF81BF91-2F11-465B-AEC8-C5AD40180E70}" type="presParOf" srcId="{9A829515-26FD-4573-BE9D-CD39ACF7926B}" destId="{7C319FF4-20B0-4E9F-92EC-401ECD47419F}" srcOrd="1" destOrd="0" presId="urn:microsoft.com/office/officeart/2008/layout/RadialCluster"/>
    <dgm:cxn modelId="{EC00520A-990E-46DC-BEF4-FE02F3E8DA98}" type="presParOf" srcId="{9A829515-26FD-4573-BE9D-CD39ACF7926B}" destId="{061DB2FA-FAC2-4AAB-BCBC-7550A0FEE31B}" srcOrd="2" destOrd="0" presId="urn:microsoft.com/office/officeart/2008/layout/RadialCluster"/>
    <dgm:cxn modelId="{6C0D1A58-D305-4934-8381-BADD5C9C20BA}" type="presParOf" srcId="{9A829515-26FD-4573-BE9D-CD39ACF7926B}" destId="{ADB6C4CF-2A63-443D-BCC8-4DAD3D5406C6}" srcOrd="3" destOrd="0" presId="urn:microsoft.com/office/officeart/2008/layout/RadialCluster"/>
    <dgm:cxn modelId="{EA00B936-B5B4-4BE1-8487-F7045D21F210}" type="presParOf" srcId="{9A829515-26FD-4573-BE9D-CD39ACF7926B}" destId="{C9E7C8BB-A0F7-4A7D-B313-8216D05D7CC0}" srcOrd="4" destOrd="0" presId="urn:microsoft.com/office/officeart/2008/layout/RadialCluster"/>
    <dgm:cxn modelId="{47CF6CA5-0618-4419-A1B0-012D3E717C24}" type="presParOf" srcId="{9A829515-26FD-4573-BE9D-CD39ACF7926B}" destId="{1B8DE809-C6E0-4577-8DD0-B9DDFFFAAF70}" srcOrd="5" destOrd="0" presId="urn:microsoft.com/office/officeart/2008/layout/RadialCluster"/>
    <dgm:cxn modelId="{88546D12-2E46-4602-B5CC-6A0D9FB89BB1}" type="presParOf" srcId="{9A829515-26FD-4573-BE9D-CD39ACF7926B}" destId="{2A1BF620-4921-4551-9A84-059FAAC8C55A}" srcOrd="6" destOrd="0" presId="urn:microsoft.com/office/officeart/2008/layout/RadialCluster"/>
  </dgm:cxnLst>
  <dgm:bg>
    <a:solidFill>
      <a:schemeClr val="accent3">
        <a:lumMod val="20000"/>
        <a:lumOff val="80000"/>
      </a:schemeClr>
    </a:solidFill>
  </dgm:bg>
  <dgm:whole>
    <a:ln>
      <a:solidFill>
        <a:srgbClr val="FFC00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88977-32FF-45CE-960A-346E8582B7E3}">
      <dsp:nvSpPr>
        <dsp:cNvPr id="0" name=""/>
        <dsp:cNvSpPr/>
      </dsp:nvSpPr>
      <dsp:spPr>
        <a:xfrm>
          <a:off x="4609888" y="2664224"/>
          <a:ext cx="1738067" cy="1738067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খনিজ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94733" y="2749069"/>
        <a:ext cx="1568377" cy="1568377"/>
      </dsp:txXfrm>
    </dsp:sp>
    <dsp:sp modelId="{7C319FF4-20B0-4E9F-92EC-401ECD47419F}">
      <dsp:nvSpPr>
        <dsp:cNvPr id="0" name=""/>
        <dsp:cNvSpPr/>
      </dsp:nvSpPr>
      <dsp:spPr>
        <a:xfrm rot="16209739">
          <a:off x="4889043" y="2070202"/>
          <a:ext cx="11880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8804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DB2FA-FAC2-4AAB-BCBC-7550A0FEE31B}">
      <dsp:nvSpPr>
        <dsp:cNvPr id="0" name=""/>
        <dsp:cNvSpPr/>
      </dsp:nvSpPr>
      <dsp:spPr>
        <a:xfrm>
          <a:off x="4904147" y="311675"/>
          <a:ext cx="1164505" cy="1164505"/>
        </a:xfrm>
        <a:prstGeom prst="roundRect">
          <a:avLst/>
        </a:prstGeom>
        <a:solidFill>
          <a:schemeClr val="bg2"/>
        </a:solidFill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0993" y="368521"/>
        <a:ext cx="1050813" cy="1050813"/>
      </dsp:txXfrm>
    </dsp:sp>
    <dsp:sp modelId="{ADB6C4CF-2A63-443D-BCC8-4DAD3D5406C6}">
      <dsp:nvSpPr>
        <dsp:cNvPr id="0" name=""/>
        <dsp:cNvSpPr/>
      </dsp:nvSpPr>
      <dsp:spPr>
        <a:xfrm rot="1831573">
          <a:off x="6262433" y="4359106"/>
          <a:ext cx="12340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40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7C8BB-A0F7-4A7D-B313-8216D05D7CC0}">
      <dsp:nvSpPr>
        <dsp:cNvPr id="0" name=""/>
        <dsp:cNvSpPr/>
      </dsp:nvSpPr>
      <dsp:spPr>
        <a:xfrm>
          <a:off x="7410980" y="4433597"/>
          <a:ext cx="1164505" cy="116450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7467826" y="4490443"/>
        <a:ext cx="1050813" cy="1050813"/>
      </dsp:txXfrm>
    </dsp:sp>
    <dsp:sp modelId="{1B8DE809-C6E0-4577-8DD0-B9DDFFFAAF70}">
      <dsp:nvSpPr>
        <dsp:cNvPr id="0" name=""/>
        <dsp:cNvSpPr/>
      </dsp:nvSpPr>
      <dsp:spPr>
        <a:xfrm rot="8950321">
          <a:off x="3673603" y="4310023"/>
          <a:ext cx="10074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745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BF620-4921-4551-9A84-059FAAC8C55A}">
      <dsp:nvSpPr>
        <dsp:cNvPr id="0" name=""/>
        <dsp:cNvSpPr/>
      </dsp:nvSpPr>
      <dsp:spPr>
        <a:xfrm>
          <a:off x="2580270" y="4333391"/>
          <a:ext cx="1164505" cy="116450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37116" y="4390237"/>
        <a:ext cx="1050813" cy="1050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C1846-1F80-408A-9339-7D4DC43E1CD0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D1CB7-0CB8-4088-8C19-3E3DF30C0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79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D1CB7-0CB8-4088-8C19-3E3DF30C03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4709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D1CB7-0CB8-4088-8C19-3E3DF30C03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507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D1CB7-0CB8-4088-8C19-3E3DF30C03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20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123C6C-3AA2-4807-AEC4-D52260C6DFFE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B86219-F600-4A95-8310-10320AC69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6.jpeg"/><Relationship Id="rId7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lash\Desktop\teachers petrol\flower\images (1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462" y="690880"/>
            <a:ext cx="6595673" cy="5080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2640" y="2235200"/>
            <a:ext cx="4689590" cy="256031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0261600" y="1747520"/>
            <a:ext cx="45719" cy="833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392" y="3867464"/>
            <a:ext cx="11060975" cy="2308324"/>
          </a:xfrm>
          <a:prstGeom prst="rect">
            <a:avLst/>
          </a:prstGeom>
          <a:solidFill>
            <a:srgbClr val="FFC000"/>
          </a:solidFill>
          <a:ln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যে খনিজগুলো আছে তা থেকে কি ধাতু নিষ্কাশন করা যাবে ?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03468" y="284264"/>
            <a:ext cx="2628900" cy="26031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5367" y="281161"/>
            <a:ext cx="2721507" cy="26031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393" y="284263"/>
            <a:ext cx="2398889" cy="26031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6977" y="284265"/>
            <a:ext cx="2319835" cy="260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87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862" y="719528"/>
            <a:ext cx="11452485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ধাতু নিষ্কাশন কাজটি কি সহজ হবে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8898" y="3447736"/>
            <a:ext cx="6475751" cy="128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3763" y="2188563"/>
            <a:ext cx="2158584" cy="27857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1312" y="2188563"/>
            <a:ext cx="2267105" cy="30231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5210" y="2188564"/>
            <a:ext cx="2300756" cy="30231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9139" y="2188563"/>
            <a:ext cx="1990725" cy="302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57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4904" y="1394085"/>
            <a:ext cx="8514414" cy="5306518"/>
          </a:xfrm>
        </p:spPr>
      </p:pic>
    </p:spTree>
    <p:extLst>
      <p:ext uri="{BB962C8B-B14F-4D97-AF65-F5344CB8AC3E}">
        <p14:creationId xmlns:p14="http://schemas.microsoft.com/office/powerpoint/2010/main" xmlns="" val="34108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676" y="329786"/>
            <a:ext cx="11242622" cy="60170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খনিজগুলো থেকে লাভজনকভাবে ধাতু নিষ্কাশন করা যায় তাকে কি বলে ?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2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822" y="284812"/>
            <a:ext cx="11617375" cy="6415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 বা অধাতুসমুহ পৃথিবীর সর্বত্র বিরাজিত থাকলেও    </a:t>
            </a:r>
          </a:p>
          <a:p>
            <a:pPr>
              <a:lnSpc>
                <a:spcPct val="250000"/>
              </a:lnSpc>
            </a:pP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ভূপৃষ্ঠে বা ভূগ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র্ভে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কোনো শিলাস্তুপে প্রচুর পরিমাণে </a:t>
            </a:r>
          </a:p>
          <a:p>
            <a:pPr>
              <a:lnSpc>
                <a:spcPct val="250000"/>
              </a:lnSpc>
            </a:pP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যৌগ অথবা মুক্ত মৌল হিসেবে মুল্যবান ধাতু পাওয়া যায় । </a:t>
            </a:r>
          </a:p>
          <a:p>
            <a:pPr>
              <a:lnSpc>
                <a:spcPct val="250000"/>
              </a:lnSpc>
            </a:pP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এগুলোকে খনিজ বলে 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629589" y="884418"/>
            <a:ext cx="644575" cy="374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54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862" y="254833"/>
            <a:ext cx="11767279" cy="60016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ধাতু নিষ্কাশন করা যাবে। তবে সবগুলো থেকে নয় ।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87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1" y="2459352"/>
            <a:ext cx="11437495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খনিজই কি আকরিক ? যুক্তি দেখাও 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6587" y="4379470"/>
            <a:ext cx="2962275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7413" y="4314825"/>
            <a:ext cx="2152650" cy="1836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644" y="4314825"/>
            <a:ext cx="2448393" cy="18362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4774" y="603880"/>
            <a:ext cx="11427502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94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899" y="65766"/>
            <a:ext cx="119513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ছবিগুলো দেখে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র্থগুলোর শ্রেণিবিভাগ কর  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8451" y="1159585"/>
            <a:ext cx="2784749" cy="2635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71606" y="1077138"/>
            <a:ext cx="2465215" cy="2799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64830" y="1159585"/>
            <a:ext cx="2536395" cy="27528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118" y="4232806"/>
            <a:ext cx="3141488" cy="24665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899" y="1159585"/>
            <a:ext cx="2669858" cy="27999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0128" y="4232806"/>
            <a:ext cx="3283072" cy="24459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7601" y="4212236"/>
            <a:ext cx="3064238" cy="246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07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19802691"/>
              </p:ext>
            </p:extLst>
          </p:nvPr>
        </p:nvGraphicFramePr>
        <p:xfrm>
          <a:off x="674557" y="329785"/>
          <a:ext cx="10972800" cy="5793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56224" y="1058769"/>
            <a:ext cx="79447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7679" y="5006709"/>
            <a:ext cx="794479" cy="5232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39660" y="5097450"/>
            <a:ext cx="914400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গ্যাসীয়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4993" y="715214"/>
            <a:ext cx="2628900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34188" y="4287825"/>
            <a:ext cx="2152650" cy="1619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75752" y="3063468"/>
            <a:ext cx="2132143" cy="159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67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820710"/>
            <a:ext cx="11531600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খনিজই আকরিক নয় । কারণ ;</a:t>
            </a:r>
          </a:p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খনিজে ধাতব মৌল নাই । এবং   সকল খনিজ থেকে ধাতু নিষ্কাশন লাভজনক হয় না ।</a:t>
            </a:r>
          </a:p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6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3096"/>
            <a:ext cx="10515600" cy="377752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893"/>
            <a:ext cx="10515600" cy="2158582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12800" dirty="0" smtClean="0">
                <a:solidFill>
                  <a:srgbClr val="FFFF00"/>
                </a:solidFill>
                <a:latin typeface="Wingdings 2" panose="05020102010507070707" pitchFamily="18" charset="2"/>
                <a:cs typeface="NikoshBAN" panose="02000000000000000000" pitchFamily="2" charset="0"/>
              </a:rPr>
              <a:t>শিক্ষক</a:t>
            </a:r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115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8544" y="64907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063" y="3190240"/>
            <a:ext cx="5710257" cy="312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" descr="C:\Users\Palash\Desktop\teachers petrol\Untitled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7840" y="3271521"/>
            <a:ext cx="3068320" cy="278383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88640" y="6858000"/>
            <a:ext cx="60864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1500" b="1" dirty="0" smtClean="0"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endParaRPr lang="en-US" sz="4100" b="1" dirty="0">
              <a:solidFill>
                <a:srgbClr val="FFFF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67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803" y="704540"/>
            <a:ext cx="11527436" cy="54784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খনিজগুলো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লাভজনকভাবে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নিষ্কাশন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আকরিক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6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486" y="687513"/>
            <a:ext cx="11193903" cy="56015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ভৌত অবস্থা বিবেচনা করে খনিজ তিন প্রকার ।যথা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কঠিন খনিজ 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তরল খনিজ ।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গ্যাসীয় খনিজ ।</a:t>
            </a:r>
          </a:p>
          <a:p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1003594" y="1602788"/>
            <a:ext cx="288561" cy="38974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1003594" y="2315979"/>
            <a:ext cx="274317" cy="3639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003594" y="2937040"/>
            <a:ext cx="274317" cy="41632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8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00" y="6869"/>
            <a:ext cx="11607800" cy="63720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9250" y="2126831"/>
            <a:ext cx="10538085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9250" y="3529609"/>
            <a:ext cx="10538084" cy="132343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আকরিকের নাম বল 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9251" y="5084723"/>
            <a:ext cx="10538083" cy="1015663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বালিকে খনিজ বলা যায়কি? কারণ দেখাও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9250" y="461822"/>
            <a:ext cx="10538084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4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56853"/>
            <a:ext cx="11762282" cy="41549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পাওয়া এমন ৫টি খনিজ ও ৫টি আকরিকের নাম লিখে আনবে ।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34716"/>
            <a:ext cx="11762282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1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397" y="619459"/>
            <a:ext cx="111252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Palash\Desktop\teachers petrol\flower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8080" y="2221462"/>
            <a:ext cx="6624320" cy="4128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1899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2800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: 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bn-BD" b="1" dirty="0" smtClean="0">
                <a:solidFill>
                  <a:srgbClr val="FFFF00"/>
                </a:solidFill>
              </a:rPr>
              <a:t> </a:t>
            </a:r>
            <a:endParaRPr lang="bn-BD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BD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 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</a:t>
            </a:r>
            <a:endParaRPr lang="en-US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6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bn-BD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263"/>
            <a:ext cx="10515600" cy="1325563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8000" dirty="0">
                <a:solidFill>
                  <a:srgbClr val="C00000"/>
                </a:solidFill>
              </a:rPr>
              <a:t>পাঠ</a:t>
            </a:r>
            <a:r>
              <a:rPr lang="bn-BD" sz="53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9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667" y="1888761"/>
            <a:ext cx="11001631" cy="4826832"/>
          </a:xfrm>
          <a:solidFill>
            <a:srgbClr val="92D050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solidFill>
                  <a:schemeClr val="bg1"/>
                </a:solidFill>
              </a:rPr>
              <a:t> </a:t>
            </a:r>
            <a:r>
              <a:rPr lang="bn-BD" sz="4400" dirty="0" smtClean="0">
                <a:solidFill>
                  <a:schemeClr val="bg1"/>
                </a:solidFill>
              </a:rPr>
              <a:t>খনিজ কি তা বলতে পারবে </a:t>
            </a:r>
            <a:r>
              <a:rPr lang="bn-BD" sz="4800" dirty="0" smtClean="0">
                <a:solidFill>
                  <a:schemeClr val="bg1"/>
                </a:solidFill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আকরিক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 তা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 </a:t>
            </a:r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খনিজের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 করতে পারবে 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BD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খনিজই আকরিক নয়’ তা দেখাতে পারবে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bn-BD" sz="6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BD" sz="72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BD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n-BD" sz="6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 algn="r">
              <a:buFont typeface="Wingdings" panose="05000000000000000000" pitchFamily="2" charset="2"/>
              <a:buChar char="Ø"/>
            </a:pPr>
            <a:endParaRPr lang="bn-BD" sz="6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 algn="r">
              <a:buFont typeface="Wingdings" panose="05000000000000000000" pitchFamily="2" charset="2"/>
              <a:buChar char="Ø"/>
            </a:pP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68" y="119922"/>
            <a:ext cx="11001630" cy="1469036"/>
          </a:xfrm>
          <a:solidFill>
            <a:schemeClr val="accent4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107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5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099" y="696120"/>
            <a:ext cx="3997456" cy="4500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5728" y="696120"/>
            <a:ext cx="3852472" cy="4500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4373" y="696120"/>
            <a:ext cx="3467724" cy="4500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2099" y="5803982"/>
            <a:ext cx="4099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চীনা মাটি / সাদা মাটির পাহাড়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06910" y="5775438"/>
            <a:ext cx="386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কয়লার স্তুপ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32007" y="5898549"/>
            <a:ext cx="3730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কৈলাসটিলা</a:t>
            </a:r>
            <a:r>
              <a:rPr lang="bn-BD" dirty="0" smtClean="0"/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গ্য্যসক্ষেত্র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50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704" y="258116"/>
            <a:ext cx="10420350" cy="640175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sz="9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99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bn-BD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99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endParaRPr lang="en-US" sz="199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15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1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065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95" y="1169233"/>
            <a:ext cx="11422505" cy="5246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7339" y="1423517"/>
            <a:ext cx="2628900" cy="3658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7731" y="1423517"/>
            <a:ext cx="2721507" cy="3763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859" y="1423515"/>
            <a:ext cx="2398889" cy="37630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9204" y="1423516"/>
            <a:ext cx="2319835" cy="365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78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741" y="479685"/>
            <a:ext cx="11467476" cy="589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</a:t>
            </a:r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সবই খনিজ পদার্থ ।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2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4635" y="2373229"/>
            <a:ext cx="11092722" cy="3987385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 পদার্থ কাকে বলে ?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635" y="390223"/>
            <a:ext cx="11092722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5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1550</TotalTime>
  <Words>274</Words>
  <Application>Microsoft Office PowerPoint</Application>
  <PresentationFormat>Custom</PresentationFormat>
  <Paragraphs>60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স্বাগতম</vt:lpstr>
      <vt:lpstr>শিক্ষক পরিচিতি </vt:lpstr>
      <vt:lpstr>পাঠ পরিচিতি</vt:lpstr>
      <vt:lpstr>শিখনফল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ফুলেল শুভেচ্ছা</dc:title>
  <dc:creator>JALJHARA</dc:creator>
  <cp:lastModifiedBy>Palash</cp:lastModifiedBy>
  <cp:revision>356</cp:revision>
  <dcterms:created xsi:type="dcterms:W3CDTF">2014-04-29T12:04:57Z</dcterms:created>
  <dcterms:modified xsi:type="dcterms:W3CDTF">2020-07-31T07:40:43Z</dcterms:modified>
</cp:coreProperties>
</file>