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5" r:id="rId3"/>
    <p:sldId id="281" r:id="rId4"/>
    <p:sldId id="273" r:id="rId5"/>
    <p:sldId id="275" r:id="rId6"/>
    <p:sldId id="256" r:id="rId7"/>
    <p:sldId id="257" r:id="rId8"/>
    <p:sldId id="258" r:id="rId9"/>
    <p:sldId id="286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65" r:id="rId18"/>
    <p:sldId id="266" r:id="rId19"/>
    <p:sldId id="267" r:id="rId20"/>
    <p:sldId id="268" r:id="rId21"/>
    <p:sldId id="284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C5D3-63F6-4AF4-AF23-DFD33EA6F88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660F-C6AB-4A52-BA1C-99040A0F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7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B9FBD-D1CC-4347-870A-9A490BB4698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088F-DD7D-4071-B893-2F3D1256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3" y="3197661"/>
            <a:ext cx="8686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8536" y="1822158"/>
            <a:ext cx="8136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 ক্লাসে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-সকলকে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" y="4114799"/>
            <a:ext cx="312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ম্যাক্স প্ল্যাঙ্ক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502203"/>
            <a:ext cx="3108960" cy="3586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84" y="502204"/>
            <a:ext cx="6730641" cy="358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4761" y="4113013"/>
            <a:ext cx="572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ম্যাক্স প্ল্যাঙ্ক এর কোয়ান্টাম তত্ত্ব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3" y="5495890"/>
            <a:ext cx="107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 প্ল্যাঙ্ক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তত্ত্ব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 করেন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১৯০০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35" y="4212324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প্রফেসর সত্যেন্দ্রনাথ বসু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5" y="375013"/>
            <a:ext cx="3851437" cy="375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27" y="375013"/>
            <a:ext cx="6667500" cy="375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4388" y="4212323"/>
            <a:ext cx="60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বসু ও হিগস এর বোজন কণা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935" y="5589449"/>
            <a:ext cx="1160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বিজ্ঞানী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বসু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হিগস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একশ্রেণির মৌলিক কণা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বোজন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593" y="3639889"/>
            <a:ext cx="546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মাইকেলসন ও মোরলি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9" y="444728"/>
            <a:ext cx="2242434" cy="314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09" y="444727"/>
            <a:ext cx="25273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61" y="727303"/>
            <a:ext cx="3950278" cy="2972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354" y="3684039"/>
            <a:ext cx="546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মাইকেলসন ও মোরলির  পরীক্ষণ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55" y="4655302"/>
            <a:ext cx="994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মাইকেলসন ও মোরলি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 করেন যে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কিছু নেই।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55" y="5192629"/>
            <a:ext cx="1102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প্রমাণ করেন যে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বেগ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 কিংবা গতিশীল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 মাধ্যমে সমান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317" y="5823112"/>
            <a:ext cx="1202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মাইকেলসন ১৯০৭ সালে  ১ম অ্যামেরিকান হিসাবে পদার্থবিজ্ঞানে নোবেল পুরস্কার পান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0" y="4120702"/>
            <a:ext cx="308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আইনস্টাইন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5" y="382403"/>
            <a:ext cx="5712230" cy="3738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5" y="336776"/>
            <a:ext cx="4227059" cy="3738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399" y="4140388"/>
            <a:ext cx="613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আইনস্টাইন এর আপেক্ষিক তত্ত্ব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210" y="5033997"/>
            <a:ext cx="977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আইনস্টাইন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আপেক্ষিকতা  তত্ত্ব আবিষ্কার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করেন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১৯০৫ সালে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210" y="5660642"/>
            <a:ext cx="1065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তত্ত্ব  থেকেই সর্বকালের চমকপ্রদ সূত্র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E=mc±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হয়ে আসে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81" y="1377310"/>
            <a:ext cx="104502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কোয়ান্টাম তত্ত্বের সাথে আপেক্ষিকতা  তত্ত্ব ব্যবহার করে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ডিরাক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পদার্থের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Anti Particle)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 ঘোষণা করেন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১৯৩১ সালে,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যেটি পরের বছরই আবিষ্কৃত হয়ে যায়।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805" y="3962397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রন্টজেন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8" y="472921"/>
            <a:ext cx="3275934" cy="332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551770"/>
            <a:ext cx="3918855" cy="332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79" y="4125963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 ফিল্ম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1" y="4855021"/>
            <a:ext cx="872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রন্টজেন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এক্সরে আবিষ্কার করেন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১৮৯৫ সালে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953" y="5424479"/>
            <a:ext cx="1113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রন্টজেন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এক্সরে আবিষ্কার এর জন্য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১৯০১ সালে নোবেল পুরস্কার পান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805" y="4293495"/>
            <a:ext cx="593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বেকেরেল, পিয়ারে ও মেরি কুরি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4" y="496891"/>
            <a:ext cx="2550874" cy="3427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54" y="496892"/>
            <a:ext cx="2842612" cy="3474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62" y="490360"/>
            <a:ext cx="2951872" cy="3492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324" y="4939826"/>
            <a:ext cx="1132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বেকেরেল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 বিকিরণ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১৮৯৬ সালে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পিয়ারে ও মেরি কুরি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রেডিয়াম আবিষ্কার করেন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সালে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বেকেরেল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১৯০৩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নোবেল পুরস্কার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রেডিয়াম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আবিস্কারের জন্য।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6877" y="629084"/>
            <a:ext cx="31406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847" y="2184903"/>
            <a:ext cx="8892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ডাল্টনের পারমাণবিক তত্ত্ব কত সালে প্রদান করা হয়?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957" y="3383276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১৭৯৫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2295" y="3383276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১৮০৩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7017" y="3383276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১৮০৯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3" y="526866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প্লাঙ্ক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957" y="4410883"/>
            <a:ext cx="9539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বিজ্ঞানী পরমাণুর ভেতর ইলেকট্রন আবিষ্কার করেন?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0777" y="523572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নিউটন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897" y="52686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(খ)ডাল্টন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7179" y="5268668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থমসন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0894" y="3383276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১৮৯৭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92295" y="3421376"/>
            <a:ext cx="639179" cy="57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89398" y="5344868"/>
            <a:ext cx="639179" cy="57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847" y="852491"/>
            <a:ext cx="8108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ম্যাক্স প্ল্যাঙ্ক কোয়ান্টাম তত্ত্ব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প্রদান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403" y="3672158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১৯৯৯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897" y="3706441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১৯০০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837" y="370643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১৯০১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8494" y="3752402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১৯০৫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847" y="2736945"/>
            <a:ext cx="8531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আইনস্টাইন আপেক্ষিকতা তত্ত্ব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প্রদান করা হয়?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957" y="541419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১৭৯৫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2295" y="541419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১৮০৩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7017" y="541419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১৮৮৫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8494" y="541419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১৮৯৫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957" y="188782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১৮৯৫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2295" y="188782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১৮৯৯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7017" y="188782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১৯০০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1739" y="1925885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১৯০১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7085" y="4583814"/>
            <a:ext cx="6816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রন্টজেন কত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 আবিষ্কার করেন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061725" y="3837021"/>
            <a:ext cx="551574" cy="608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01938" y="1967095"/>
            <a:ext cx="551574" cy="608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7085" y="5414193"/>
            <a:ext cx="551574" cy="608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783771"/>
            <a:ext cx="664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পাশের চিত্রের বিজ্ঞানীর নাম কী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24" y="620921"/>
            <a:ext cx="1881051" cy="2225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667" y="184803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রন্টজেন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005" y="184803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নিউটন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2726" y="1848033"/>
            <a:ext cx="239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মেরি কুরি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3920" y="188032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ডাল্টন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667" y="3295982"/>
            <a:ext cx="879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পাশের চিত্রের বিজ্ঞানী কী আবিস্কারের জন্য নোবেল পান 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325" y="423925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এক্সরে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0663" y="423925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প্রোটন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5385" y="423925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বোজন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851" y="4239256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(ঘ)রেডিয়াম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89" y="3684540"/>
            <a:ext cx="1767460" cy="19634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83783" y="1876258"/>
            <a:ext cx="798114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68505" y="4239256"/>
            <a:ext cx="798114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4406" y="530840"/>
            <a:ext cx="6172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729347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6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BD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মহব্বত আলী</a:t>
            </a:r>
          </a:p>
          <a:p>
            <a:pPr algn="ctr">
              <a:buNone/>
            </a:pPr>
            <a:r>
              <a:rPr lang="bn-IN" sz="40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 পদার্থবিজ্ঞান</a:t>
            </a:r>
          </a:p>
          <a:p>
            <a:pPr algn="ctr">
              <a:buNone/>
            </a:pP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মিজমিজি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 হাজী 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আব্দুস </a:t>
            </a:r>
            <a:r>
              <a:rPr lang="en-US" sz="2400" b="1" kern="1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 smtClean="0">
                <a:latin typeface="NikoshBAN" pitchFamily="2" charset="0"/>
                <a:cs typeface="NikoshBAN" pitchFamily="2" charset="0"/>
              </a:rPr>
              <a:t>সামাদ </a:t>
            </a:r>
            <a:r>
              <a:rPr lang="bn-IN" sz="2400" b="1" kern="1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ইস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লামিয়া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2400" b="1" kern="100" spc="-300" dirty="0" smtClean="0">
                <a:latin typeface="NikoshBAN" pitchFamily="2" charset="0"/>
                <a:cs typeface="NikoshBAN" pitchFamily="2" charset="0"/>
              </a:rPr>
              <a:t>ালি</a:t>
            </a:r>
            <a:r>
              <a:rPr lang="bn-BD" sz="2400" b="1" kern="100" spc="-300" dirty="0" smtClean="0">
                <a:latin typeface="NikoshBAN" pitchFamily="2" charset="0"/>
                <a:cs typeface="NikoshBAN" pitchFamily="2" charset="0"/>
              </a:rPr>
              <a:t>ম 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মাদ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্‌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রাসা </a:t>
            </a:r>
          </a:p>
          <a:p>
            <a:pPr algn="ctr">
              <a:buNone/>
            </a:pP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সিদ্ধিরগঞ্জ</a:t>
            </a:r>
            <a:r>
              <a:rPr lang="en-US" sz="2400" b="1" kern="1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00" spc="-300" dirty="0">
                <a:latin typeface="NikoshBAN" pitchFamily="2" charset="0"/>
                <a:cs typeface="NikoshBAN" pitchFamily="2" charset="0"/>
              </a:rPr>
              <a:t>, নারায়</a:t>
            </a:r>
            <a:r>
              <a:rPr lang="bn-IN" sz="2400" b="1" kern="100" spc="-300" dirty="0">
                <a:latin typeface="NikoshBAN" pitchFamily="2" charset="0"/>
                <a:cs typeface="NikoshBAN" pitchFamily="2" charset="0"/>
              </a:rPr>
              <a:t>ণগঞ্জ । </a:t>
            </a:r>
            <a:endParaRPr lang="bn-BD" sz="2400" b="1" kern="100" spc="-300" dirty="0"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743202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5400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b="1" kern="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৯ম-১০ম </a:t>
            </a:r>
          </a:p>
          <a:p>
            <a:pPr algn="ctr">
              <a:buNone/>
            </a:pPr>
            <a:r>
              <a:rPr lang="bn-IN" sz="3600" b="1" kern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b="1" kern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>
              <a:buNone/>
            </a:pPr>
            <a:r>
              <a:rPr lang="en-US" sz="3600" b="1" kern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b="1" kern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600" b="1" kern="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১.৩.</a:t>
            </a:r>
            <a:r>
              <a:rPr lang="en-US" sz="3600" b="1" kern="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kern="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kern="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298474" y="2865088"/>
            <a:ext cx="52251" cy="234154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53" y="666205"/>
            <a:ext cx="1018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নিচের চিত্রের  কোন বিজ্ঞানী থিওরি অব রিলিটিভিটি প্রদান করেন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2" y="2908864"/>
            <a:ext cx="1420760" cy="1757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26" y="2867300"/>
            <a:ext cx="1485639" cy="1815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36" y="2908864"/>
            <a:ext cx="1478477" cy="1774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20" y="2925457"/>
            <a:ext cx="1781445" cy="1757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4873" y="5264332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5905" y="5264332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8936" y="5316584"/>
            <a:ext cx="2311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 সঠিক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9740" y="5264332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4654" y="1240409"/>
            <a:ext cx="312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করুন।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476" y="851151"/>
            <a:ext cx="5763117" cy="186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cap="none" spc="0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1500" b="1" cap="none" spc="0" dirty="0">
              <a:ln w="317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898" y="3840480"/>
            <a:ext cx="10032274" cy="19389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যুগের বিজ্ঞানীদের নাম ও তাদের আবিস্কারের একটি ছক তৈরি কর 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475" y="1306286"/>
            <a:ext cx="867373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5" y="2484119"/>
            <a:ext cx="5031729" cy="2817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77" y="2484118"/>
            <a:ext cx="5023479" cy="2817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5556" y="489635"/>
            <a:ext cx="3395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6844" y="5631021"/>
            <a:ext cx="304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রুপপুর বিদ্যুৎ কেন্দ্র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1197" y="5631020"/>
            <a:ext cx="352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স্যাটেলাইট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399" y="381000"/>
            <a:ext cx="6531429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438401"/>
            <a:ext cx="9067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u="sng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</a:t>
            </a:r>
            <a:r>
              <a:rPr lang="bn-IN" sz="6600" u="sng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</a:t>
            </a:r>
            <a:r>
              <a:rPr lang="bn-IN" sz="6600" u="sng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ক্রমবিকাশ </a:t>
            </a:r>
          </a:p>
          <a:p>
            <a:pPr algn="ctr"/>
            <a:r>
              <a:rPr lang="bn-IN" sz="6000" u="sng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u="sng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(আধুনিক পদার্থবিজ্ঞানের সূচনা )</a:t>
            </a:r>
          </a:p>
          <a:p>
            <a:pPr algn="ctr"/>
            <a:endParaRPr lang="en-US" sz="240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0680" y="2515774"/>
            <a:ext cx="8299267" cy="40934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আধুনিকপর্ব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জ্ঞা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 আবিষ্কারের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ঘটনা ও অবদান  ব্যাখ্যা করতে 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658016"/>
            <a:ext cx="7552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0" y="15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46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পদার্থবিজ্ঞান, শ্রেণিঃ ৯ম-১০ম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1280" y="457687"/>
            <a:ext cx="2775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8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034042"/>
            <a:ext cx="253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ডাল্টন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156754"/>
            <a:ext cx="3043646" cy="376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/>
          <a:stretch/>
        </p:blipFill>
        <p:spPr>
          <a:xfrm>
            <a:off x="5799908" y="679269"/>
            <a:ext cx="5380065" cy="3467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9765" y="4002263"/>
            <a:ext cx="510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ডাল্টন এর  পরমাণু মডেল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20" y="5434772"/>
            <a:ext cx="1020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ডাল্টন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তত্ত্ব প্রদান করেন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১৮০৩ সালে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68" y="4041168"/>
            <a:ext cx="244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থমসন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690153"/>
            <a:ext cx="3137264" cy="3137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49" y="690153"/>
            <a:ext cx="5643641" cy="3171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034" y="4032850"/>
            <a:ext cx="43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থমসন পরমাণু মডেল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286" y="5260758"/>
            <a:ext cx="1033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থমসন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ভেতর 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আবিষ্কার করেন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১৮৯৭ সালে।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975" y="4316533"/>
            <a:ext cx="29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রাদারফোর্ড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7" y="670559"/>
            <a:ext cx="3074874" cy="3542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794162"/>
            <a:ext cx="3890380" cy="3522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280" y="4316533"/>
            <a:ext cx="556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রাদারফোর্ড এর পরমাণু মডেল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502" y="5426775"/>
            <a:ext cx="107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রাদারফোর্ড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ভেতর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প্রোটন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 করেন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১৯১১ সালে।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6452" y="589895"/>
            <a:ext cx="27879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594" y="2037806"/>
            <a:ext cx="10162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থমসনের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রাদারফোডের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582</Words>
  <Application>Microsoft Office PowerPoint</Application>
  <PresentationFormat>Widescreen</PresentationFormat>
  <Paragraphs>104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Mohabbat Ali</dc:creator>
  <cp:lastModifiedBy>Mohabbat Ali</cp:lastModifiedBy>
  <cp:revision>35</cp:revision>
  <dcterms:created xsi:type="dcterms:W3CDTF">2020-05-11T11:12:09Z</dcterms:created>
  <dcterms:modified xsi:type="dcterms:W3CDTF">2020-07-31T06:23:29Z</dcterms:modified>
</cp:coreProperties>
</file>