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7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8" autoAdjust="0"/>
  </p:normalViewPr>
  <p:slideViewPr>
    <p:cSldViewPr>
      <p:cViewPr varScale="1">
        <p:scale>
          <a:sx n="64" d="100"/>
          <a:sy n="64" d="100"/>
        </p:scale>
        <p:origin x="156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7A0932-C86B-4BA0-B6FF-BFAEBF7C292C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692924-CD9B-4B67-85BA-05B17C1434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42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2924-CD9B-4B67-85BA-05B17C1434F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2924-CD9B-4B67-85BA-05B17C1434F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692924-CD9B-4B67-85BA-05B17C1434F7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ail.abdulmalek1972p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438400" y="457200"/>
            <a:ext cx="41011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/>
              <a:t>Welcome</a:t>
            </a:r>
            <a:endParaRPr lang="en-US" sz="5400" dirty="0"/>
          </a:p>
        </p:txBody>
      </p:sp>
      <p:sp>
        <p:nvSpPr>
          <p:cNvPr id="4" name="Rounded Rectangle 3"/>
          <p:cNvSpPr/>
          <p:nvPr/>
        </p:nvSpPr>
        <p:spPr>
          <a:xfrm>
            <a:off x="2057400" y="533400"/>
            <a:ext cx="4572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00" y="2036064"/>
            <a:ext cx="6019800" cy="4288536"/>
          </a:xfrm>
          <a:prstGeom prst="rect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3522" y="838200"/>
            <a:ext cx="1478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Mission</a:t>
            </a:r>
          </a:p>
        </p:txBody>
      </p:sp>
      <p:pic>
        <p:nvPicPr>
          <p:cNvPr id="3" name="Picture 2" descr="planting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722" y="304800"/>
            <a:ext cx="3645776" cy="2819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92322" y="1066800"/>
            <a:ext cx="13610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Project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10777" y="3335803"/>
            <a:ext cx="9316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প্রকল্প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34522" y="5486400"/>
            <a:ext cx="5905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Their mission is to plant trees.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9322" y="4038600"/>
            <a:ext cx="3500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Syn. operation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ik Porama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2457450"/>
            <a:ext cx="2924175" cy="1943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4648200"/>
            <a:ext cx="30162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Kartik</a:t>
            </a:r>
            <a:r>
              <a:rPr lang="en-US" sz="3200" dirty="0"/>
              <a:t> </a:t>
            </a:r>
            <a:r>
              <a:rPr lang="en-US" sz="3200" dirty="0" err="1"/>
              <a:t>Poramanik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851961">
            <a:off x="338184" y="512423"/>
            <a:ext cx="2463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Place of birth</a:t>
            </a:r>
          </a:p>
          <a:p>
            <a:r>
              <a:rPr lang="en-US" sz="2400" dirty="0" err="1"/>
              <a:t>Shibgonj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Chapai</a:t>
            </a:r>
            <a:r>
              <a:rPr lang="en-US" sz="2400" dirty="0"/>
              <a:t> </a:t>
            </a:r>
            <a:r>
              <a:rPr lang="en-US" sz="2400" dirty="0" err="1"/>
              <a:t>Nababgonj</a:t>
            </a:r>
            <a:endParaRPr lang="en-US" sz="2400" dirty="0"/>
          </a:p>
        </p:txBody>
      </p:sp>
      <p:sp>
        <p:nvSpPr>
          <p:cNvPr id="6" name="Oval Callout 5"/>
          <p:cNvSpPr/>
          <p:nvPr/>
        </p:nvSpPr>
        <p:spPr>
          <a:xfrm rot="17768149">
            <a:off x="542858" y="-352120"/>
            <a:ext cx="2080397" cy="3013141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962400" y="457200"/>
            <a:ext cx="1577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Hair dresser</a:t>
            </a:r>
          </a:p>
          <a:p>
            <a:r>
              <a:rPr lang="en-US" sz="2000" dirty="0"/>
              <a:t>by profession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3733800" y="0"/>
            <a:ext cx="1981200" cy="1981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05600" y="1752600"/>
            <a:ext cx="111870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Nature </a:t>
            </a:r>
          </a:p>
          <a:p>
            <a:r>
              <a:rPr lang="en-US" sz="2400" dirty="0"/>
              <a:t>lover</a:t>
            </a:r>
          </a:p>
        </p:txBody>
      </p:sp>
      <p:sp>
        <p:nvSpPr>
          <p:cNvPr id="11" name="Oval Callout 10"/>
          <p:cNvSpPr/>
          <p:nvPr/>
        </p:nvSpPr>
        <p:spPr>
          <a:xfrm rot="2725352">
            <a:off x="6492119" y="1185073"/>
            <a:ext cx="1600200" cy="1981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086600" y="4419600"/>
            <a:ext cx="1871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Planted</a:t>
            </a:r>
          </a:p>
          <a:p>
            <a:r>
              <a:rPr lang="en-US" sz="2400" dirty="0"/>
              <a:t>A lot of trees.</a:t>
            </a:r>
          </a:p>
        </p:txBody>
      </p:sp>
      <p:sp>
        <p:nvSpPr>
          <p:cNvPr id="15" name="Oval Callout 14"/>
          <p:cNvSpPr/>
          <p:nvPr/>
        </p:nvSpPr>
        <p:spPr>
          <a:xfrm rot="5890542">
            <a:off x="6879636" y="3732570"/>
            <a:ext cx="1981200" cy="2289048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066800" y="3886200"/>
            <a:ext cx="12239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63 years</a:t>
            </a:r>
          </a:p>
          <a:p>
            <a:r>
              <a:rPr lang="en-US" sz="2400" dirty="0"/>
              <a:t> old</a:t>
            </a:r>
          </a:p>
        </p:txBody>
      </p:sp>
      <p:sp>
        <p:nvSpPr>
          <p:cNvPr id="17" name="Oval Callout 16"/>
          <p:cNvSpPr/>
          <p:nvPr/>
        </p:nvSpPr>
        <p:spPr>
          <a:xfrm rot="14304073">
            <a:off x="933967" y="3576414"/>
            <a:ext cx="1524000" cy="14478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9" grpId="0" animBg="1"/>
      <p:bldP spid="10" grpId="0"/>
      <p:bldP spid="11" grpId="0" animBg="1"/>
      <p:bldP spid="14" grpId="0"/>
      <p:bldP spid="15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apur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725" y="289731"/>
            <a:ext cx="4400550" cy="3300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1712" y="3820538"/>
            <a:ext cx="440055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/>
              <a:t>Picture of </a:t>
            </a:r>
            <a:r>
              <a:rPr lang="en-US" sz="3200" dirty="0" err="1"/>
              <a:t>Tarapur</a:t>
            </a:r>
            <a:r>
              <a:rPr lang="en-US" sz="3200" dirty="0"/>
              <a:t> village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46482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village is in  </a:t>
            </a:r>
            <a:r>
              <a:rPr lang="en-US" sz="3200" dirty="0" err="1"/>
              <a:t>Chapai</a:t>
            </a:r>
            <a:r>
              <a:rPr lang="en-US" sz="3200" dirty="0"/>
              <a:t> </a:t>
            </a:r>
            <a:r>
              <a:rPr lang="en-US" sz="3200" dirty="0" err="1"/>
              <a:t>Nababgonj</a:t>
            </a:r>
            <a:r>
              <a:rPr lang="en-US" sz="3200" dirty="0"/>
              <a:t> district under </a:t>
            </a:r>
            <a:r>
              <a:rPr lang="en-US" sz="3200" dirty="0" err="1"/>
              <a:t>Shibgonj</a:t>
            </a:r>
            <a:r>
              <a:rPr lang="en-US" sz="3200" dirty="0"/>
              <a:t> </a:t>
            </a:r>
            <a:r>
              <a:rPr lang="en-US" sz="3200" dirty="0" err="1"/>
              <a:t>thana</a:t>
            </a:r>
            <a:r>
              <a:rPr lang="en-US" sz="3200" dirty="0"/>
              <a:t>.</a:t>
            </a:r>
          </a:p>
          <a:p>
            <a:r>
              <a:rPr lang="en-US" sz="3200" dirty="0"/>
              <a:t>The village is near the border of India.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rapur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08967"/>
            <a:ext cx="4648200" cy="2936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3505200"/>
            <a:ext cx="861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Kartik</a:t>
            </a:r>
            <a:r>
              <a:rPr lang="en-US" sz="3600" dirty="0"/>
              <a:t> used to go different houses for his  job.</a:t>
            </a:r>
          </a:p>
          <a:p>
            <a:r>
              <a:rPr lang="en-US" sz="3600" dirty="0"/>
              <a:t>At times he would get tired in the scorching</a:t>
            </a:r>
          </a:p>
          <a:p>
            <a:r>
              <a:rPr lang="en-US" sz="3600" dirty="0"/>
              <a:t>Sun, but there were no trees for taking rest.</a:t>
            </a:r>
          </a:p>
          <a:p>
            <a:r>
              <a:rPr lang="en-US" sz="3600" dirty="0"/>
              <a:t>Thinking people suffering in the heart, </a:t>
            </a:r>
            <a:r>
              <a:rPr lang="en-US" sz="3600" dirty="0" err="1"/>
              <a:t>Kartik</a:t>
            </a:r>
            <a:endParaRPr lang="en-US" sz="3600" dirty="0"/>
          </a:p>
          <a:p>
            <a:r>
              <a:rPr lang="en-US" sz="3600" dirty="0"/>
              <a:t>began  his tree  planting mission.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 40 years 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228600"/>
            <a:ext cx="3581400" cy="2666999"/>
          </a:xfrm>
          <a:prstGeom prst="rect">
            <a:avLst/>
          </a:prstGeom>
        </p:spPr>
      </p:pic>
      <p:pic>
        <p:nvPicPr>
          <p:cNvPr id="3" name="Picture 2" descr="30-40 years tre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34846"/>
            <a:ext cx="38862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" y="3733800"/>
            <a:ext cx="8001000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Kartik</a:t>
            </a:r>
            <a:r>
              <a:rPr lang="en-US" sz="3600" dirty="0"/>
              <a:t> started planting trees at 10. He has </a:t>
            </a:r>
          </a:p>
          <a:p>
            <a:r>
              <a:rPr lang="en-US" sz="3600" dirty="0"/>
              <a:t>planted hundreds of trees with his own</a:t>
            </a:r>
          </a:p>
          <a:p>
            <a:r>
              <a:rPr lang="en-US" sz="3600" dirty="0"/>
              <a:t> money in his village . Many of them</a:t>
            </a:r>
          </a:p>
          <a:p>
            <a:r>
              <a:rPr lang="en-US" sz="3600" dirty="0"/>
              <a:t> are now 35-40 years old.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ad side tre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"/>
            <a:ext cx="4114800" cy="3086100"/>
          </a:xfrm>
          <a:prstGeom prst="rect">
            <a:avLst/>
          </a:prstGeom>
        </p:spPr>
      </p:pic>
      <p:pic>
        <p:nvPicPr>
          <p:cNvPr id="3" name="Picture 2" descr="road side tre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3886200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3962400"/>
            <a:ext cx="8516819" cy="255454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 err="1"/>
              <a:t>Kartik</a:t>
            </a:r>
            <a:r>
              <a:rPr lang="en-US" sz="4000" dirty="0"/>
              <a:t> has  planted trees  beside  the</a:t>
            </a:r>
          </a:p>
          <a:p>
            <a:r>
              <a:rPr lang="en-US" sz="4000" dirty="0"/>
              <a:t> roads, in and around the </a:t>
            </a:r>
            <a:r>
              <a:rPr lang="en-US" sz="4000" dirty="0" err="1"/>
              <a:t>bazar</a:t>
            </a:r>
            <a:r>
              <a:rPr lang="en-US" sz="4000" dirty="0"/>
              <a:t>, schools </a:t>
            </a:r>
          </a:p>
          <a:p>
            <a:r>
              <a:rPr lang="en-US" sz="4000" dirty="0"/>
              <a:t>and  colleges, open fields and many</a:t>
            </a:r>
          </a:p>
          <a:p>
            <a:r>
              <a:rPr lang="en-US" sz="4000" dirty="0"/>
              <a:t> other places.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ik Poraman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28600"/>
            <a:ext cx="5105400" cy="3124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3505200"/>
            <a:ext cx="8621847" cy="28623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At times it so happened that </a:t>
            </a:r>
            <a:r>
              <a:rPr lang="en-US" sz="3600" dirty="0" err="1"/>
              <a:t>Kartik</a:t>
            </a:r>
            <a:r>
              <a:rPr lang="en-US" sz="3600" dirty="0"/>
              <a:t> would go</a:t>
            </a:r>
          </a:p>
          <a:p>
            <a:r>
              <a:rPr lang="en-US" sz="3600" dirty="0"/>
              <a:t>To water his plants at 10 or 11 pm. People</a:t>
            </a:r>
          </a:p>
          <a:p>
            <a:r>
              <a:rPr lang="en-US" sz="3600" dirty="0"/>
              <a:t> asked him, “</a:t>
            </a:r>
            <a:r>
              <a:rPr lang="en-US" sz="3600" dirty="0" err="1"/>
              <a:t>Kartik</a:t>
            </a:r>
            <a:r>
              <a:rPr lang="en-US" sz="3600" dirty="0"/>
              <a:t>, are you mad ?’’ </a:t>
            </a:r>
            <a:r>
              <a:rPr lang="en-US" sz="3600" dirty="0" err="1"/>
              <a:t>Kartik</a:t>
            </a:r>
            <a:r>
              <a:rPr lang="en-US" sz="3600" dirty="0"/>
              <a:t> </a:t>
            </a:r>
          </a:p>
          <a:p>
            <a:r>
              <a:rPr lang="en-US" sz="3600" dirty="0"/>
              <a:t>replied, “I have to work the whole day for my</a:t>
            </a:r>
          </a:p>
          <a:p>
            <a:r>
              <a:rPr lang="en-US" sz="3600" dirty="0"/>
              <a:t> family. So I come late at night.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rtik-poramanik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1"/>
            <a:ext cx="5733397" cy="320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3657600"/>
            <a:ext cx="5255349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err="1"/>
              <a:t>Kartik</a:t>
            </a:r>
            <a:r>
              <a:rPr lang="en-US" sz="3600" dirty="0"/>
              <a:t> has received reward.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4532530"/>
            <a:ext cx="6697667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A man , who can hardly sign his</a:t>
            </a:r>
          </a:p>
          <a:p>
            <a:r>
              <a:rPr lang="en-US" sz="4000" dirty="0"/>
              <a:t> name, is leaving his signature</a:t>
            </a:r>
          </a:p>
          <a:p>
            <a:r>
              <a:rPr lang="en-US" sz="4000" dirty="0"/>
              <a:t>all around in nature.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2693" y="140761"/>
            <a:ext cx="2898614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Group work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4310" y="1027518"/>
            <a:ext cx="7634975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000" dirty="0"/>
              <a:t>Read the text again and answer the </a:t>
            </a:r>
          </a:p>
          <a:p>
            <a:r>
              <a:rPr lang="en-US" sz="4000" dirty="0"/>
              <a:t>following Question.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362200"/>
            <a:ext cx="8069197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600" dirty="0"/>
              <a:t>Who is </a:t>
            </a:r>
            <a:r>
              <a:rPr lang="en-US" sz="3600" dirty="0" err="1"/>
              <a:t>Kartik</a:t>
            </a:r>
            <a:r>
              <a:rPr lang="en-US" sz="3600" dirty="0"/>
              <a:t> </a:t>
            </a:r>
            <a:r>
              <a:rPr lang="en-US" sz="3600" dirty="0" err="1"/>
              <a:t>Poramink</a:t>
            </a:r>
            <a:r>
              <a:rPr lang="en-US" sz="3600" dirty="0"/>
              <a:t> ?</a:t>
            </a:r>
          </a:p>
          <a:p>
            <a:pPr marL="342900" indent="-342900">
              <a:buAutoNum type="arabicPeriod"/>
            </a:pPr>
            <a:r>
              <a:rPr lang="en-US" sz="3600" dirty="0"/>
              <a:t>How do you  understand that he is a</a:t>
            </a:r>
          </a:p>
          <a:p>
            <a:pPr marL="342900" indent="-342900"/>
            <a:r>
              <a:rPr lang="en-US" sz="3600" dirty="0"/>
              <a:t> nature lover?</a:t>
            </a:r>
          </a:p>
          <a:p>
            <a:pPr marL="342900" indent="-342900"/>
            <a:r>
              <a:rPr lang="en-US" sz="3600" dirty="0"/>
              <a:t>3.Why did he plant trees?</a:t>
            </a:r>
          </a:p>
          <a:p>
            <a:pPr marL="342900" indent="-342900"/>
            <a:r>
              <a:rPr lang="en-US" sz="3600" dirty="0"/>
              <a:t>4.What do you understand by the saying:</a:t>
            </a:r>
          </a:p>
          <a:p>
            <a:pPr marL="342900" indent="-342900"/>
            <a:r>
              <a:rPr lang="en-US" sz="3600" dirty="0"/>
              <a:t>A man , who can hardly sign his name, is</a:t>
            </a:r>
          </a:p>
          <a:p>
            <a:pPr marL="342900" indent="-342900"/>
            <a:r>
              <a:rPr lang="en-US" sz="3600" dirty="0"/>
              <a:t>leaving his signature all around in nature?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28600"/>
            <a:ext cx="4738605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Choose the best answer.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231772"/>
            <a:ext cx="7096430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1.Kartik was a ……………by profession.</a:t>
            </a:r>
          </a:p>
          <a:p>
            <a:pPr marL="342900" indent="-342900"/>
            <a:r>
              <a:rPr lang="en-US" sz="2800" dirty="0"/>
              <a:t>a) Cultivator               b)tree planter </a:t>
            </a:r>
          </a:p>
          <a:p>
            <a:pPr marL="342900" indent="-342900"/>
            <a:r>
              <a:rPr lang="en-US" sz="2800" dirty="0"/>
              <a:t>c) Day </a:t>
            </a:r>
            <a:r>
              <a:rPr lang="en-US" sz="2800" dirty="0" err="1"/>
              <a:t>labourer</a:t>
            </a:r>
            <a:r>
              <a:rPr lang="en-US" sz="2800" dirty="0"/>
              <a:t>         d)hair dresser.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777" y="3146725"/>
            <a:ext cx="824328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2. Some of his trees are ………years old.</a:t>
            </a:r>
          </a:p>
          <a:p>
            <a:r>
              <a:rPr lang="en-US" sz="3200" dirty="0"/>
              <a:t>a) 15-20     b)25- 35      c)35-40            d)40-45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4292" y="4753903"/>
            <a:ext cx="8075416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3. Some of </a:t>
            </a:r>
            <a:r>
              <a:rPr lang="en-US" sz="4000" dirty="0" err="1"/>
              <a:t>Kartik</a:t>
            </a:r>
            <a:r>
              <a:rPr lang="en-US" sz="4000" dirty="0"/>
              <a:t> trees are big and ….</a:t>
            </a:r>
          </a:p>
          <a:p>
            <a:r>
              <a:rPr lang="en-US" sz="3600" dirty="0"/>
              <a:t>a) Great   b)gigantic  c)enormous  d) kingly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2050CC0-35AB-4BB8-9F13-2F74B42C0820}"/>
              </a:ext>
            </a:extLst>
          </p:cNvPr>
          <p:cNvSpPr/>
          <p:nvPr/>
        </p:nvSpPr>
        <p:spPr>
          <a:xfrm>
            <a:off x="210457" y="1219200"/>
            <a:ext cx="6019800" cy="34153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Mohammad Abdul Malek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 (Computer)</a:t>
            </a:r>
          </a:p>
          <a:p>
            <a:pPr algn="ctr"/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Kazi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majed</a:t>
            </a:r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academy</a:t>
            </a:r>
          </a:p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Pangsha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Rajbari.</a:t>
            </a: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Mob-01717002151</a:t>
            </a: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Email.abdulmalek1972p@gmail.com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Website. www.teachersnews24.com</a:t>
            </a: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3AB0859-29DD-4451-8B3B-43817C19BCF9}"/>
              </a:ext>
            </a:extLst>
          </p:cNvPr>
          <p:cNvSpPr/>
          <p:nvPr/>
        </p:nvSpPr>
        <p:spPr>
          <a:xfrm>
            <a:off x="5029200" y="4796971"/>
            <a:ext cx="3886200" cy="18288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Eight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Subject: </a:t>
            </a:r>
            <a:r>
              <a:rPr lang="en-US" sz="2400" b="1" dirty="0"/>
              <a:t>English 1</a:t>
            </a:r>
            <a:r>
              <a:rPr lang="en-US" sz="2400" b="1" baseline="30000" dirty="0"/>
              <a:t>st</a:t>
            </a:r>
            <a:r>
              <a:rPr lang="en-US" sz="2400" b="1" dirty="0"/>
              <a:t>  Paper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Time: 50 minute   </a:t>
            </a:r>
          </a:p>
        </p:txBody>
      </p:sp>
      <p:pic>
        <p:nvPicPr>
          <p:cNvPr id="7" name="Picture 2" descr="C:\Users\H\Desktop\Malek-Photo (2).jpg">
            <a:extLst>
              <a:ext uri="{FF2B5EF4-FFF2-40B4-BE49-F238E27FC236}">
                <a16:creationId xmlns:a16="http://schemas.microsoft.com/office/drawing/2014/main" id="{9C1DD401-14F4-4B3E-823B-522B71CF1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39486"/>
            <a:ext cx="1676400" cy="1676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F8BAE78-6BE2-4B9C-AEA8-51A32E22FA76}"/>
              </a:ext>
            </a:extLst>
          </p:cNvPr>
          <p:cNvSpPr txBox="1">
            <a:spLocks/>
          </p:cNvSpPr>
          <p:nvPr/>
        </p:nvSpPr>
        <p:spPr>
          <a:xfrm>
            <a:off x="914400" y="26267"/>
            <a:ext cx="5029200" cy="10305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002060"/>
                </a:solidFill>
                <a:latin typeface="David" pitchFamily="34" charset="-79"/>
                <a:cs typeface="David" pitchFamily="34" charset="-79"/>
              </a:rPr>
              <a:t>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0200" y="1600200"/>
            <a:ext cx="2843599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/>
              <a:t>Home work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05848" y="3048000"/>
            <a:ext cx="6532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Write a short paragraph on </a:t>
            </a:r>
            <a:r>
              <a:rPr lang="en-US" sz="3600" dirty="0" err="1"/>
              <a:t>Kartik</a:t>
            </a:r>
            <a:r>
              <a:rPr lang="en-US" sz="3600" dirty="0"/>
              <a:t> </a:t>
            </a:r>
          </a:p>
          <a:p>
            <a:r>
              <a:rPr lang="en-US" sz="3600" dirty="0" err="1"/>
              <a:t>Poramink</a:t>
            </a:r>
            <a:r>
              <a:rPr lang="en-US" sz="3600" dirty="0"/>
              <a:t> and  about his activities.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owers_152_88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6400800" cy="4495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2324100" y="457200"/>
            <a:ext cx="44958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dirty="0"/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nting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590800"/>
            <a:ext cx="3810000" cy="2209800"/>
          </a:xfrm>
          <a:prstGeom prst="rect">
            <a:avLst/>
          </a:prstGeom>
        </p:spPr>
      </p:pic>
      <p:pic>
        <p:nvPicPr>
          <p:cNvPr id="4" name="Picture 3" descr="plantin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06534"/>
            <a:ext cx="3124200" cy="2155666"/>
          </a:xfrm>
          <a:prstGeom prst="rect">
            <a:avLst/>
          </a:prstGeom>
        </p:spPr>
      </p:pic>
      <p:pic>
        <p:nvPicPr>
          <p:cNvPr id="5" name="Picture 4" descr="planting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28600"/>
            <a:ext cx="3810000" cy="2133600"/>
          </a:xfrm>
          <a:prstGeom prst="rect">
            <a:avLst/>
          </a:prstGeom>
        </p:spPr>
      </p:pic>
      <p:pic>
        <p:nvPicPr>
          <p:cNvPr id="6" name="Picture 5" descr="planting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2514600"/>
            <a:ext cx="3124199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800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What do you see in the pictures ?</a:t>
            </a:r>
          </a:p>
          <a:p>
            <a:r>
              <a:rPr lang="en-US" sz="3600" dirty="0"/>
              <a:t>Why are they planting trees ?</a:t>
            </a:r>
          </a:p>
          <a:p>
            <a:r>
              <a:rPr lang="en-US" sz="3600" dirty="0"/>
              <a:t>What do we call them who love trees?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04800" y="4876800"/>
            <a:ext cx="8229600" cy="1676400"/>
          </a:xfrm>
          <a:prstGeom prst="round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143000"/>
            <a:ext cx="71356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Today  our lesson is ‘’A man </a:t>
            </a:r>
          </a:p>
          <a:p>
            <a:r>
              <a:rPr lang="en-US" sz="4800" dirty="0"/>
              <a:t> who Loves trees’’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00200" y="3429000"/>
            <a:ext cx="48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Unit -5 , Lesson -4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543800" cy="16764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19200" y="3276600"/>
            <a:ext cx="5334000" cy="1143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</a:rPr>
              <a:t>Learning outcomes 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676400"/>
            <a:ext cx="8686800" cy="39703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3600" dirty="0"/>
              <a:t>By the end of the lesson students will be able to …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use new vocabularies.. profession, sapling, passion, gigantic, mission. 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 read the text and find out information.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infer the meaning from contest.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/>
              <a:t>write answers to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81000"/>
            <a:ext cx="257076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/>
              <a:t>Vocabularies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057400"/>
            <a:ext cx="19151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Profession</a:t>
            </a:r>
          </a:p>
        </p:txBody>
      </p:sp>
      <p:pic>
        <p:nvPicPr>
          <p:cNvPr id="4" name="Picture 3" descr="profe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295400"/>
            <a:ext cx="2819400" cy="24372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5000" y="1981201"/>
            <a:ext cx="35814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type of work that </a:t>
            </a:r>
          </a:p>
          <a:p>
            <a:r>
              <a:rPr lang="en-US" sz="2800" dirty="0"/>
              <a:t>needs Special </a:t>
            </a:r>
          </a:p>
          <a:p>
            <a:r>
              <a:rPr lang="en-US" sz="2800" dirty="0"/>
              <a:t>training or education.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9860" y="3891994"/>
            <a:ext cx="814647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2800" dirty="0"/>
              <a:t>পেশা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44958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Making basket is their profession.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5715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Syn</a:t>
            </a:r>
            <a:r>
              <a:rPr lang="en-US" sz="3200" dirty="0"/>
              <a:t>-  Occupation,  </a:t>
            </a:r>
            <a:r>
              <a:rPr lang="en-US" sz="3200" dirty="0" err="1"/>
              <a:t>opp</a:t>
            </a:r>
            <a:r>
              <a:rPr lang="en-US" sz="3200" dirty="0"/>
              <a:t>- Unemployed.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8308" y="1524000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Sapling</a:t>
            </a:r>
          </a:p>
        </p:txBody>
      </p:sp>
      <p:pic>
        <p:nvPicPr>
          <p:cNvPr id="3" name="Picture 2" descr="sapling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035" y="457200"/>
            <a:ext cx="2260600" cy="21070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235" y="1524000"/>
            <a:ext cx="21377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young tree.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36348" y="2895600"/>
            <a:ext cx="138575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চারা গাছ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86635" y="3962400"/>
            <a:ext cx="29567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We plant sapling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86635" y="5181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Syn</a:t>
            </a:r>
            <a:r>
              <a:rPr lang="en-US" sz="3600" dirty="0"/>
              <a:t>-  seedling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Passion</a:t>
            </a:r>
          </a:p>
        </p:txBody>
      </p:sp>
      <p:pic>
        <p:nvPicPr>
          <p:cNvPr id="3" name="Picture 2" descr="pass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609600"/>
            <a:ext cx="3886200" cy="29146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38800" y="1752600"/>
            <a:ext cx="33211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Having  strong feeling</a:t>
            </a:r>
          </a:p>
          <a:p>
            <a:r>
              <a:rPr lang="en-US" sz="2800" dirty="0"/>
              <a:t>About something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7741" y="3720760"/>
            <a:ext cx="19383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প্রবল আকাঙ্খা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562600"/>
            <a:ext cx="5647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He  has strong passion for music.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4572000"/>
            <a:ext cx="6231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Syn.-Obsession , opp. – indifference.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1540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Gigantic</a:t>
            </a:r>
          </a:p>
        </p:txBody>
      </p:sp>
      <p:pic>
        <p:nvPicPr>
          <p:cNvPr id="3" name="Picture 2" descr="gigant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"/>
            <a:ext cx="3860801" cy="2895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1295400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Very big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28125" y="3259736"/>
            <a:ext cx="976549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বিশাল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52600" y="4343400"/>
            <a:ext cx="45662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Syn.- massive ,opp.- small.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562600"/>
            <a:ext cx="6527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 sapling becomes a gigantic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622</Words>
  <Application>Microsoft Office PowerPoint</Application>
  <PresentationFormat>On-screen Show (4:3)</PresentationFormat>
  <Paragraphs>115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David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Saidul Basar</dc:creator>
  <cp:lastModifiedBy>DOEL</cp:lastModifiedBy>
  <cp:revision>118</cp:revision>
  <dcterms:created xsi:type="dcterms:W3CDTF">2006-08-16T00:00:00Z</dcterms:created>
  <dcterms:modified xsi:type="dcterms:W3CDTF">2020-04-27T04:51:22Z</dcterms:modified>
</cp:coreProperties>
</file>