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5"/>
  </p:notesMasterIdLst>
  <p:sldIdLst>
    <p:sldId id="256" r:id="rId2"/>
    <p:sldId id="276" r:id="rId3"/>
    <p:sldId id="257" r:id="rId4"/>
    <p:sldId id="277" r:id="rId5"/>
    <p:sldId id="284" r:id="rId6"/>
    <p:sldId id="283" r:id="rId7"/>
    <p:sldId id="278" r:id="rId8"/>
    <p:sldId id="279" r:id="rId9"/>
    <p:sldId id="280" r:id="rId10"/>
    <p:sldId id="285" r:id="rId11"/>
    <p:sldId id="282" r:id="rId12"/>
    <p:sldId id="266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D1D1D"/>
    <a:srgbClr val="0000C9"/>
    <a:srgbClr val="CCFF3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24" autoAdjust="0"/>
  </p:normalViewPr>
  <p:slideViewPr>
    <p:cSldViewPr>
      <p:cViewPr>
        <p:scale>
          <a:sx n="70" d="100"/>
          <a:sy n="70" d="100"/>
        </p:scale>
        <p:origin x="-1290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0269C-CF27-4694-9031-13F2E0E05600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1D889-DD81-4DCC-8D58-12CE1E9DB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700" y="2438400"/>
            <a:ext cx="8915400" cy="4038600"/>
          </a:xfrm>
        </p:spPr>
        <p:txBody>
          <a:bodyPr>
            <a:noAutofit/>
          </a:bodyPr>
          <a:lstStyle/>
          <a:p>
            <a:pPr algn="r"/>
            <a:r>
              <a:rPr lang="en-US" sz="4000" b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utonnyMJ" pitchFamily="2" charset="0"/>
                <a:cs typeface="SutonnyMJ" pitchFamily="2" charset="0"/>
              </a:rPr>
              <a:t>Dc¯’vcbvqt</a:t>
            </a:r>
            <a:endParaRPr lang="en-US" sz="4000" b="1" u="sng" dirty="0" smtClean="0">
              <a:solidFill>
                <a:schemeClr val="tx1">
                  <a:lumMod val="75000"/>
                  <a:lumOff val="2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r>
              <a:rPr lang="en-US" sz="6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DËg</a:t>
            </a:r>
            <a:r>
              <a:rPr lang="en-US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Kzgvi</a:t>
            </a:r>
            <a:r>
              <a:rPr lang="en-US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miKvi</a:t>
            </a:r>
            <a:endParaRPr lang="en-US" sz="60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r">
              <a:spcBef>
                <a:spcPts val="0"/>
              </a:spcBef>
            </a:pP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utonnyMJ" pitchFamily="2" charset="0"/>
                <a:cs typeface="SutonnyMJ" pitchFamily="2" charset="0"/>
              </a:rPr>
              <a:t>we. Gm. wm. (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utonnyMJ" pitchFamily="2" charset="0"/>
                <a:cs typeface="SutonnyMJ" pitchFamily="2" charset="0"/>
              </a:rPr>
              <a:t>Abvm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utonnyMJ" pitchFamily="2" charset="0"/>
                <a:cs typeface="SutonnyMJ" pitchFamily="2" charset="0"/>
              </a:rPr>
              <a:t>©), 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utonnyMJ" pitchFamily="2" charset="0"/>
                <a:cs typeface="SutonnyMJ" pitchFamily="2" charset="0"/>
              </a:rPr>
              <a:t>Gg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utonnyMJ" pitchFamily="2" charset="0"/>
                <a:cs typeface="SutonnyMJ" pitchFamily="2" charset="0"/>
              </a:rPr>
              <a:t>. Gm. wm.(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utonnyMJ" pitchFamily="2" charset="0"/>
                <a:cs typeface="SutonnyMJ" pitchFamily="2" charset="0"/>
              </a:rPr>
              <a:t>MwYZ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pPr algn="r">
              <a:spcBef>
                <a:spcPts val="0"/>
              </a:spcBef>
            </a:pPr>
            <a:r>
              <a:rPr lang="en-US" sz="3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utonnyMJ" pitchFamily="2" charset="0"/>
                <a:cs typeface="SutonnyMJ" pitchFamily="2" charset="0"/>
              </a:rPr>
              <a:t>,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r">
              <a:spcBef>
                <a:spcPts val="0"/>
              </a:spcBef>
            </a:pPr>
            <a:r>
              <a:rPr lang="en-US" sz="4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eiæov</a:t>
            </a: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nvRx</a:t>
            </a: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bvqve</a:t>
            </a: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Avjx</a:t>
            </a: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cvBjU</a:t>
            </a: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D”P </a:t>
            </a:r>
            <a:r>
              <a:rPr lang="en-US" sz="4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we`¨vjq</a:t>
            </a:r>
            <a:endParaRPr lang="en-US" sz="48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r"/>
            <a:r>
              <a:rPr lang="en-US" sz="3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eiæov</a:t>
            </a: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Kzwgjøv</a:t>
            </a: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endParaRPr lang="en-US" sz="36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Barura</a:t>
            </a:r>
            <a:r>
              <a:rPr lang="en-US" sz="7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Vartual</a:t>
            </a:r>
            <a:r>
              <a:rPr lang="en-US" sz="7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School</a:t>
            </a:r>
          </a:p>
          <a:p>
            <a:pPr algn="ctr"/>
            <a:r>
              <a:rPr lang="en-US" sz="54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Barura</a:t>
            </a:r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Cumilla</a:t>
            </a:r>
            <a:endParaRPr lang="en-US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7224" y="1183944"/>
            <a:ext cx="8763000" cy="23212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Kvb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msL¨vi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A¼¸‡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jvi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hvMdj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hw` 9 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wefvR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H 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msL¨vwU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9 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wefvR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0200" y="228600"/>
            <a:ext cx="5486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9</a:t>
            </a:r>
            <a:r>
              <a:rPr lang="en-US" sz="72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72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wefvR¨Zv</a:t>
            </a:r>
            <a:endParaRPr lang="en-US" sz="7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152400" y="3352800"/>
            <a:ext cx="8763000" cy="2971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D`vniYt</a:t>
            </a:r>
            <a:endParaRPr lang="en-US" sz="4400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8973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msL¨vwU‡Z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A¼¸wji †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hvMdj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8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+9+7+3=27,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hv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9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Øviv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wefvR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¨|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myZivs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8973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msL¨vwU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9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Øviv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wefvR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¨|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2133600"/>
            <a:ext cx="8763000" cy="3745176"/>
          </a:xfrm>
        </p:spPr>
        <p:txBody>
          <a:bodyPr>
            <a:noAutofit/>
          </a:bodyPr>
          <a:lstStyle/>
          <a:p>
            <a:pPr marL="0" indent="0" algn="just">
              <a:buFont typeface="Wingdings" pitchFamily="2" charset="2"/>
              <a:buChar char="q"/>
            </a:pP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 †_‡K 100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†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gŠwjK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wjL‡e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 algn="just">
              <a:buFont typeface="Wingdings" pitchFamily="2" charset="2"/>
              <a:buChar char="q"/>
            </a:pP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cvV¨eB‡qi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Abykxjbx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1.2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Gi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2 †_‡K 7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ivL‡e</a:t>
            </a:r>
            <a:endParaRPr lang="en-US" sz="36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0200" y="228600"/>
            <a:ext cx="5486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72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KvR</a:t>
            </a:r>
            <a:endParaRPr lang="en-US" sz="7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399"/>
            <a:ext cx="8610600" cy="5410201"/>
          </a:xfrm>
        </p:spPr>
        <p:txBody>
          <a:bodyPr>
            <a:noAutofit/>
          </a:bodyPr>
          <a:lstStyle/>
          <a:p>
            <a:pPr marL="91440">
              <a:spcBef>
                <a:spcPts val="600"/>
              </a:spcBef>
              <a:buFont typeface="Wingdings" pitchFamily="2" charset="2"/>
              <a:buChar char="v"/>
            </a:pP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Qvov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N‡ii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evB‡i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hve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91440">
              <a:spcBef>
                <a:spcPts val="600"/>
              </a:spcBef>
              <a:buFont typeface="Wingdings" pitchFamily="2" charset="2"/>
              <a:buChar char="v"/>
            </a:pP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wbqwgZ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mvevb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n¨vÛIqvm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nvZ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ave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91440">
              <a:spcBef>
                <a:spcPts val="600"/>
              </a:spcBef>
              <a:buFont typeface="Wingdings" pitchFamily="2" charset="2"/>
              <a:buChar char="v"/>
            </a:pP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evB‡i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M‡j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h_vwbq‡g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gv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¯‹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Kie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91440">
              <a:spcBef>
                <a:spcPts val="600"/>
              </a:spcBef>
              <a:buFont typeface="Wingdings" pitchFamily="2" charset="2"/>
              <a:buChar char="v"/>
            </a:pP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`~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iZ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eRvq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ivL‡ev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91440">
              <a:spcBef>
                <a:spcPts val="600"/>
              </a:spcBef>
              <a:buFont typeface="Wingdings" pitchFamily="2" charset="2"/>
              <a:buChar char="v"/>
            </a:pP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v¯’¨wewa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Rvb‡ev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Rvbv‡ev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Pje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91440">
              <a:spcBef>
                <a:spcPts val="600"/>
              </a:spcBef>
              <a:buFont typeface="Wingdings" pitchFamily="2" charset="2"/>
              <a:buChar char="v"/>
            </a:pP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N‡i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wbqwgZ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cov‡jLv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Kie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kixiPP©v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Kie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91440">
              <a:spcBef>
                <a:spcPts val="600"/>
              </a:spcBef>
              <a:buFont typeface="Wingdings" pitchFamily="2" charset="2"/>
              <a:buChar char="v"/>
            </a:pP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N‡ii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Kv‡R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h_vmva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gv-evev‡K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Kie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14400" y="304800"/>
            <a:ext cx="7924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COVIT19 </a:t>
            </a:r>
            <a:r>
              <a:rPr lang="en-US" sz="44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4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GB </a:t>
            </a:r>
            <a:r>
              <a:rPr lang="en-US" sz="44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mg‡q</a:t>
            </a:r>
            <a:r>
              <a:rPr lang="en-US" sz="4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sz="4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wb‡`©kbv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08" y="838200"/>
            <a:ext cx="8991600" cy="57912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51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>
              <a:buNone/>
            </a:pPr>
            <a:r>
              <a:rPr lang="en-US" sz="87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AbjvBb</a:t>
            </a:r>
            <a:r>
              <a:rPr lang="en-US" sz="87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7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K¬v‡m</a:t>
            </a:r>
            <a:r>
              <a:rPr lang="en-US" sz="87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7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AskMÖnY</a:t>
            </a:r>
            <a:r>
              <a:rPr lang="en-US" sz="87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7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Kivi</a:t>
            </a:r>
            <a:r>
              <a:rPr lang="en-US" sz="87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7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87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87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mevB‡K</a:t>
            </a:r>
            <a:endParaRPr lang="en-US" sz="4400" dirty="0" smtClean="0">
              <a:solidFill>
                <a:schemeClr val="tx1">
                  <a:lumMod val="95000"/>
                  <a:lumOff val="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327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327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327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5536" y="2069920"/>
            <a:ext cx="89154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60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Aa¨vq</a:t>
            </a:r>
            <a:endParaRPr lang="en-US" sz="6000" b="1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¯^</a:t>
            </a:r>
            <a:r>
              <a:rPr lang="en-US" sz="8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vfvweK</a:t>
            </a:r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8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fMœvsk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71800" y="4437808"/>
            <a:ext cx="5867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(</a:t>
            </a:r>
            <a:r>
              <a:rPr lang="en-US" sz="54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Dcjä</a:t>
            </a:r>
            <a:r>
              <a:rPr lang="en-US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Abykxjbx-1.2)</a:t>
            </a:r>
            <a:endParaRPr lang="en-US" sz="4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6736" y="850720"/>
            <a:ext cx="40545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66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kÖwYt</a:t>
            </a:r>
            <a:r>
              <a:rPr lang="en-US" sz="66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lô</a:t>
            </a:r>
            <a:endParaRPr lang="en-US" sz="4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73768" y="859808"/>
            <a:ext cx="357344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welqt</a:t>
            </a:r>
            <a:r>
              <a:rPr lang="en-US" sz="66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MwYZ</a:t>
            </a:r>
            <a:endParaRPr lang="en-US" sz="66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7224" y="1143000"/>
            <a:ext cx="8763000" cy="5257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6000" dirty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†</a:t>
            </a:r>
            <a:r>
              <a:rPr lang="en-US" sz="60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gŠwjK</a:t>
            </a:r>
            <a:r>
              <a:rPr lang="en-US" sz="60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60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60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60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Rvbe</a:t>
            </a:r>
            <a:r>
              <a:rPr lang="en-US" sz="60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Font typeface="Wingdings" pitchFamily="2" charset="2"/>
              <a:buChar char="v"/>
            </a:pPr>
            <a:r>
              <a:rPr lang="en-US" sz="60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mn‡gŠwjK</a:t>
            </a:r>
            <a:r>
              <a:rPr lang="en-US" sz="60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60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Rvov</a:t>
            </a:r>
            <a:r>
              <a:rPr lang="en-US" sz="60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60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</a:t>
            </a:r>
            <a:r>
              <a:rPr lang="en-US" sz="60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60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wkLe</a:t>
            </a:r>
            <a:r>
              <a:rPr lang="en-US" sz="60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endParaRPr lang="en-US" sz="5600" dirty="0" smtClean="0"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60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2,3,4,5,9 </a:t>
            </a:r>
            <a:r>
              <a:rPr lang="en-US" sz="60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60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wefvR¨Zvi</a:t>
            </a:r>
            <a:r>
              <a:rPr lang="en-US" sz="60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kZ</a:t>
            </a:r>
            <a:r>
              <a:rPr lang="en-US" sz="60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	</a:t>
            </a:r>
            <a:r>
              <a:rPr lang="en-US" sz="60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Rvbe</a:t>
            </a:r>
            <a:r>
              <a:rPr lang="en-US" sz="60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Font typeface="Wingdings" pitchFamily="2" charset="2"/>
              <a:buChar char="v"/>
            </a:pPr>
            <a:endParaRPr lang="en-US" sz="6000" dirty="0" smtClean="0"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40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76600" y="228600"/>
            <a:ext cx="3657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hv</a:t>
            </a: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wkLet</a:t>
            </a:r>
            <a:endParaRPr lang="en-US" sz="6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7224" y="1183944"/>
            <a:ext cx="8763000" cy="40738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†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Kvb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msL¨vi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hw` 1 I H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wfbœ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Kvb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Drcv`K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bv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_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A_©vr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Kvb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hw` 1 I H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Qvov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Ab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Kvb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wbt‡k‡l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wefvR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bv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H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†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gŠwjK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endParaRPr lang="en-US" sz="36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3600" y="228600"/>
            <a:ext cx="495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†</a:t>
            </a:r>
            <a:r>
              <a:rPr lang="en-US" sz="7200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gŠwjK</a:t>
            </a:r>
            <a:r>
              <a:rPr lang="en-US" sz="7200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msL¨v</a:t>
            </a:r>
            <a:endParaRPr lang="en-US" sz="7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148984" y="5502320"/>
            <a:ext cx="87630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540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D`vniYt</a:t>
            </a:r>
            <a:r>
              <a:rPr lang="en-US" sz="5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19,37,59,41,97 </a:t>
            </a:r>
            <a:r>
              <a:rPr lang="en-US" sz="540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5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`|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7224" y="1183944"/>
            <a:ext cx="8763000" cy="23974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Kvb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GK †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Rvov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msL¨vi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hw` 1 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Qvov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Kvb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Drcv`K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bv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_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H †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Rvov‡K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mn‡gŠwjK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Rvov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228600"/>
            <a:ext cx="5562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mn†gŠwjK</a:t>
            </a:r>
            <a:r>
              <a:rPr lang="en-US" sz="7200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7200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Rvov</a:t>
            </a:r>
            <a:endParaRPr lang="en-US" sz="7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152400" y="3657600"/>
            <a:ext cx="87630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hgbt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16 I 15; 28 I 45 </a:t>
            </a: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`|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152400" y="5029200"/>
            <a:ext cx="87630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et`ªt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yBwU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gŠwjK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bv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n‡jI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mn‡gŠwjK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7224" y="1183944"/>
            <a:ext cx="8763000" cy="37451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†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h‡Kvb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Rvo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2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wefvR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A_©vr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Kvb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msL¨vi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GKK ¯’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vbxq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A¼ hw` †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Rvo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(2,4,6,8)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0(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kyb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¨)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5400" dirty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†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mB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2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wefvR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endParaRPr lang="en-US" sz="36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3600" y="228600"/>
            <a:ext cx="495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2 </a:t>
            </a:r>
            <a:r>
              <a:rPr lang="en-US" sz="72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72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wefvR¨Zv</a:t>
            </a:r>
            <a:endParaRPr lang="en-US" sz="7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148984" y="5502320"/>
            <a:ext cx="87630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540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D`vniYt</a:t>
            </a:r>
            <a:r>
              <a:rPr lang="en-US" sz="5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536,7530, 338 </a:t>
            </a:r>
            <a:r>
              <a:rPr lang="en-US" sz="540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5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`|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7224" y="1183944"/>
            <a:ext cx="8763000" cy="23212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Kvb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msL¨vi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A¼¸‡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jvi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hvMdj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hw` 3 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wefvR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H 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msL¨vwU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3 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wefvR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48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48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0200" y="228600"/>
            <a:ext cx="5486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3 </a:t>
            </a:r>
            <a:r>
              <a:rPr lang="en-US" sz="72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72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wefvR¨Zv</a:t>
            </a:r>
            <a:endParaRPr lang="en-US" sz="7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152400" y="3352800"/>
            <a:ext cx="8763000" cy="2971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D`vniYt</a:t>
            </a:r>
            <a:endParaRPr lang="en-US" sz="4400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5749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msL¨vwU‡Z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A¼¸wji †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hvMdj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5+7+4+9+2=27,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hv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3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Øviv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wefvR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¨|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myZivs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5749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msL¨vwU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3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Øviv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wefvR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¨|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7224" y="1183944"/>
            <a:ext cx="8763000" cy="43786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†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Kvb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msL¨vi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GKK I `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kK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vbxq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A¼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MwVZ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hw` 4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wefvR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H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msL¨wU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4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wefvR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 algn="just">
              <a:buNone/>
            </a:pP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GKK I `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kK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vbxq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A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¼ hw` 00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Zvn‡jI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msL¨vwU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4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wefvR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54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54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 algn="just">
              <a:buNone/>
            </a:pPr>
            <a:endParaRPr lang="en-US" sz="36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0200" y="228600"/>
            <a:ext cx="5486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4 </a:t>
            </a:r>
            <a:r>
              <a:rPr lang="en-US" sz="72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72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wefvR¨Zv</a:t>
            </a:r>
            <a:endParaRPr lang="en-US" sz="7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148984" y="5693392"/>
            <a:ext cx="8763000" cy="928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D`vniYt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4832, 2840,7500 </a:t>
            </a: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`|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7224" y="1183944"/>
            <a:ext cx="8763000" cy="33880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66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†</a:t>
            </a:r>
            <a:r>
              <a:rPr lang="en-US" sz="66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Kvb</a:t>
            </a:r>
            <a:r>
              <a:rPr lang="en-US" sz="66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msL¨vi</a:t>
            </a:r>
            <a:r>
              <a:rPr lang="en-US" sz="66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GKK ¯’</a:t>
            </a:r>
            <a:r>
              <a:rPr lang="en-US" sz="66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vbxq</a:t>
            </a:r>
            <a:r>
              <a:rPr lang="en-US" sz="66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A¼ hw` 0(</a:t>
            </a:r>
            <a:r>
              <a:rPr lang="en-US" sz="66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kyY</a:t>
            </a:r>
            <a:r>
              <a:rPr lang="en-US" sz="66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¨) </a:t>
            </a:r>
            <a:r>
              <a:rPr lang="en-US" sz="66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A_ev</a:t>
            </a:r>
            <a:r>
              <a:rPr lang="en-US" sz="66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5 </a:t>
            </a:r>
            <a:r>
              <a:rPr lang="en-US" sz="66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66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66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H </a:t>
            </a:r>
            <a:r>
              <a:rPr lang="en-US" sz="66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msL¨vwU</a:t>
            </a:r>
            <a:r>
              <a:rPr lang="en-US" sz="66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5 </a:t>
            </a:r>
            <a:r>
              <a:rPr lang="en-US" sz="66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66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wefvR</a:t>
            </a:r>
            <a:r>
              <a:rPr lang="en-US" sz="66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66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66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0200" y="228600"/>
            <a:ext cx="5486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5 </a:t>
            </a:r>
            <a:r>
              <a:rPr lang="en-US" sz="72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7200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wefvR¨Zv</a:t>
            </a:r>
            <a:endParaRPr lang="en-US" sz="7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162632" y="4708480"/>
            <a:ext cx="87630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540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D`vniYt</a:t>
            </a:r>
            <a:r>
              <a:rPr lang="en-US" sz="5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530,7535, 3235 </a:t>
            </a:r>
            <a:r>
              <a:rPr lang="en-US" sz="540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5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`|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rgbClr val="F2F2F2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1374</TotalTime>
  <Words>546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Kw¤úDUvi I Kw¤úDUvi e¨enviKvixi wbivcËv</dc:title>
  <dc:creator>uttam kumar</dc:creator>
  <cp:lastModifiedBy>uttam kumar</cp:lastModifiedBy>
  <cp:revision>308</cp:revision>
  <dcterms:created xsi:type="dcterms:W3CDTF">2006-08-16T00:00:00Z</dcterms:created>
  <dcterms:modified xsi:type="dcterms:W3CDTF">2020-07-04T02:06:00Z</dcterms:modified>
</cp:coreProperties>
</file>