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6" r:id="rId3"/>
    <p:sldId id="259" r:id="rId4"/>
    <p:sldId id="260" r:id="rId5"/>
    <p:sldId id="267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6986F-78E8-4BEF-BC94-AEA87839E340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8A32A-774A-469B-9D27-2EAEF82D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73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3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81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3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7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7283-764D-4BCD-A000-DAFF89D0BBF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9983C5-FCF0-4984-BB5E-749EB51E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67051" y="626020"/>
            <a:ext cx="6335486" cy="148045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اهلا و سه</a:t>
            </a:r>
            <a:r>
              <a:rPr lang="ar-BH" sz="4800" b="1" dirty="0">
                <a:solidFill>
                  <a:srgbClr val="7030A0"/>
                </a:solidFill>
              </a:rPr>
              <a:t>لا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1" y="2438399"/>
            <a:ext cx="6335486" cy="4358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80BA8-60CA-4E73-A994-F995F0D43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48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760" y="1097280"/>
            <a:ext cx="7162800" cy="2646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ar-BH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شكرا</a:t>
            </a:r>
            <a:endParaRPr 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420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67051" y="626020"/>
            <a:ext cx="6335486" cy="148045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اهلا و سه</a:t>
            </a:r>
            <a:r>
              <a:rPr lang="ar-BH" sz="4800" b="1" dirty="0">
                <a:solidFill>
                  <a:srgbClr val="7030A0"/>
                </a:solidFill>
              </a:rPr>
              <a:t>لا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1" y="2438399"/>
            <a:ext cx="6335486" cy="43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30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78001" y="2428103"/>
            <a:ext cx="8267701" cy="40950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ar-SA" sz="3600" b="1" dirty="0">
                <a:solidFill>
                  <a:srgbClr val="7030A0"/>
                </a:solidFill>
              </a:rPr>
              <a:t>  محمد </a:t>
            </a:r>
            <a:r>
              <a:rPr lang="ar-AE" sz="3600" b="1" dirty="0">
                <a:solidFill>
                  <a:srgbClr val="7030A0"/>
                </a:solidFill>
              </a:rPr>
              <a:t>ابو الحسن</a:t>
            </a:r>
            <a:endParaRPr lang="ar-SA" sz="3600" b="1" dirty="0">
              <a:solidFill>
                <a:srgbClr val="7030A0"/>
              </a:solidFill>
            </a:endParaRPr>
          </a:p>
          <a:p>
            <a:r>
              <a:rPr lang="ar-SA" sz="3600" b="1" dirty="0">
                <a:solidFill>
                  <a:srgbClr val="7030A0"/>
                </a:solidFill>
              </a:rPr>
              <a:t>  مدرس المعين</a:t>
            </a:r>
          </a:p>
          <a:p>
            <a:r>
              <a:rPr lang="ar-SA" sz="3600" b="1" dirty="0">
                <a:solidFill>
                  <a:srgbClr val="7030A0"/>
                </a:solidFill>
              </a:rPr>
              <a:t>  </a:t>
            </a:r>
            <a:r>
              <a:rPr lang="ar-AE" sz="3600" b="1" dirty="0">
                <a:solidFill>
                  <a:srgbClr val="7030A0"/>
                </a:solidFill>
              </a:rPr>
              <a:t>صالح اباد محي السنة داخل مدرسة</a:t>
            </a:r>
            <a:r>
              <a:rPr lang="ar-SA" sz="3600" b="1" dirty="0">
                <a:solidFill>
                  <a:srgbClr val="7030A0"/>
                </a:solidFill>
              </a:rPr>
              <a:t>  </a:t>
            </a:r>
          </a:p>
          <a:p>
            <a:r>
              <a:rPr lang="ar-SA" sz="3600" b="1" dirty="0">
                <a:solidFill>
                  <a:srgbClr val="7030A0"/>
                </a:solidFill>
              </a:rPr>
              <a:t>  رقم الجو</a:t>
            </a:r>
            <a:r>
              <a:rPr lang="ur-PK" sz="3600" b="1" dirty="0">
                <a:solidFill>
                  <a:srgbClr val="7030A0"/>
                </a:solidFill>
              </a:rPr>
              <a:t>ا</a:t>
            </a:r>
            <a:r>
              <a:rPr lang="ar-SA" sz="3600" b="1" dirty="0">
                <a:solidFill>
                  <a:srgbClr val="7030A0"/>
                </a:solidFill>
              </a:rPr>
              <a:t>ل:</a:t>
            </a:r>
            <a:r>
              <a:rPr lang="ar-AE" sz="3600" b="1" dirty="0">
                <a:solidFill>
                  <a:srgbClr val="7030A0"/>
                </a:solidFill>
              </a:rPr>
              <a:t>01745571436</a:t>
            </a:r>
            <a:r>
              <a:rPr lang="ar-SA" sz="3600" b="1" dirty="0">
                <a:solidFill>
                  <a:srgbClr val="7030A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Email:hassan88only@gmail.com</a:t>
            </a:r>
            <a:r>
              <a:rPr lang="ar-SA" sz="3600" b="1" dirty="0">
                <a:solidFill>
                  <a:srgbClr val="7030A0"/>
                </a:solidFill>
              </a:rPr>
              <a:t> </a:t>
            </a:r>
            <a:endParaRPr lang="bn-BD" sz="3600" b="1" dirty="0">
              <a:solidFill>
                <a:srgbClr val="7030A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956244" y="1"/>
            <a:ext cx="6553200" cy="194824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7922" y="479854"/>
            <a:ext cx="5089843" cy="988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7030A0"/>
                </a:solidFill>
              </a:rPr>
              <a:t>تعريف المدرس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 descr="DSC0029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0" y="314686"/>
            <a:ext cx="1563695" cy="1625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63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309" y="467360"/>
            <a:ext cx="6656251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الدرس  </a:t>
            </a:r>
            <a:endParaRPr lang="en-US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" y="1828800"/>
            <a:ext cx="398145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550" y="1828800"/>
            <a:ext cx="3890010" cy="5029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3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2C9A-D011-48C1-922F-39DAD23C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4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BH" dirty="0"/>
              <a:t>اهداف الدرس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B3C93D-B858-412C-ACB2-D58EAB4EBDE5}"/>
              </a:ext>
            </a:extLst>
          </p:cNvPr>
          <p:cNvSpPr/>
          <p:nvPr/>
        </p:nvSpPr>
        <p:spPr>
          <a:xfrm>
            <a:off x="556613" y="2344994"/>
            <a:ext cx="8717389" cy="39034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dirty="0"/>
              <a:t>بعد نهاية الدرس يستطيع الطلاب</a:t>
            </a:r>
          </a:p>
          <a:p>
            <a:pPr algn="r"/>
            <a:r>
              <a:rPr lang="ar-BH" sz="4400" dirty="0"/>
              <a:t>* ان يقولوا معاني مفردات</a:t>
            </a:r>
          </a:p>
          <a:p>
            <a:pPr algn="r"/>
            <a:r>
              <a:rPr lang="ar-BH" sz="4400" dirty="0"/>
              <a:t>* ان يقولوا الشعر اربعا اسطرا حفظا-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655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-102574"/>
            <a:ext cx="7559040" cy="63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68" y="1054417"/>
            <a:ext cx="8435391" cy="4851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0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7" y="1463040"/>
            <a:ext cx="8142199" cy="4307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3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9360" y="528320"/>
            <a:ext cx="5466080" cy="1239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5400" b="1" dirty="0"/>
              <a:t>واجب المنزلي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2296161"/>
            <a:ext cx="7223760" cy="36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7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3|1.2|1.2|4|4.1|3.8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6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</TotalTime>
  <Words>63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Arabic Typesetting</vt:lpstr>
      <vt:lpstr>Arial</vt:lpstr>
      <vt:lpstr>Calibri</vt:lpstr>
      <vt:lpstr>SutonnyMJ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اهداف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M.A HASSAN</dc:creator>
  <cp:lastModifiedBy>DOEL</cp:lastModifiedBy>
  <cp:revision>28</cp:revision>
  <dcterms:created xsi:type="dcterms:W3CDTF">2020-06-27T04:32:04Z</dcterms:created>
  <dcterms:modified xsi:type="dcterms:W3CDTF">2020-07-04T10:05:36Z</dcterms:modified>
</cp:coreProperties>
</file>