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13" r:id="rId2"/>
    <p:sldMasterId id="2147483831" r:id="rId3"/>
    <p:sldMasterId id="2147483904" r:id="rId4"/>
    <p:sldMasterId id="2147483916" r:id="rId5"/>
    <p:sldMasterId id="2147483928" r:id="rId6"/>
    <p:sldMasterId id="2147483940" r:id="rId7"/>
    <p:sldMasterId id="2147483957" r:id="rId8"/>
    <p:sldMasterId id="2147483969" r:id="rId9"/>
    <p:sldMasterId id="2147483998" r:id="rId10"/>
    <p:sldMasterId id="2147484046" r:id="rId11"/>
    <p:sldMasterId id="2147484064" r:id="rId12"/>
  </p:sldMasterIdLst>
  <p:sldIdLst>
    <p:sldId id="285" r:id="rId13"/>
    <p:sldId id="283" r:id="rId14"/>
    <p:sldId id="284" r:id="rId15"/>
    <p:sldId id="281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9" r:id="rId24"/>
    <p:sldId id="275" r:id="rId25"/>
    <p:sldId id="273" r:id="rId26"/>
    <p:sldId id="278" r:id="rId27"/>
    <p:sldId id="276" r:id="rId28"/>
    <p:sldId id="280" r:id="rId29"/>
    <p:sldId id="274" r:id="rId30"/>
    <p:sldId id="286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225CE-EB1D-481E-A15E-99018BD4D063}" type="doc">
      <dgm:prSet loTypeId="urn:microsoft.com/office/officeart/2005/8/layout/radial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A8DFF0-6AA4-4EBF-B2DE-4482B5BE2A76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দূষণের কারন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6083B9-D10D-4297-9709-7E3E5A702E7D}" type="parTrans" cxnId="{BA20D473-7B89-456A-B67D-3040A77AB4C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CC6FDD-AA67-4DB7-872D-49663C3A2D07}" type="sibTrans" cxnId="{BA20D473-7B89-456A-B67D-3040A77AB4C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DBF2BF-575D-4222-B62A-2A3853368CC8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রাসায়নিক দ্রব্য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10CD7-F3E5-4F81-A82B-8DC643C3134D}" type="parTrans" cxnId="{1B64AC58-6ABC-418F-AB6F-4465560863B7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gm:spPr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2CB510-CC77-4F51-8210-BEC70A11A21A}" type="sibTrans" cxnId="{1B64AC58-6ABC-418F-AB6F-4465560863B7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DAEEE4-48BC-4C30-83FB-75F9615C3B71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 ও পুকুরে গরু-ছাগল গোসল করানো</a:t>
          </a:r>
        </a:p>
      </dgm:t>
    </dgm:pt>
    <dgm:pt modelId="{5700DE97-B82A-4CB0-AB7E-8D3D7B36A16A}" type="parTrans" cxnId="{BF119867-84CB-47A1-A9F6-2891B863E21E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gm:spPr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65E07-C85D-4D0B-AFF1-C3CC03B62DE9}" type="sibTrans" cxnId="{BF119867-84CB-47A1-A9F6-2891B863E21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4D2C3E-34D3-48A0-90A1-95BD5F3F6F90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গৃহস্থালির বর্জ্যর মাধ্যমে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A6D20-49EF-43FD-A3C1-03514433337A}" type="parTrans" cxnId="{710DAD4A-F4C6-494D-A0A6-B9226EBD8FEA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gm:spPr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7FAC72-357F-404F-8F12-00CA7FD3DF86}" type="sibTrans" cxnId="{710DAD4A-F4C6-494D-A0A6-B9226EBD8FEA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BF6CB1-F7BA-4987-AE39-494A1DDBA5A2}">
      <dgm:prSet phldrT="[Tex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কৃষিকাজে ব্যবহৃত কীটনাশক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3C138-F225-4390-B487-841459381D5D}" type="parTrans" cxnId="{6B630B09-2BC7-4D0D-99B4-9A2C11C65ABF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gm:spPr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10410-4F54-43A8-8EF4-A5606ABF4627}" type="sibTrans" cxnId="{6B630B09-2BC7-4D0D-99B4-9A2C11C65AB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C1C50-F421-4DBA-BC8F-5AA0CBD7EBA1}" type="pres">
      <dgm:prSet presAssocID="{70C225CE-EB1D-481E-A15E-99018BD4D06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081A57-6EFF-48DE-BF6F-33B2856C76DD}" type="pres">
      <dgm:prSet presAssocID="{A7A8DFF0-6AA4-4EBF-B2DE-4482B5BE2A76}" presName="centerShape" presStyleLbl="node0" presStyleIdx="0" presStyleCnt="1"/>
      <dgm:spPr/>
    </dgm:pt>
    <dgm:pt modelId="{7106C916-3C39-4230-A762-F4EB148D9973}" type="pres">
      <dgm:prSet presAssocID="{0CD10CD7-F3E5-4F81-A82B-8DC643C3134D}" presName="Name9" presStyleLbl="parChTrans1D2" presStyleIdx="0" presStyleCnt="4"/>
      <dgm:spPr/>
    </dgm:pt>
    <dgm:pt modelId="{9E1562DF-EBB4-4BE7-BD24-10E6538D2D24}" type="pres">
      <dgm:prSet presAssocID="{0CD10CD7-F3E5-4F81-A82B-8DC643C3134D}" presName="connTx" presStyleLbl="parChTrans1D2" presStyleIdx="0" presStyleCnt="4"/>
      <dgm:spPr/>
    </dgm:pt>
    <dgm:pt modelId="{47B2FB9E-B490-4CA2-A57D-76B3A3AEEA48}" type="pres">
      <dgm:prSet presAssocID="{A4DBF2BF-575D-4222-B62A-2A3853368CC8}" presName="node" presStyleLbl="node1" presStyleIdx="0" presStyleCnt="4" custScaleX="157053" custScaleY="99308">
        <dgm:presLayoutVars>
          <dgm:bulletEnabled val="1"/>
        </dgm:presLayoutVars>
      </dgm:prSet>
      <dgm:spPr/>
    </dgm:pt>
    <dgm:pt modelId="{0A64090F-42AD-472F-8E7C-C68CF106CA3D}" type="pres">
      <dgm:prSet presAssocID="{DD03C138-F225-4390-B487-841459381D5D}" presName="Name9" presStyleLbl="parChTrans1D2" presStyleIdx="1" presStyleCnt="4"/>
      <dgm:spPr/>
    </dgm:pt>
    <dgm:pt modelId="{6CC8CD8F-16F6-4B8B-A41B-F5711466CE62}" type="pres">
      <dgm:prSet presAssocID="{DD03C138-F225-4390-B487-841459381D5D}" presName="connTx" presStyleLbl="parChTrans1D2" presStyleIdx="1" presStyleCnt="4"/>
      <dgm:spPr/>
    </dgm:pt>
    <dgm:pt modelId="{CC87A985-1E9C-42D7-A6B7-54A68158331E}" type="pres">
      <dgm:prSet presAssocID="{D9BF6CB1-F7BA-4987-AE39-494A1DDBA5A2}" presName="node" presStyleLbl="node1" presStyleIdx="1" presStyleCnt="4" custScaleX="153700" custScaleY="102019" custRadScaleRad="110249" custRadScaleInc="-5853">
        <dgm:presLayoutVars>
          <dgm:bulletEnabled val="1"/>
        </dgm:presLayoutVars>
      </dgm:prSet>
      <dgm:spPr/>
    </dgm:pt>
    <dgm:pt modelId="{BAE64B3D-8D8F-49B2-BBB4-EF6AB0233D02}" type="pres">
      <dgm:prSet presAssocID="{5700DE97-B82A-4CB0-AB7E-8D3D7B36A16A}" presName="Name9" presStyleLbl="parChTrans1D2" presStyleIdx="2" presStyleCnt="4"/>
      <dgm:spPr/>
    </dgm:pt>
    <dgm:pt modelId="{9885D520-66B5-4D2B-B53B-191D3A561EEF}" type="pres">
      <dgm:prSet presAssocID="{5700DE97-B82A-4CB0-AB7E-8D3D7B36A16A}" presName="connTx" presStyleLbl="parChTrans1D2" presStyleIdx="2" presStyleCnt="4"/>
      <dgm:spPr/>
    </dgm:pt>
    <dgm:pt modelId="{7A7C9414-B6FD-46B0-8F49-5FFD2EA2FDE5}" type="pres">
      <dgm:prSet presAssocID="{DEDAEEE4-48BC-4C30-83FB-75F9615C3B71}" presName="node" presStyleLbl="node1" presStyleIdx="2" presStyleCnt="4" custScaleX="170250" custScaleY="82851">
        <dgm:presLayoutVars>
          <dgm:bulletEnabled val="1"/>
        </dgm:presLayoutVars>
      </dgm:prSet>
      <dgm:spPr/>
    </dgm:pt>
    <dgm:pt modelId="{DF57CF80-F7C2-4EE4-BA78-007881932A58}" type="pres">
      <dgm:prSet presAssocID="{955A6D20-49EF-43FD-A3C1-03514433337A}" presName="Name9" presStyleLbl="parChTrans1D2" presStyleIdx="3" presStyleCnt="4"/>
      <dgm:spPr/>
    </dgm:pt>
    <dgm:pt modelId="{05FCD6A8-5890-48B9-824B-6E3CB853AA26}" type="pres">
      <dgm:prSet presAssocID="{955A6D20-49EF-43FD-A3C1-03514433337A}" presName="connTx" presStyleLbl="parChTrans1D2" presStyleIdx="3" presStyleCnt="4"/>
      <dgm:spPr/>
    </dgm:pt>
    <dgm:pt modelId="{1BEE992D-678C-4792-BD28-E9F19F09321A}" type="pres">
      <dgm:prSet presAssocID="{0C4D2C3E-34D3-48A0-90A1-95BD5F3F6F90}" presName="node" presStyleLbl="node1" presStyleIdx="3" presStyleCnt="4" custScaleX="149778" custRadScaleRad="120265" custRadScaleInc="0">
        <dgm:presLayoutVars>
          <dgm:bulletEnabled val="1"/>
        </dgm:presLayoutVars>
      </dgm:prSet>
      <dgm:spPr/>
    </dgm:pt>
  </dgm:ptLst>
  <dgm:cxnLst>
    <dgm:cxn modelId="{6B630B09-2BC7-4D0D-99B4-9A2C11C65ABF}" srcId="{A7A8DFF0-6AA4-4EBF-B2DE-4482B5BE2A76}" destId="{D9BF6CB1-F7BA-4987-AE39-494A1DDBA5A2}" srcOrd="1" destOrd="0" parTransId="{DD03C138-F225-4390-B487-841459381D5D}" sibTransId="{59C10410-4F54-43A8-8EF4-A5606ABF4627}"/>
    <dgm:cxn modelId="{629E0F09-ED04-4B15-B753-56FFFAAA7D87}" type="presOf" srcId="{955A6D20-49EF-43FD-A3C1-03514433337A}" destId="{DF57CF80-F7C2-4EE4-BA78-007881932A58}" srcOrd="0" destOrd="0" presId="urn:microsoft.com/office/officeart/2005/8/layout/radial1"/>
    <dgm:cxn modelId="{CAE6A810-ADCF-49B4-975A-1218C4E3977B}" type="presOf" srcId="{955A6D20-49EF-43FD-A3C1-03514433337A}" destId="{05FCD6A8-5890-48B9-824B-6E3CB853AA26}" srcOrd="1" destOrd="0" presId="urn:microsoft.com/office/officeart/2005/8/layout/radial1"/>
    <dgm:cxn modelId="{1C1F813F-420B-49DF-A624-130076773253}" type="presOf" srcId="{DEDAEEE4-48BC-4C30-83FB-75F9615C3B71}" destId="{7A7C9414-B6FD-46B0-8F49-5FFD2EA2FDE5}" srcOrd="0" destOrd="0" presId="urn:microsoft.com/office/officeart/2005/8/layout/radial1"/>
    <dgm:cxn modelId="{EC41675F-6C6C-4E9B-9CD1-2A9C4971CCE0}" type="presOf" srcId="{DD03C138-F225-4390-B487-841459381D5D}" destId="{6CC8CD8F-16F6-4B8B-A41B-F5711466CE62}" srcOrd="1" destOrd="0" presId="urn:microsoft.com/office/officeart/2005/8/layout/radial1"/>
    <dgm:cxn modelId="{5E073942-99EA-42D7-AB91-6E90D0C6CC1C}" type="presOf" srcId="{5700DE97-B82A-4CB0-AB7E-8D3D7B36A16A}" destId="{BAE64B3D-8D8F-49B2-BBB4-EF6AB0233D02}" srcOrd="0" destOrd="0" presId="urn:microsoft.com/office/officeart/2005/8/layout/radial1"/>
    <dgm:cxn modelId="{AF1CAF45-93D9-4AFE-B422-D61A70E360B0}" type="presOf" srcId="{DD03C138-F225-4390-B487-841459381D5D}" destId="{0A64090F-42AD-472F-8E7C-C68CF106CA3D}" srcOrd="0" destOrd="0" presId="urn:microsoft.com/office/officeart/2005/8/layout/radial1"/>
    <dgm:cxn modelId="{CFE68E66-E54C-4E31-A8D1-F787DDF0BA71}" type="presOf" srcId="{5700DE97-B82A-4CB0-AB7E-8D3D7B36A16A}" destId="{9885D520-66B5-4D2B-B53B-191D3A561EEF}" srcOrd="1" destOrd="0" presId="urn:microsoft.com/office/officeart/2005/8/layout/radial1"/>
    <dgm:cxn modelId="{BF119867-84CB-47A1-A9F6-2891B863E21E}" srcId="{A7A8DFF0-6AA4-4EBF-B2DE-4482B5BE2A76}" destId="{DEDAEEE4-48BC-4C30-83FB-75F9615C3B71}" srcOrd="2" destOrd="0" parTransId="{5700DE97-B82A-4CB0-AB7E-8D3D7B36A16A}" sibTransId="{5D365E07-C85D-4D0B-AFF1-C3CC03B62DE9}"/>
    <dgm:cxn modelId="{710DAD4A-F4C6-494D-A0A6-B9226EBD8FEA}" srcId="{A7A8DFF0-6AA4-4EBF-B2DE-4482B5BE2A76}" destId="{0C4D2C3E-34D3-48A0-90A1-95BD5F3F6F90}" srcOrd="3" destOrd="0" parTransId="{955A6D20-49EF-43FD-A3C1-03514433337A}" sibTransId="{FC7FAC72-357F-404F-8F12-00CA7FD3DF86}"/>
    <dgm:cxn modelId="{CBB2E74C-AFD9-44FC-8E49-3FD01F90DD56}" type="presOf" srcId="{D9BF6CB1-F7BA-4987-AE39-494A1DDBA5A2}" destId="{CC87A985-1E9C-42D7-A6B7-54A68158331E}" srcOrd="0" destOrd="0" presId="urn:microsoft.com/office/officeart/2005/8/layout/radial1"/>
    <dgm:cxn modelId="{BA20D473-7B89-456A-B67D-3040A77AB4CA}" srcId="{70C225CE-EB1D-481E-A15E-99018BD4D063}" destId="{A7A8DFF0-6AA4-4EBF-B2DE-4482B5BE2A76}" srcOrd="0" destOrd="0" parTransId="{116083B9-D10D-4297-9709-7E3E5A702E7D}" sibTransId="{A3CC6FDD-AA67-4DB7-872D-49663C3A2D07}"/>
    <dgm:cxn modelId="{1B64AC58-6ABC-418F-AB6F-4465560863B7}" srcId="{A7A8DFF0-6AA4-4EBF-B2DE-4482B5BE2A76}" destId="{A4DBF2BF-575D-4222-B62A-2A3853368CC8}" srcOrd="0" destOrd="0" parTransId="{0CD10CD7-F3E5-4F81-A82B-8DC643C3134D}" sibTransId="{3F2CB510-CC77-4F51-8210-BEC70A11A21A}"/>
    <dgm:cxn modelId="{33089A80-B0AE-4ABB-9D90-A9065D4EA74D}" type="presOf" srcId="{0CD10CD7-F3E5-4F81-A82B-8DC643C3134D}" destId="{9E1562DF-EBB4-4BE7-BD24-10E6538D2D24}" srcOrd="1" destOrd="0" presId="urn:microsoft.com/office/officeart/2005/8/layout/radial1"/>
    <dgm:cxn modelId="{5D71E98C-1DCE-4DAC-AC44-B9E6844F4E8A}" type="presOf" srcId="{70C225CE-EB1D-481E-A15E-99018BD4D063}" destId="{0B4C1C50-F421-4DBA-BC8F-5AA0CBD7EBA1}" srcOrd="0" destOrd="0" presId="urn:microsoft.com/office/officeart/2005/8/layout/radial1"/>
    <dgm:cxn modelId="{117D12B2-B74A-4F31-8339-52FE970A614B}" type="presOf" srcId="{A4DBF2BF-575D-4222-B62A-2A3853368CC8}" destId="{47B2FB9E-B490-4CA2-A57D-76B3A3AEEA48}" srcOrd="0" destOrd="0" presId="urn:microsoft.com/office/officeart/2005/8/layout/radial1"/>
    <dgm:cxn modelId="{7E6727B5-EDB9-4FC6-9115-A56D7A5DEF6D}" type="presOf" srcId="{0CD10CD7-F3E5-4F81-A82B-8DC643C3134D}" destId="{7106C916-3C39-4230-A762-F4EB148D9973}" srcOrd="0" destOrd="0" presId="urn:microsoft.com/office/officeart/2005/8/layout/radial1"/>
    <dgm:cxn modelId="{EB033CCD-0E49-4E9C-AAE6-5035F996897C}" type="presOf" srcId="{A7A8DFF0-6AA4-4EBF-B2DE-4482B5BE2A76}" destId="{D2081A57-6EFF-48DE-BF6F-33B2856C76DD}" srcOrd="0" destOrd="0" presId="urn:microsoft.com/office/officeart/2005/8/layout/radial1"/>
    <dgm:cxn modelId="{541ED5F9-57DD-48BF-B01A-B8F2B3B9715F}" type="presOf" srcId="{0C4D2C3E-34D3-48A0-90A1-95BD5F3F6F90}" destId="{1BEE992D-678C-4792-BD28-E9F19F09321A}" srcOrd="0" destOrd="0" presId="urn:microsoft.com/office/officeart/2005/8/layout/radial1"/>
    <dgm:cxn modelId="{A51A32D4-BB1D-49ED-84A8-67770DABFD2F}" type="presParOf" srcId="{0B4C1C50-F421-4DBA-BC8F-5AA0CBD7EBA1}" destId="{D2081A57-6EFF-48DE-BF6F-33B2856C76DD}" srcOrd="0" destOrd="0" presId="urn:microsoft.com/office/officeart/2005/8/layout/radial1"/>
    <dgm:cxn modelId="{08D5FCC6-CCB1-496D-8952-DFCF5700D048}" type="presParOf" srcId="{0B4C1C50-F421-4DBA-BC8F-5AA0CBD7EBA1}" destId="{7106C916-3C39-4230-A762-F4EB148D9973}" srcOrd="1" destOrd="0" presId="urn:microsoft.com/office/officeart/2005/8/layout/radial1"/>
    <dgm:cxn modelId="{F20BF1FD-41BC-4BF9-8299-811B4778DFC6}" type="presParOf" srcId="{7106C916-3C39-4230-A762-F4EB148D9973}" destId="{9E1562DF-EBB4-4BE7-BD24-10E6538D2D24}" srcOrd="0" destOrd="0" presId="urn:microsoft.com/office/officeart/2005/8/layout/radial1"/>
    <dgm:cxn modelId="{BF90F986-4324-4E88-BBE9-16F137A05297}" type="presParOf" srcId="{0B4C1C50-F421-4DBA-BC8F-5AA0CBD7EBA1}" destId="{47B2FB9E-B490-4CA2-A57D-76B3A3AEEA48}" srcOrd="2" destOrd="0" presId="urn:microsoft.com/office/officeart/2005/8/layout/radial1"/>
    <dgm:cxn modelId="{2EBD1A26-4DF5-453B-87ED-0A90D2B08FF8}" type="presParOf" srcId="{0B4C1C50-F421-4DBA-BC8F-5AA0CBD7EBA1}" destId="{0A64090F-42AD-472F-8E7C-C68CF106CA3D}" srcOrd="3" destOrd="0" presId="urn:microsoft.com/office/officeart/2005/8/layout/radial1"/>
    <dgm:cxn modelId="{CF93C100-6748-40BD-806A-CAF2AE1D1203}" type="presParOf" srcId="{0A64090F-42AD-472F-8E7C-C68CF106CA3D}" destId="{6CC8CD8F-16F6-4B8B-A41B-F5711466CE62}" srcOrd="0" destOrd="0" presId="urn:microsoft.com/office/officeart/2005/8/layout/radial1"/>
    <dgm:cxn modelId="{24373713-DA9C-4902-86E1-6E67FD449D57}" type="presParOf" srcId="{0B4C1C50-F421-4DBA-BC8F-5AA0CBD7EBA1}" destId="{CC87A985-1E9C-42D7-A6B7-54A68158331E}" srcOrd="4" destOrd="0" presId="urn:microsoft.com/office/officeart/2005/8/layout/radial1"/>
    <dgm:cxn modelId="{8E62B352-5420-4E25-8B2D-5ADA39691E65}" type="presParOf" srcId="{0B4C1C50-F421-4DBA-BC8F-5AA0CBD7EBA1}" destId="{BAE64B3D-8D8F-49B2-BBB4-EF6AB0233D02}" srcOrd="5" destOrd="0" presId="urn:microsoft.com/office/officeart/2005/8/layout/radial1"/>
    <dgm:cxn modelId="{0091F91C-F2FF-4E70-BF4A-A73F63B60C36}" type="presParOf" srcId="{BAE64B3D-8D8F-49B2-BBB4-EF6AB0233D02}" destId="{9885D520-66B5-4D2B-B53B-191D3A561EEF}" srcOrd="0" destOrd="0" presId="urn:microsoft.com/office/officeart/2005/8/layout/radial1"/>
    <dgm:cxn modelId="{D8ED75FD-3A58-4E6E-88CC-9207776F5DF7}" type="presParOf" srcId="{0B4C1C50-F421-4DBA-BC8F-5AA0CBD7EBA1}" destId="{7A7C9414-B6FD-46B0-8F49-5FFD2EA2FDE5}" srcOrd="6" destOrd="0" presId="urn:microsoft.com/office/officeart/2005/8/layout/radial1"/>
    <dgm:cxn modelId="{B48D5F89-523D-4CBA-8E73-40FD137DB28A}" type="presParOf" srcId="{0B4C1C50-F421-4DBA-BC8F-5AA0CBD7EBA1}" destId="{DF57CF80-F7C2-4EE4-BA78-007881932A58}" srcOrd="7" destOrd="0" presId="urn:microsoft.com/office/officeart/2005/8/layout/radial1"/>
    <dgm:cxn modelId="{5915690D-04E5-422A-AC72-CD0A6DDF13D3}" type="presParOf" srcId="{DF57CF80-F7C2-4EE4-BA78-007881932A58}" destId="{05FCD6A8-5890-48B9-824B-6E3CB853AA26}" srcOrd="0" destOrd="0" presId="urn:microsoft.com/office/officeart/2005/8/layout/radial1"/>
    <dgm:cxn modelId="{28BB180A-17ED-4EFA-A3D5-FFC97689E84F}" type="presParOf" srcId="{0B4C1C50-F421-4DBA-BC8F-5AA0CBD7EBA1}" destId="{1BEE992D-678C-4792-BD28-E9F19F09321A}" srcOrd="8" destOrd="0" presId="urn:microsoft.com/office/officeart/2005/8/layout/radial1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F31FC-A843-4272-9CDE-EB79BBD5F2E7}" type="doc">
      <dgm:prSet loTypeId="urn:microsoft.com/office/officeart/2008/layout/RadialCluster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DE450E-A273-4F6C-909D-C3C1A27C41EC}">
      <dgm:prSet phldrT="[Text]" custT="1"/>
      <dgm:spPr/>
      <dgm:t>
        <a:bodyPr/>
        <a:lstStyle/>
        <a:p>
          <a:r>
            <a:rPr lang="en-US" sz="3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3CA0F7-BC43-416D-8B43-B1CAFF78584F}" type="parTrans" cxnId="{896938C5-010B-4925-B824-B760F6ED52DF}">
      <dgm:prSet/>
      <dgm:spPr/>
      <dgm:t>
        <a:bodyPr/>
        <a:lstStyle/>
        <a:p>
          <a:endParaRPr lang="en-US"/>
        </a:p>
      </dgm:t>
    </dgm:pt>
    <dgm:pt modelId="{90E2AA27-E989-4FC1-B544-D701B5AAEBBB}" type="sibTrans" cxnId="{896938C5-010B-4925-B824-B760F6ED52DF}">
      <dgm:prSet/>
      <dgm:spPr/>
      <dgm:t>
        <a:bodyPr/>
        <a:lstStyle/>
        <a:p>
          <a:endParaRPr lang="en-US"/>
        </a:p>
      </dgm:t>
    </dgm:pt>
    <dgm:pt modelId="{BA90640D-A114-4618-A461-F688EA59842F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 dirty="0"/>
        </a:p>
      </dgm:t>
    </dgm:pt>
    <dgm:pt modelId="{D49B7B66-A219-48F1-BA09-6D0EE0416DC3}" type="parTrans" cxnId="{7AD25F2E-4DBD-46B6-9C93-32186EB5CF9F}">
      <dgm:prSet/>
      <dgm:spPr/>
      <dgm:t>
        <a:bodyPr/>
        <a:lstStyle/>
        <a:p>
          <a:endParaRPr lang="en-US"/>
        </a:p>
      </dgm:t>
    </dgm:pt>
    <dgm:pt modelId="{4246E883-C7E1-4975-9258-6ED00BE0E893}" type="sibTrans" cxnId="{7AD25F2E-4DBD-46B6-9C93-32186EB5CF9F}">
      <dgm:prSet/>
      <dgm:spPr/>
      <dgm:t>
        <a:bodyPr/>
        <a:lstStyle/>
        <a:p>
          <a:endParaRPr lang="en-US"/>
        </a:p>
      </dgm:t>
    </dgm:pt>
    <dgm:pt modelId="{3402C300-5498-4AFD-926A-2BEFC9B70447}">
      <dgm:prSet phldrT="[Text]" phldr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 dirty="0"/>
        </a:p>
      </dgm:t>
    </dgm:pt>
    <dgm:pt modelId="{83B883CE-34A8-465A-8E3C-FB55839EFDDE}" type="parTrans" cxnId="{F4051A1C-EDBD-4989-9F2C-2A965ADAC7F9}">
      <dgm:prSet/>
      <dgm:spPr/>
      <dgm:t>
        <a:bodyPr/>
        <a:lstStyle/>
        <a:p>
          <a:endParaRPr lang="en-US"/>
        </a:p>
      </dgm:t>
    </dgm:pt>
    <dgm:pt modelId="{2AB3AC84-9BE9-4FB7-95C9-53FCAC42D14F}" type="sibTrans" cxnId="{F4051A1C-EDBD-4989-9F2C-2A965ADAC7F9}">
      <dgm:prSet/>
      <dgm:spPr/>
      <dgm:t>
        <a:bodyPr/>
        <a:lstStyle/>
        <a:p>
          <a:endParaRPr lang="en-US"/>
        </a:p>
      </dgm:t>
    </dgm:pt>
    <dgm:pt modelId="{D4161820-FB3B-4160-A68E-9CDC2809CC1F}">
      <dgm:prSet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AD8413E-4E47-49C9-8975-85279DD74177}" type="parTrans" cxnId="{C352393E-9F7F-42E3-AE08-1B84CB29CC09}">
      <dgm:prSet/>
      <dgm:spPr/>
      <dgm:t>
        <a:bodyPr/>
        <a:lstStyle/>
        <a:p>
          <a:endParaRPr lang="en-US"/>
        </a:p>
      </dgm:t>
    </dgm:pt>
    <dgm:pt modelId="{234008AE-2FDA-47A6-A32E-1F70D11D6DB2}" type="sibTrans" cxnId="{C352393E-9F7F-42E3-AE08-1B84CB29CC09}">
      <dgm:prSet/>
      <dgm:spPr/>
      <dgm:t>
        <a:bodyPr/>
        <a:lstStyle/>
        <a:p>
          <a:endParaRPr lang="en-US"/>
        </a:p>
      </dgm:t>
    </dgm:pt>
    <dgm:pt modelId="{20335A72-0B77-4444-83C6-BBFC14FCA3E5}" type="pres">
      <dgm:prSet presAssocID="{272F31FC-A843-4272-9CDE-EB79BBD5F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7B628B5-25F9-4875-BAAA-BD718CDC926F}" type="pres">
      <dgm:prSet presAssocID="{5BDE450E-A273-4F6C-909D-C3C1A27C41EC}" presName="singleCycle" presStyleCnt="0"/>
      <dgm:spPr/>
    </dgm:pt>
    <dgm:pt modelId="{70F0C167-36BE-476C-9CC2-2EE0308125E3}" type="pres">
      <dgm:prSet presAssocID="{5BDE450E-A273-4F6C-909D-C3C1A27C41EC}" presName="singleCenter" presStyleLbl="node1" presStyleIdx="0" presStyleCnt="4" custScaleX="122624" custScaleY="106365">
        <dgm:presLayoutVars>
          <dgm:chMax val="7"/>
          <dgm:chPref val="7"/>
        </dgm:presLayoutVars>
      </dgm:prSet>
      <dgm:spPr/>
    </dgm:pt>
    <dgm:pt modelId="{0C524712-DD48-4865-9EC8-11A9F93E87D7}" type="pres">
      <dgm:prSet presAssocID="{D49B7B66-A219-48F1-BA09-6D0EE0416DC3}" presName="Name56" presStyleLbl="parChTrans1D2" presStyleIdx="0" presStyleCnt="3"/>
      <dgm:spPr/>
    </dgm:pt>
    <dgm:pt modelId="{595A0446-181E-43D1-A044-9AA961750BAB}" type="pres">
      <dgm:prSet presAssocID="{BA90640D-A114-4618-A461-F688EA59842F}" presName="text0" presStyleLbl="node1" presStyleIdx="1" presStyleCnt="4" custScaleX="180659" custScaleY="139360" custRadScaleRad="93616" custRadScaleInc="2226">
        <dgm:presLayoutVars>
          <dgm:bulletEnabled val="1"/>
        </dgm:presLayoutVars>
      </dgm:prSet>
      <dgm:spPr/>
    </dgm:pt>
    <dgm:pt modelId="{A95ED0FC-F3A2-4A2E-B30F-44E56BCF6AE7}" type="pres">
      <dgm:prSet presAssocID="{9AD8413E-4E47-49C9-8975-85279DD74177}" presName="Name56" presStyleLbl="parChTrans1D2" presStyleIdx="1" presStyleCnt="3"/>
      <dgm:spPr/>
    </dgm:pt>
    <dgm:pt modelId="{E1CB6F74-8787-4FDB-8B54-7F3EB678E4FA}" type="pres">
      <dgm:prSet presAssocID="{D4161820-FB3B-4160-A68E-9CDC2809CC1F}" presName="text0" presStyleLbl="node1" presStyleIdx="2" presStyleCnt="4" custScaleX="195340" custScaleY="140157" custRadScaleRad="115204" custRadScaleInc="-10381">
        <dgm:presLayoutVars>
          <dgm:bulletEnabled val="1"/>
        </dgm:presLayoutVars>
      </dgm:prSet>
      <dgm:spPr/>
    </dgm:pt>
    <dgm:pt modelId="{CEC4EC24-1DD0-400B-AD8F-A11070764CE9}" type="pres">
      <dgm:prSet presAssocID="{83B883CE-34A8-465A-8E3C-FB55839EFDDE}" presName="Name56" presStyleLbl="parChTrans1D2" presStyleIdx="2" presStyleCnt="3"/>
      <dgm:spPr/>
    </dgm:pt>
    <dgm:pt modelId="{6A1130A7-131A-4CF6-A268-A275E2F40B0F}" type="pres">
      <dgm:prSet presAssocID="{3402C300-5498-4AFD-926A-2BEFC9B70447}" presName="text0" presStyleLbl="node1" presStyleIdx="3" presStyleCnt="4" custScaleX="199095" custScaleY="143262" custRadScaleRad="112231" custRadScaleInc="11157">
        <dgm:presLayoutVars>
          <dgm:bulletEnabled val="1"/>
        </dgm:presLayoutVars>
      </dgm:prSet>
      <dgm:spPr/>
    </dgm:pt>
  </dgm:ptLst>
  <dgm:cxnLst>
    <dgm:cxn modelId="{17FC040F-8132-470F-BB01-C464D697D9CB}" type="presOf" srcId="{3402C300-5498-4AFD-926A-2BEFC9B70447}" destId="{6A1130A7-131A-4CF6-A268-A275E2F40B0F}" srcOrd="0" destOrd="0" presId="urn:microsoft.com/office/officeart/2008/layout/RadialCluster"/>
    <dgm:cxn modelId="{F4051A1C-EDBD-4989-9F2C-2A965ADAC7F9}" srcId="{5BDE450E-A273-4F6C-909D-C3C1A27C41EC}" destId="{3402C300-5498-4AFD-926A-2BEFC9B70447}" srcOrd="2" destOrd="0" parTransId="{83B883CE-34A8-465A-8E3C-FB55839EFDDE}" sibTransId="{2AB3AC84-9BE9-4FB7-95C9-53FCAC42D14F}"/>
    <dgm:cxn modelId="{B5A46B25-0DFA-4F8B-BEFD-3B9E4DB555B1}" type="presOf" srcId="{D4161820-FB3B-4160-A68E-9CDC2809CC1F}" destId="{E1CB6F74-8787-4FDB-8B54-7F3EB678E4FA}" srcOrd="0" destOrd="0" presId="urn:microsoft.com/office/officeart/2008/layout/RadialCluster"/>
    <dgm:cxn modelId="{7AD25F2E-4DBD-46B6-9C93-32186EB5CF9F}" srcId="{5BDE450E-A273-4F6C-909D-C3C1A27C41EC}" destId="{BA90640D-A114-4618-A461-F688EA59842F}" srcOrd="0" destOrd="0" parTransId="{D49B7B66-A219-48F1-BA09-6D0EE0416DC3}" sibTransId="{4246E883-C7E1-4975-9258-6ED00BE0E893}"/>
    <dgm:cxn modelId="{C352393E-9F7F-42E3-AE08-1B84CB29CC09}" srcId="{5BDE450E-A273-4F6C-909D-C3C1A27C41EC}" destId="{D4161820-FB3B-4160-A68E-9CDC2809CC1F}" srcOrd="1" destOrd="0" parTransId="{9AD8413E-4E47-49C9-8975-85279DD74177}" sibTransId="{234008AE-2FDA-47A6-A32E-1F70D11D6DB2}"/>
    <dgm:cxn modelId="{82546043-E3A1-493E-B982-0A55C354BD93}" type="presOf" srcId="{272F31FC-A843-4272-9CDE-EB79BBD5F2E7}" destId="{20335A72-0B77-4444-83C6-BBFC14FCA3E5}" srcOrd="0" destOrd="0" presId="urn:microsoft.com/office/officeart/2008/layout/RadialCluster"/>
    <dgm:cxn modelId="{51088F80-4D4E-47E0-9FF0-DE2077C70BD9}" type="presOf" srcId="{83B883CE-34A8-465A-8E3C-FB55839EFDDE}" destId="{CEC4EC24-1DD0-400B-AD8F-A11070764CE9}" srcOrd="0" destOrd="0" presId="urn:microsoft.com/office/officeart/2008/layout/RadialCluster"/>
    <dgm:cxn modelId="{74941D82-F465-4D9B-9D57-0CA544CF505C}" type="presOf" srcId="{BA90640D-A114-4618-A461-F688EA59842F}" destId="{595A0446-181E-43D1-A044-9AA961750BAB}" srcOrd="0" destOrd="0" presId="urn:microsoft.com/office/officeart/2008/layout/RadialCluster"/>
    <dgm:cxn modelId="{D6364D9E-91E6-4448-AE5C-0D31D9C30056}" type="presOf" srcId="{D49B7B66-A219-48F1-BA09-6D0EE0416DC3}" destId="{0C524712-DD48-4865-9EC8-11A9F93E87D7}" srcOrd="0" destOrd="0" presId="urn:microsoft.com/office/officeart/2008/layout/RadialCluster"/>
    <dgm:cxn modelId="{896938C5-010B-4925-B824-B760F6ED52DF}" srcId="{272F31FC-A843-4272-9CDE-EB79BBD5F2E7}" destId="{5BDE450E-A273-4F6C-909D-C3C1A27C41EC}" srcOrd="0" destOrd="0" parTransId="{733CA0F7-BC43-416D-8B43-B1CAFF78584F}" sibTransId="{90E2AA27-E989-4FC1-B544-D701B5AAEBBB}"/>
    <dgm:cxn modelId="{BE2FFBEE-00E0-46EB-9A93-16016E16A710}" type="presOf" srcId="{9AD8413E-4E47-49C9-8975-85279DD74177}" destId="{A95ED0FC-F3A2-4A2E-B30F-44E56BCF6AE7}" srcOrd="0" destOrd="0" presId="urn:microsoft.com/office/officeart/2008/layout/RadialCluster"/>
    <dgm:cxn modelId="{B25A01FC-CCED-4AD0-B429-02490928DCE0}" type="presOf" srcId="{5BDE450E-A273-4F6C-909D-C3C1A27C41EC}" destId="{70F0C167-36BE-476C-9CC2-2EE0308125E3}" srcOrd="0" destOrd="0" presId="urn:microsoft.com/office/officeart/2008/layout/RadialCluster"/>
    <dgm:cxn modelId="{70F12661-FD52-4D78-81D7-02C18EEDCA0D}" type="presParOf" srcId="{20335A72-0B77-4444-83C6-BBFC14FCA3E5}" destId="{07B628B5-25F9-4875-BAAA-BD718CDC926F}" srcOrd="0" destOrd="0" presId="urn:microsoft.com/office/officeart/2008/layout/RadialCluster"/>
    <dgm:cxn modelId="{1EF99491-B002-4D4A-BD65-EC792754104E}" type="presParOf" srcId="{07B628B5-25F9-4875-BAAA-BD718CDC926F}" destId="{70F0C167-36BE-476C-9CC2-2EE0308125E3}" srcOrd="0" destOrd="0" presId="urn:microsoft.com/office/officeart/2008/layout/RadialCluster"/>
    <dgm:cxn modelId="{BFDADF87-1C80-4AB7-B99B-D22337CD9C99}" type="presParOf" srcId="{07B628B5-25F9-4875-BAAA-BD718CDC926F}" destId="{0C524712-DD48-4865-9EC8-11A9F93E87D7}" srcOrd="1" destOrd="0" presId="urn:microsoft.com/office/officeart/2008/layout/RadialCluster"/>
    <dgm:cxn modelId="{C2EF926B-63AE-454C-B915-4EBA6F0F44A1}" type="presParOf" srcId="{07B628B5-25F9-4875-BAAA-BD718CDC926F}" destId="{595A0446-181E-43D1-A044-9AA961750BAB}" srcOrd="2" destOrd="0" presId="urn:microsoft.com/office/officeart/2008/layout/RadialCluster"/>
    <dgm:cxn modelId="{DA140940-82EF-4DD1-B6B6-58D5532D68DD}" type="presParOf" srcId="{07B628B5-25F9-4875-BAAA-BD718CDC926F}" destId="{A95ED0FC-F3A2-4A2E-B30F-44E56BCF6AE7}" srcOrd="3" destOrd="0" presId="urn:microsoft.com/office/officeart/2008/layout/RadialCluster"/>
    <dgm:cxn modelId="{475127FB-9282-4D22-B882-EEEDF812C2FF}" type="presParOf" srcId="{07B628B5-25F9-4875-BAAA-BD718CDC926F}" destId="{E1CB6F74-8787-4FDB-8B54-7F3EB678E4FA}" srcOrd="4" destOrd="0" presId="urn:microsoft.com/office/officeart/2008/layout/RadialCluster"/>
    <dgm:cxn modelId="{7D00590E-752E-474A-A886-4166B6E37BDD}" type="presParOf" srcId="{07B628B5-25F9-4875-BAAA-BD718CDC926F}" destId="{CEC4EC24-1DD0-400B-AD8F-A11070764CE9}" srcOrd="5" destOrd="0" presId="urn:microsoft.com/office/officeart/2008/layout/RadialCluster"/>
    <dgm:cxn modelId="{C35AC95C-E875-4599-8C23-2C046AB9D2D3}" type="presParOf" srcId="{07B628B5-25F9-4875-BAAA-BD718CDC926F}" destId="{6A1130A7-131A-4CF6-A268-A275E2F40B0F}" srcOrd="6" destOrd="0" presId="urn:microsoft.com/office/officeart/2008/layout/RadialCluster"/>
  </dgm:cxnLst>
  <dgm:bg>
    <a:blipFill>
      <a:blip xmlns:r="http://schemas.openxmlformats.org/officeDocument/2006/relationships" r:embed="rId4"/>
      <a:tile tx="0" ty="0" sx="100000" sy="100000" flip="none" algn="tl"/>
    </a:blipFill>
  </dgm:bg>
  <dgm:whole>
    <a:ln w="5715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81A57-6EFF-48DE-BF6F-33B2856C76DD}">
      <dsp:nvSpPr>
        <dsp:cNvPr id="0" name=""/>
        <dsp:cNvSpPr/>
      </dsp:nvSpPr>
      <dsp:spPr>
        <a:xfrm>
          <a:off x="3303164" y="2024532"/>
          <a:ext cx="1492405" cy="1492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দূষণের কারন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1722" y="2243090"/>
        <a:ext cx="1055289" cy="1055289"/>
      </dsp:txXfrm>
    </dsp:sp>
    <dsp:sp modelId="{7106C916-3C39-4230-A762-F4EB148D9973}">
      <dsp:nvSpPr>
        <dsp:cNvPr id="0" name=""/>
        <dsp:cNvSpPr/>
      </dsp:nvSpPr>
      <dsp:spPr>
        <a:xfrm rot="16200000">
          <a:off x="3821151" y="1779791"/>
          <a:ext cx="45643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6430" y="165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7956" y="1784906"/>
        <a:ext cx="22821" cy="22821"/>
      </dsp:txXfrm>
    </dsp:sp>
    <dsp:sp modelId="{47B2FB9E-B490-4CA2-A57D-76B3A3AEEA48}">
      <dsp:nvSpPr>
        <dsp:cNvPr id="0" name=""/>
        <dsp:cNvSpPr/>
      </dsp:nvSpPr>
      <dsp:spPr>
        <a:xfrm>
          <a:off x="2877433" y="86024"/>
          <a:ext cx="2343866" cy="14820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কলকারখানার রাসায়নিক দ্রব্য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0684" y="303069"/>
        <a:ext cx="1657364" cy="1047987"/>
      </dsp:txXfrm>
    </dsp:sp>
    <dsp:sp modelId="{0A64090F-42AD-472F-8E7C-C68CF106CA3D}">
      <dsp:nvSpPr>
        <dsp:cNvPr id="0" name=""/>
        <dsp:cNvSpPr/>
      </dsp:nvSpPr>
      <dsp:spPr>
        <a:xfrm rot="21441969">
          <a:off x="4794648" y="2714145"/>
          <a:ext cx="25129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1297" y="165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4014" y="2724388"/>
        <a:ext cx="12564" cy="12564"/>
      </dsp:txXfrm>
    </dsp:sp>
    <dsp:sp modelId="{CC87A985-1E9C-42D7-A6B7-54A68158331E}">
      <dsp:nvSpPr>
        <dsp:cNvPr id="0" name=""/>
        <dsp:cNvSpPr/>
      </dsp:nvSpPr>
      <dsp:spPr>
        <a:xfrm>
          <a:off x="5043068" y="1910994"/>
          <a:ext cx="2293826" cy="1522536"/>
        </a:xfrm>
        <a:prstGeom prst="ellipse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কৃষিকাজে ব্যবহৃত কীটনাশক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8991" y="2133964"/>
        <a:ext cx="1621980" cy="1076596"/>
      </dsp:txXfrm>
    </dsp:sp>
    <dsp:sp modelId="{BAE64B3D-8D8F-49B2-BBB4-EF6AB0233D02}">
      <dsp:nvSpPr>
        <dsp:cNvPr id="0" name=""/>
        <dsp:cNvSpPr/>
      </dsp:nvSpPr>
      <dsp:spPr>
        <a:xfrm rot="5400000">
          <a:off x="3759750" y="3790028"/>
          <a:ext cx="57923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79232" y="165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4886" y="3792072"/>
        <a:ext cx="28961" cy="28961"/>
      </dsp:txXfrm>
    </dsp:sp>
    <dsp:sp modelId="{7A7C9414-B6FD-46B0-8F49-5FFD2EA2FDE5}">
      <dsp:nvSpPr>
        <dsp:cNvPr id="0" name=""/>
        <dsp:cNvSpPr/>
      </dsp:nvSpPr>
      <dsp:spPr>
        <a:xfrm>
          <a:off x="2778957" y="4096170"/>
          <a:ext cx="2540819" cy="1236472"/>
        </a:xfrm>
        <a:prstGeom prst="ellipse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 ও পুকুরে গরু-ছাগল গোসল করানো</a:t>
          </a:r>
        </a:p>
      </dsp:txBody>
      <dsp:txXfrm>
        <a:off x="3151051" y="4277247"/>
        <a:ext cx="1796631" cy="874318"/>
      </dsp:txXfrm>
    </dsp:sp>
    <dsp:sp modelId="{DF57CF80-F7C2-4EE4-BA78-007881932A58}">
      <dsp:nvSpPr>
        <dsp:cNvPr id="0" name=""/>
        <dsp:cNvSpPr/>
      </dsp:nvSpPr>
      <dsp:spPr>
        <a:xfrm rot="10800000">
          <a:off x="2829457" y="2754209"/>
          <a:ext cx="4737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73706" y="165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relaxedInse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54468" y="2758892"/>
        <a:ext cx="23685" cy="23685"/>
      </dsp:txXfrm>
    </dsp:sp>
    <dsp:sp modelId="{1BEE992D-678C-4792-BD28-E9F19F09321A}">
      <dsp:nvSpPr>
        <dsp:cNvPr id="0" name=""/>
        <dsp:cNvSpPr/>
      </dsp:nvSpPr>
      <dsp:spPr>
        <a:xfrm>
          <a:off x="594163" y="2024532"/>
          <a:ext cx="2235294" cy="1492405"/>
        </a:xfrm>
        <a:prstGeom prst="ellipse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গৃহস্থালির বর্জ্যর মাধ্যমে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1514" y="2243090"/>
        <a:ext cx="1580592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0C167-36BE-476C-9CC2-2EE0308125E3}">
      <dsp:nvSpPr>
        <dsp:cNvPr id="0" name=""/>
        <dsp:cNvSpPr/>
      </dsp:nvSpPr>
      <dsp:spPr>
        <a:xfrm>
          <a:off x="4584445" y="2721293"/>
          <a:ext cx="2206370" cy="19138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7870" y="2814718"/>
        <a:ext cx="2019520" cy="1726972"/>
      </dsp:txXfrm>
    </dsp:sp>
    <dsp:sp modelId="{0C524712-DD48-4865-9EC8-11A9F93E87D7}">
      <dsp:nvSpPr>
        <dsp:cNvPr id="0" name=""/>
        <dsp:cNvSpPr/>
      </dsp:nvSpPr>
      <dsp:spPr>
        <a:xfrm rot="16280136">
          <a:off x="5323833" y="2326078"/>
          <a:ext cx="790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644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A0446-181E-43D1-A044-9AA961750BAB}">
      <dsp:nvSpPr>
        <dsp:cNvPr id="0" name=""/>
        <dsp:cNvSpPr/>
      </dsp:nvSpPr>
      <dsp:spPr>
        <a:xfrm>
          <a:off x="4659006" y="250838"/>
          <a:ext cx="2177896" cy="1680025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4741018" y="332850"/>
        <a:ext cx="2013872" cy="1516001"/>
      </dsp:txXfrm>
    </dsp:sp>
    <dsp:sp modelId="{A95ED0FC-F3A2-4A2E-B30F-44E56BCF6AE7}">
      <dsp:nvSpPr>
        <dsp:cNvPr id="0" name=""/>
        <dsp:cNvSpPr/>
      </dsp:nvSpPr>
      <dsp:spPr>
        <a:xfrm rot="1426284">
          <a:off x="6761426" y="4303743"/>
          <a:ext cx="6928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81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B6F74-8787-4FDB-8B54-7F3EB678E4FA}">
      <dsp:nvSpPr>
        <dsp:cNvPr id="0" name=""/>
        <dsp:cNvSpPr/>
      </dsp:nvSpPr>
      <dsp:spPr>
        <a:xfrm>
          <a:off x="7424856" y="4117171"/>
          <a:ext cx="2354880" cy="1689633"/>
        </a:xfrm>
        <a:prstGeom prst="round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07337" y="4199652"/>
        <a:ext cx="2189918" cy="1524671"/>
      </dsp:txXfrm>
    </dsp:sp>
    <dsp:sp modelId="{CEC4EC24-1DD0-400B-AD8F-A11070764CE9}">
      <dsp:nvSpPr>
        <dsp:cNvPr id="0" name=""/>
        <dsp:cNvSpPr/>
      </dsp:nvSpPr>
      <dsp:spPr>
        <a:xfrm rot="9401652">
          <a:off x="4013921" y="4271104"/>
          <a:ext cx="594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789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130A7-131A-4CF6-A268-A275E2F40B0F}">
      <dsp:nvSpPr>
        <dsp:cNvPr id="0" name=""/>
        <dsp:cNvSpPr/>
      </dsp:nvSpPr>
      <dsp:spPr>
        <a:xfrm>
          <a:off x="1638039" y="4042210"/>
          <a:ext cx="2400148" cy="1727065"/>
        </a:xfrm>
        <a:prstGeom prst="round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1722347" y="4126518"/>
        <a:ext cx="2231532" cy="1558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5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789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502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13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560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305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665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638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2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3045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853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1435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925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5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8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9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78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50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33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2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176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773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04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904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116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389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3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467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05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49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60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974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3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02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2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52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42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080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26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98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910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9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0030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95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18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10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0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82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88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3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8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547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5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3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996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10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38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81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83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066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68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342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83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19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5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48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9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97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30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91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52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959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43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38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8755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76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91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73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30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7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8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1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3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1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96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13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2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7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4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4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6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3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0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8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9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1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2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93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8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2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6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6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8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2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35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84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7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90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3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85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3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5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1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5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2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41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9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85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72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2EA4-3E23-4A7C-B1EC-399F2134B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A9D48-FCF4-4C5E-ACB1-671BB6B1B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F51C-A3C2-43CC-A2C4-C78A22C4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04932-051A-4268-A258-5E7E4FC5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B55C-518A-414A-982C-CD201A70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0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7DD9-512E-4B8E-8181-6AB53A2A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5532-D580-4FBC-811A-1E21D700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4A35-2F41-4A50-A829-863FC095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AC38-BEB0-4886-BBB9-469795E5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E66D9-2A24-464B-8A24-806E0DE3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1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D0AF-D425-41C1-9A7D-048C09A5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5B93-CDE3-47C2-9852-9C0A3F3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B9AC-4309-4EAA-AFDF-A70FC050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EF1B-85C1-47BC-B99F-E0429451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4593-52F5-4B20-A041-441DA9A4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4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492-6EBA-43FA-A7CC-A172D516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AA70-83B6-4A25-A2A0-75A709972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4D02-EFE6-4705-9956-CCA380275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0DE44-F712-422B-A0EC-2ACD6E96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E921-7D52-4888-8105-662B1D94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924BC-D8A3-4615-9200-8AD7BFA1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43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002C-E0EC-42A3-B868-DBDB4E37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2F536-C4A6-4A56-A421-AD121524D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FF971-8AB3-4D08-9453-C5B4A7F0A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A2AEF-35ED-4AF7-B05C-BB3F115DC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056C5-1DB4-43F8-B3BA-63E29121E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0B3D3-D276-4D49-A1CA-8DF1B91D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6EF11-1398-4AC0-A31F-93E9D3D4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A9CE1-B095-47A2-9569-9D393468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9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B908-8864-4AB7-91DF-1EF2383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BF67A-4FB7-487A-A255-3725CC51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6B0BF-A339-411F-B5C0-1C8E304D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3FE08-B1FB-43CD-8913-94918116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A2312-67AA-4EBD-A358-F45573AE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B73BC-D949-4824-942D-7C677A65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C820D-2B7B-4DA9-96CD-F03ADFDF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8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3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2868-CDBA-4AB4-A5F7-DA7C959A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D1F9-B7BF-4192-B6A9-30D6613D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E550B-4672-4D78-BC02-F9AECA316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24CED-3AA6-4E4A-AE2C-A6C596F5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162B9-7F1C-43EC-9721-C85DBA27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7BB11-EFD6-4F6B-A2AB-4387ACBC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8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57AB-1DFC-40CF-BFCF-DC51DB3A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1DC1F-FFD9-4785-9745-ADD464618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B8989-25B0-433D-B435-E463975D0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C37B9-6FE6-4570-BDE4-1B9D71F4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06EF5-A987-43CD-A1E1-BEB9BE93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35917-B6FD-44D0-B4BB-681684F4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6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AC5B-8574-4B1F-BC46-2C3C4B12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1AF9B-8CF8-4E28-B4EE-218CB61D9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7C1-9153-4C14-B48E-05C9E783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6AAE-BA23-4914-9590-34B4731F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D2E8-D181-4124-963F-C42F66BD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4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2C3E9-479C-416C-AC4C-38EBB3EDB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D12D2-99A9-4A42-A677-E69B4C0ED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F1149-3165-4D8B-8C58-14EE038A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20BF-2AD9-4107-BD9C-63327E41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D10D-2E27-4C0D-83FA-2ED563F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52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421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42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2807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98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98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8452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5217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8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5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9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78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3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1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22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8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4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97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890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51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108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43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3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045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A530A-4546-47C8-8C6F-C52609F5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0EB52-75DD-4C03-AB97-E17A3333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81BA-3B7E-4A35-9E0D-3AB7A19DC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6E979-959E-4215-AEBA-B41F33909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43136-5736-4B80-80E2-F1A445E96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92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28F5-28B0-46A0-B55F-72C92BBD89D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B5017-4CD3-4CDC-A1F6-D8486927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63C657-F971-4D2F-A7A3-6C1B6E490C0F}"/>
              </a:ext>
            </a:extLst>
          </p:cNvPr>
          <p:cNvGrpSpPr/>
          <p:nvPr/>
        </p:nvGrpSpPr>
        <p:grpSpPr>
          <a:xfrm>
            <a:off x="295422" y="436097"/>
            <a:ext cx="11601156" cy="6216987"/>
            <a:chOff x="295422" y="289109"/>
            <a:chExt cx="11029069" cy="63639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B9B8A2-989E-4F4F-A688-35549440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2" y="289109"/>
              <a:ext cx="11029069" cy="636397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9FB290-509B-473C-AB84-F1734EB26C01}"/>
                </a:ext>
              </a:extLst>
            </p:cNvPr>
            <p:cNvSpPr/>
            <p:nvPr/>
          </p:nvSpPr>
          <p:spPr>
            <a:xfrm>
              <a:off x="9734843" y="6358597"/>
              <a:ext cx="45719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E089D3-79CF-4445-B4D6-E7F86BE77DD1}"/>
              </a:ext>
            </a:extLst>
          </p:cNvPr>
          <p:cNvSpPr txBox="1"/>
          <p:nvPr/>
        </p:nvSpPr>
        <p:spPr>
          <a:xfrm>
            <a:off x="295422" y="289109"/>
            <a:ext cx="4684542" cy="110799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600" b="1" spc="50" dirty="0" err="1">
                <a:ln w="952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7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A7C0A-0CEC-4592-AA82-7A57A077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09" y="534573"/>
            <a:ext cx="8663581" cy="482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9654B-C50C-4F83-B225-346A7B05E2D4}"/>
              </a:ext>
            </a:extLst>
          </p:cNvPr>
          <p:cNvSpPr txBox="1"/>
          <p:nvPr/>
        </p:nvSpPr>
        <p:spPr>
          <a:xfrm>
            <a:off x="1000922" y="5683348"/>
            <a:ext cx="952170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গৃহস্থা্লির আবর্জনা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মাধ্যমেও পানি দূষিত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E0981-CB57-4E18-A346-1A0213BB4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3"/>
          <a:stretch/>
        </p:blipFill>
        <p:spPr>
          <a:xfrm>
            <a:off x="1561514" y="268978"/>
            <a:ext cx="8525022" cy="5048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256BCE-F5D2-4C7A-9D38-5D8312AB7AD1}"/>
              </a:ext>
            </a:extLst>
          </p:cNvPr>
          <p:cNvSpPr txBox="1"/>
          <p:nvPr/>
        </p:nvSpPr>
        <p:spPr>
          <a:xfrm>
            <a:off x="942535" y="5528602"/>
            <a:ext cx="10058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নদী বা পুকুরে গরু-ছাগল গোসল করানো এবং কাপড় চোপড় ধোয়ার কারনেও পানি দূষিত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A87612-CF50-4A44-8B44-02E8C74A0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714400"/>
              </p:ext>
            </p:extLst>
          </p:nvPr>
        </p:nvGraphicFramePr>
        <p:xfrm>
          <a:off x="13708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081A57-6EFF-48DE-BF6F-33B2856C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2081A57-6EFF-48DE-BF6F-33B2856C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06C916-3C39-4230-A762-F4EB148D9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106C916-3C39-4230-A762-F4EB148D9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2FB9E-B490-4CA2-A57D-76B3A3AEE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7B2FB9E-B490-4CA2-A57D-76B3A3AEE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4090F-42AD-472F-8E7C-C68CF106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A64090F-42AD-472F-8E7C-C68CF106C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7A985-1E9C-42D7-A6B7-54A68158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C87A985-1E9C-42D7-A6B7-54A68158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64B3D-8D8F-49B2-BBB4-EF6AB0233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AE64B3D-8D8F-49B2-BBB4-EF6AB0233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C9414-B6FD-46B0-8F49-5FFD2EA2F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A7C9414-B6FD-46B0-8F49-5FFD2EA2F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57CF80-F7C2-4EE4-BA78-007881932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DF57CF80-F7C2-4EE4-BA78-007881932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E992D-678C-4792-BD28-E9F19F093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BEE992D-678C-4792-BD28-E9F19F093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D34AE5-952F-4BFB-B699-ACC9CDA8A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31492"/>
              </p:ext>
            </p:extLst>
          </p:nvPr>
        </p:nvGraphicFramePr>
        <p:xfrm>
          <a:off x="492369" y="140677"/>
          <a:ext cx="11352628" cy="599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2226952-15F3-4298-AEFB-2F8169A19AF2}"/>
              </a:ext>
            </a:extLst>
          </p:cNvPr>
          <p:cNvSpPr/>
          <p:nvPr/>
        </p:nvSpPr>
        <p:spPr>
          <a:xfrm>
            <a:off x="7047913" y="492370"/>
            <a:ext cx="1828800" cy="10627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 রোগ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B3ED8-E0F9-41DF-84E3-490B2C77ECE6}"/>
              </a:ext>
            </a:extLst>
          </p:cNvPr>
          <p:cNvSpPr txBox="1"/>
          <p:nvPr/>
        </p:nvSpPr>
        <p:spPr>
          <a:xfrm>
            <a:off x="7821637" y="3429000"/>
            <a:ext cx="31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প্রাণীর মৃত্যু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3C7C4-DFEB-4CC3-B1FC-718F374663E6}"/>
              </a:ext>
            </a:extLst>
          </p:cNvPr>
          <p:cNvSpPr txBox="1"/>
          <p:nvPr/>
        </p:nvSpPr>
        <p:spPr>
          <a:xfrm>
            <a:off x="1012874" y="3235569"/>
            <a:ext cx="2602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ডায়রিয়া,কলেরার মত 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0C167-36BE-476C-9CC2-2EE0308125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24712-DD48-4865-9EC8-11A9F93E87D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5A0446-181E-43D1-A044-9AA961750B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ED0FC-F3A2-4A2E-B30F-44E56BCF6A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B6F74-8787-4FDB-8B54-7F3EB678E4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C4EC24-1DD0-400B-AD8F-A11070764C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130A7-131A-4CF6-A268-A275E2F40B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12034-FCA9-4085-9FF6-A699EFA1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5" y="379828"/>
            <a:ext cx="6573781" cy="4930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D6567-BE8E-49BE-9812-F6C944AD148C}"/>
              </a:ext>
            </a:extLst>
          </p:cNvPr>
          <p:cNvSpPr txBox="1"/>
          <p:nvPr/>
        </p:nvSpPr>
        <p:spPr>
          <a:xfrm>
            <a:off x="1552428" y="5577450"/>
            <a:ext cx="814519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২১ নং পৃষ্ঠা বের করে পড়ো।</a:t>
            </a:r>
          </a:p>
        </p:txBody>
      </p:sp>
    </p:spTree>
    <p:extLst>
      <p:ext uri="{BB962C8B-B14F-4D97-AF65-F5344CB8AC3E}">
        <p14:creationId xmlns:p14="http://schemas.microsoft.com/office/powerpoint/2010/main" val="16458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714B-5E9C-4586-8074-034249BB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944" y="325091"/>
            <a:ext cx="7427740" cy="1217738"/>
          </a:xfrm>
          <a:solidFill>
            <a:schemeClr val="accent3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7579460-6E80-402B-94E9-BDC0A0C320F4}"/>
              </a:ext>
            </a:extLst>
          </p:cNvPr>
          <p:cNvSpPr/>
          <p:nvPr/>
        </p:nvSpPr>
        <p:spPr>
          <a:xfrm>
            <a:off x="5703629" y="1891848"/>
            <a:ext cx="392371" cy="63304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F8E44B-95ED-4741-B9AF-B00BF4A81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4892"/>
              </p:ext>
            </p:extLst>
          </p:nvPr>
        </p:nvGraphicFramePr>
        <p:xfrm>
          <a:off x="1646701" y="2873915"/>
          <a:ext cx="8506226" cy="265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113">
                  <a:extLst>
                    <a:ext uri="{9D8B030D-6E8A-4147-A177-3AD203B41FA5}">
                      <a16:colId xmlns:a16="http://schemas.microsoft.com/office/drawing/2014/main" val="4101622934"/>
                    </a:ext>
                  </a:extLst>
                </a:gridCol>
                <a:gridCol w="4253113">
                  <a:extLst>
                    <a:ext uri="{9D8B030D-6E8A-4147-A177-3AD203B41FA5}">
                      <a16:colId xmlns:a16="http://schemas.microsoft.com/office/drawing/2014/main" val="2407419067"/>
                    </a:ext>
                  </a:extLst>
                </a:gridCol>
              </a:tblGrid>
              <a:tr h="526214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পদ্মাঃ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মেঘনাঃ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825625"/>
                  </a:ext>
                </a:extLst>
              </a:tr>
              <a:tr h="650631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কারণ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প্রভাব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99194"/>
                  </a:ext>
                </a:extLst>
              </a:tr>
              <a:tr h="650631"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93079"/>
                  </a:ext>
                </a:extLst>
              </a:tr>
              <a:tr h="650631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1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1DF098-FECD-4D12-A85B-3EB90E680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37333"/>
              </p:ext>
            </p:extLst>
          </p:nvPr>
        </p:nvGraphicFramePr>
        <p:xfrm>
          <a:off x="1508369" y="2679894"/>
          <a:ext cx="9653564" cy="341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431">
                  <a:extLst>
                    <a:ext uri="{9D8B030D-6E8A-4147-A177-3AD203B41FA5}">
                      <a16:colId xmlns:a16="http://schemas.microsoft.com/office/drawing/2014/main" val="3201027790"/>
                    </a:ext>
                  </a:extLst>
                </a:gridCol>
                <a:gridCol w="4761133">
                  <a:extLst>
                    <a:ext uri="{9D8B030D-6E8A-4147-A177-3AD203B41FA5}">
                      <a16:colId xmlns:a16="http://schemas.microsoft.com/office/drawing/2014/main" val="3342847096"/>
                    </a:ext>
                  </a:extLst>
                </a:gridCol>
              </a:tblGrid>
              <a:tr h="1125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কারণ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প্রভাব</a:t>
                      </a: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57253"/>
                  </a:ext>
                </a:extLst>
              </a:tr>
              <a:tr h="791801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কৃষিকাজে কীটনাশকের ব্যবহার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কলকারখানার রাসায়নিক দ্রব্য,আবর্জনামিশ্রিত পানি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গৃহস্থালির বর্জ্য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জলজ প্রাণীর মৃত্যু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পানিবাহিত রোগ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q"/>
                      </a:pP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চর্ম রোগ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76006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F2C675C-B256-4B35-BE9C-6A9A057DBB58}"/>
              </a:ext>
            </a:extLst>
          </p:cNvPr>
          <p:cNvSpPr txBox="1">
            <a:spLocks/>
          </p:cNvSpPr>
          <p:nvPr/>
        </p:nvSpPr>
        <p:spPr>
          <a:xfrm>
            <a:off x="2199250" y="457200"/>
            <a:ext cx="7427740" cy="1217738"/>
          </a:xfrm>
          <a:prstGeom prst="rect">
            <a:avLst/>
          </a:prstGeom>
          <a:ln w="76200" cap="flat" cmpd="sng" algn="ctr">
            <a:solidFill>
              <a:srgbClr val="00B05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5939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2DD79-1881-453B-AE90-FA3AE45A73D4}"/>
              </a:ext>
            </a:extLst>
          </p:cNvPr>
          <p:cNvSpPr txBox="1"/>
          <p:nvPr/>
        </p:nvSpPr>
        <p:spPr>
          <a:xfrm>
            <a:off x="427892" y="2328239"/>
            <a:ext cx="11336216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---------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মারা যাচ্ছে।</a:t>
            </a:r>
          </a:p>
          <a:p>
            <a:pPr algn="ctr"/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 হলে স লেখ মিথ্যা হলে মি লেখ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ব্যবহৃত কীটনাশক পানি দূষণমুক্ত করে।</a:t>
            </a:r>
          </a:p>
          <a:p>
            <a:pPr algn="ctr"/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3816A-382D-4B0C-A792-032DF5F02DA5}"/>
              </a:ext>
            </a:extLst>
          </p:cNvPr>
          <p:cNvSpPr txBox="1"/>
          <p:nvPr/>
        </p:nvSpPr>
        <p:spPr>
          <a:xfrm>
            <a:off x="3179299" y="2813539"/>
            <a:ext cx="1026942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জলজ</a:t>
            </a: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2D23B54F-118F-4707-8B77-7B6BC5A4DC53}"/>
              </a:ext>
            </a:extLst>
          </p:cNvPr>
          <p:cNvSpPr/>
          <p:nvPr/>
        </p:nvSpPr>
        <p:spPr>
          <a:xfrm>
            <a:off x="6471140" y="4698608"/>
            <a:ext cx="647113" cy="787791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84184-A5B4-4613-A4C0-F1E18BF5622F}"/>
              </a:ext>
            </a:extLst>
          </p:cNvPr>
          <p:cNvSpPr txBox="1"/>
          <p:nvPr/>
        </p:nvSpPr>
        <p:spPr>
          <a:xfrm>
            <a:off x="4473525" y="313222"/>
            <a:ext cx="3727939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96446F-0DDE-42BD-903C-4621BF33FF95}"/>
              </a:ext>
            </a:extLst>
          </p:cNvPr>
          <p:cNvSpPr/>
          <p:nvPr/>
        </p:nvSpPr>
        <p:spPr>
          <a:xfrm>
            <a:off x="7596554" y="3221502"/>
            <a:ext cx="281353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করুন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5D3C4-FCC3-4C30-97EE-04A7A5ADDF48}"/>
              </a:ext>
            </a:extLst>
          </p:cNvPr>
          <p:cNvSpPr txBox="1"/>
          <p:nvPr/>
        </p:nvSpPr>
        <p:spPr>
          <a:xfrm>
            <a:off x="2407696" y="434531"/>
            <a:ext cx="737660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 পানিতে ফেললে কি দূষিত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481EB-286B-4B09-B1A8-BFB46986CA2E}"/>
              </a:ext>
            </a:extLst>
          </p:cNvPr>
          <p:cNvSpPr txBox="1"/>
          <p:nvPr/>
        </p:nvSpPr>
        <p:spPr>
          <a:xfrm>
            <a:off x="8554620" y="1777038"/>
            <a:ext cx="987083" cy="646331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0973E-18DF-4D70-A7FD-E7575AB77CA5}"/>
              </a:ext>
            </a:extLst>
          </p:cNvPr>
          <p:cNvSpPr txBox="1"/>
          <p:nvPr/>
        </p:nvSpPr>
        <p:spPr>
          <a:xfrm>
            <a:off x="674078" y="1866313"/>
            <a:ext cx="5121812" cy="646331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জানতে এই বাটনে ক্লিক করুন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21882EE-56A6-45DC-920B-D3F0384FD0A1}"/>
              </a:ext>
            </a:extLst>
          </p:cNvPr>
          <p:cNvSpPr/>
          <p:nvPr/>
        </p:nvSpPr>
        <p:spPr>
          <a:xfrm>
            <a:off x="6257778" y="1944269"/>
            <a:ext cx="1591994" cy="490418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F626D-2EC8-469F-B87F-B378A7812B7D}"/>
              </a:ext>
            </a:extLst>
          </p:cNvPr>
          <p:cNvSpPr txBox="1"/>
          <p:nvPr/>
        </p:nvSpPr>
        <p:spPr>
          <a:xfrm>
            <a:off x="4595446" y="5989833"/>
            <a:ext cx="300110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হয়।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52283-5468-4859-A41E-ED725F6C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7" y="2800034"/>
            <a:ext cx="4818184" cy="2824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671074-CAC3-47CA-9137-A31A67AC6DE0}"/>
              </a:ext>
            </a:extLst>
          </p:cNvPr>
          <p:cNvSpPr txBox="1"/>
          <p:nvPr/>
        </p:nvSpPr>
        <p:spPr>
          <a:xfrm>
            <a:off x="10246552" y="47282"/>
            <a:ext cx="1475936" cy="3154710"/>
          </a:xfrm>
          <a:prstGeom prst="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9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7" grpId="1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4864-103E-404A-89D5-787D7E2E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2250196"/>
            <a:ext cx="10515600" cy="13255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নিরাপদ পানি পান করব।</a:t>
            </a:r>
            <a:b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F485D-98E0-44C9-9905-E1D058BC2581}"/>
              </a:ext>
            </a:extLst>
          </p:cNvPr>
          <p:cNvSpPr txBox="1">
            <a:spLocks/>
          </p:cNvSpPr>
          <p:nvPr/>
        </p:nvSpPr>
        <p:spPr>
          <a:xfrm>
            <a:off x="869852" y="2307102"/>
            <a:ext cx="10452295" cy="35239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আয়িশা শারমীন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বেতুয়ারকান্দি সরঃ প্রাথমিক বিদ্যালয়,</a:t>
            </a:r>
          </a:p>
          <a:p>
            <a:pPr marL="0" indent="0" algn="ctr"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গাবতলি,বগুড়া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488693-C46E-4D79-950D-7AA06B69ABD3}"/>
              </a:ext>
            </a:extLst>
          </p:cNvPr>
          <p:cNvSpPr/>
          <p:nvPr/>
        </p:nvSpPr>
        <p:spPr>
          <a:xfrm>
            <a:off x="1256714" y="829995"/>
            <a:ext cx="967857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D11FE-D814-4D8E-887C-ECA508FD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79" y="823580"/>
            <a:ext cx="6947786" cy="5210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4A26D-61F2-4F40-956E-3CA61A169EAC}"/>
              </a:ext>
            </a:extLst>
          </p:cNvPr>
          <p:cNvSpPr txBox="1"/>
          <p:nvPr/>
        </p:nvSpPr>
        <p:spPr>
          <a:xfrm>
            <a:off x="2616591" y="1111349"/>
            <a:ext cx="275726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b="1" dirty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4CE100-3BFE-41E6-B71F-A70974A505D0}"/>
              </a:ext>
            </a:extLst>
          </p:cNvPr>
          <p:cNvSpPr txBox="1">
            <a:spLocks/>
          </p:cNvSpPr>
          <p:nvPr/>
        </p:nvSpPr>
        <p:spPr>
          <a:xfrm>
            <a:off x="1126590" y="2021442"/>
            <a:ext cx="9601196" cy="40584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  <a:p>
            <a:pPr marL="0" indent="0" algn="ctr">
              <a:buNone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</a:p>
          <a:p>
            <a:pPr marL="0" indent="0" algn="ctr">
              <a:buFont typeface="Arial"/>
              <a:buNone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/০৫/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3B961-8AD9-49C3-B94E-3E3ECDE68A54}"/>
              </a:ext>
            </a:extLst>
          </p:cNvPr>
          <p:cNvSpPr txBox="1">
            <a:spLocks/>
          </p:cNvSpPr>
          <p:nvPr/>
        </p:nvSpPr>
        <p:spPr>
          <a:xfrm>
            <a:off x="1126590" y="588237"/>
            <a:ext cx="9601196" cy="13038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7200">
                <a:ln w="22225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n w="22225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5D7184-C698-486F-818B-5035B514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93895"/>
            <a:ext cx="9692640" cy="1838440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72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BA9BBF-4C57-4F94-805F-5633152E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2334"/>
            <a:ext cx="9692640" cy="3411418"/>
          </a:xfr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৩.৩.1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 পানি দূষণের ফলাফল বা প্রভাব ব্যাখ্যা করতে পারবে।</a:t>
            </a:r>
            <a:endParaRPr lang="en-US" sz="320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৩.৪.১  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2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C1FBA-A2CF-462E-AE2A-C6A0E289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" y="1069145"/>
            <a:ext cx="5962357" cy="4457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38967-47F1-4429-B081-2447EA027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84" y="1069145"/>
            <a:ext cx="5788373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85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A994-A1EA-473B-BFAF-936CCEFF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2" y="479452"/>
            <a:ext cx="10515600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noFill/>
          </a:ln>
          <a:effectLst/>
        </p:spPr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আজকেরপাঠঃ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BAF4-E444-42A6-9217-20965301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2" y="2606873"/>
            <a:ext cx="10515600" cy="28991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76200">
            <a:noFill/>
          </a:ln>
          <a:effectLst/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bn-IN" sz="3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8"/>
            <a:endParaRPr lang="bn-IN" sz="3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0" lvl="8" indent="0">
              <a:buNone/>
            </a:pPr>
            <a:r>
              <a:rPr lang="bn-IN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</a:p>
        </p:txBody>
      </p:sp>
    </p:spTree>
    <p:extLst>
      <p:ext uri="{BB962C8B-B14F-4D97-AF65-F5344CB8AC3E}">
        <p14:creationId xmlns:p14="http://schemas.microsoft.com/office/powerpoint/2010/main" val="369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5DCE-3951-4B09-890B-C082C2D7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9" y="731520"/>
            <a:ext cx="10325686" cy="5190977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bn-IN" sz="88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88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D5F8D-4A52-4334-887C-B788B4A0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3" y="337859"/>
            <a:ext cx="8806374" cy="4956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2628FC-C625-46F7-8DAA-728756DBB7FC}"/>
              </a:ext>
            </a:extLst>
          </p:cNvPr>
          <p:cNvSpPr txBox="1"/>
          <p:nvPr/>
        </p:nvSpPr>
        <p:spPr>
          <a:xfrm>
            <a:off x="1111349" y="5550254"/>
            <a:ext cx="1060704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ব্যবহৃত কীটনাশক এর মাধ্যমে পানি দূষিত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89566-FFA9-462A-B226-863377DD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83" y="641684"/>
            <a:ext cx="8736034" cy="5121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7A896-6D37-4722-8BFA-EFE07036DAF4}"/>
              </a:ext>
            </a:extLst>
          </p:cNvPr>
          <p:cNvSpPr txBox="1"/>
          <p:nvPr/>
        </p:nvSpPr>
        <p:spPr>
          <a:xfrm>
            <a:off x="1519310" y="5973823"/>
            <a:ext cx="942535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রাসায়নিক দ্রব্যের মাধ্যমে পানি দূষিত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0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261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Century Schoolbook</vt:lpstr>
      <vt:lpstr>Corbel</vt:lpstr>
      <vt:lpstr>Franklin Gothic Book</vt:lpstr>
      <vt:lpstr>Garamond</vt:lpstr>
      <vt:lpstr>Gill Sans MT</vt:lpstr>
      <vt:lpstr>NikoshBAN</vt:lpstr>
      <vt:lpstr>Trebuchet MS</vt:lpstr>
      <vt:lpstr>Tw Cen MT</vt:lpstr>
      <vt:lpstr>Wingdings</vt:lpstr>
      <vt:lpstr>Wingdings 3</vt:lpstr>
      <vt:lpstr>Organic</vt:lpstr>
      <vt:lpstr>Circuit</vt:lpstr>
      <vt:lpstr>Parallax</vt:lpstr>
      <vt:lpstr>Feathered</vt:lpstr>
      <vt:lpstr>Office Theme</vt:lpstr>
      <vt:lpstr>Crop</vt:lpstr>
      <vt:lpstr>Wisp</vt:lpstr>
      <vt:lpstr>Gallery</vt:lpstr>
      <vt:lpstr>Facet</vt:lpstr>
      <vt:lpstr>Slice</vt:lpstr>
      <vt:lpstr>Ion Boardroom</vt:lpstr>
      <vt:lpstr>Berlin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আজকেরপাঠঃ</vt:lpstr>
      <vt:lpstr>উপস্থাপন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আমরা সবাই নিরাপদ পানি পান করব।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183</cp:revision>
  <dcterms:created xsi:type="dcterms:W3CDTF">2018-05-20T05:50:18Z</dcterms:created>
  <dcterms:modified xsi:type="dcterms:W3CDTF">2018-05-24T06:46:28Z</dcterms:modified>
</cp:coreProperties>
</file>