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7" r:id="rId8"/>
    <p:sldId id="263" r:id="rId9"/>
    <p:sldId id="261" r:id="rId10"/>
    <p:sldId id="262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13" autoAdjust="0"/>
    <p:restoredTop sz="94660"/>
  </p:normalViewPr>
  <p:slideViewPr>
    <p:cSldViewPr>
      <p:cViewPr varScale="1">
        <p:scale>
          <a:sx n="56" d="100"/>
          <a:sy n="56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334B5-3497-4B60-9B17-7B9B34AF6C5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0DD1A-85F0-4773-A966-9C935B26A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24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0DD1A-85F0-4773-A966-9C935B26AF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06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C8CE2D2-0834-4891-88C7-0908878102E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2F9B579-E526-4C50-81BF-4238026EB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E2D2-0834-4891-88C7-0908878102E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B579-E526-4C50-81BF-4238026EB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E2D2-0834-4891-88C7-0908878102E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B579-E526-4C50-81BF-4238026EB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C8CE2D2-0834-4891-88C7-0908878102E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B579-E526-4C50-81BF-4238026EB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C8CE2D2-0834-4891-88C7-0908878102E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2F9B579-E526-4C50-81BF-4238026EB5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8CE2D2-0834-4891-88C7-0908878102E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F9B579-E526-4C50-81BF-4238026EB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C8CE2D2-0834-4891-88C7-0908878102E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2F9B579-E526-4C50-81BF-4238026EB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E2D2-0834-4891-88C7-0908878102E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B579-E526-4C50-81BF-4238026EB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8CE2D2-0834-4891-88C7-0908878102E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F9B579-E526-4C50-81BF-4238026EB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C8CE2D2-0834-4891-88C7-0908878102E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2F9B579-E526-4C50-81BF-4238026EB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C8CE2D2-0834-4891-88C7-0908878102E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2F9B579-E526-4C50-81BF-4238026EB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C8CE2D2-0834-4891-88C7-0908878102E5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2F9B579-E526-4C50-81BF-4238026EB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0"/>
            <a:ext cx="8801595" cy="437673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7" name="Oval 6"/>
          <p:cNvSpPr/>
          <p:nvPr/>
        </p:nvSpPr>
        <p:spPr>
          <a:xfrm>
            <a:off x="762000" y="457200"/>
            <a:ext cx="7848600" cy="1524000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533400"/>
            <a:ext cx="27847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714356"/>
            <a:ext cx="782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১নং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দল প্রথম ৪ লাইন এবং </a:t>
            </a:r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২ং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 শেষের ৪ লাইন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পড়।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vlcsnap-2014-09-16-12h06m27s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438400"/>
            <a:ext cx="4038600" cy="40386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2" name="Picture 11" descr="Group work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38400"/>
            <a:ext cx="4648200" cy="40386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4" name="Flowchart: Terminator 13"/>
          <p:cNvSpPr/>
          <p:nvPr/>
        </p:nvSpPr>
        <p:spPr>
          <a:xfrm>
            <a:off x="609600" y="609600"/>
            <a:ext cx="8229600" cy="838200"/>
          </a:xfrm>
          <a:prstGeom prst="flowChartTerminator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58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৭৭ পৃষ্ঠা  খোল  এবং কবিতার প্রথম আট লাইন নিরবে পড়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143380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প্রশ্ন গুলোর উত্তর খাতায় লেখ –</a:t>
            </a:r>
          </a:p>
          <a:p>
            <a:pPr marL="342900" indent="-342900">
              <a:buAutoNum type="arabicPeriod"/>
            </a:pP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ঘুড়িরা কোথায় উড়ছে  ?</a:t>
            </a:r>
          </a:p>
          <a:p>
            <a:pPr marL="342900" indent="-342900">
              <a:buAutoNum type="arabicPeriod"/>
            </a:pP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ঘুড়িরা কোথায় হোচঁট খায় ?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09600"/>
            <a:ext cx="9144000" cy="9144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2743200"/>
            <a:ext cx="4572000" cy="36576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ilent rea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819400"/>
            <a:ext cx="4191000" cy="35814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0" y="914400"/>
            <a:ext cx="2000264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2766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ঘুড়ি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কিভাবে উঠানামা করে?</a:t>
            </a:r>
          </a:p>
          <a:p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ঘুড়িরা কেমন বাতাসে উড়ছে?</a:t>
            </a:r>
          </a:p>
          <a:p>
            <a:endParaRPr lang="bn-BD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1143000" y="533400"/>
            <a:ext cx="6553200" cy="1752600"/>
          </a:xfrm>
          <a:prstGeom prst="flowChartDecision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438400"/>
            <a:ext cx="6705600" cy="35814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6096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686800" cy="44958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5" name="Flowchart: Decision 4"/>
          <p:cNvSpPr/>
          <p:nvPr/>
        </p:nvSpPr>
        <p:spPr>
          <a:xfrm>
            <a:off x="457200" y="228600"/>
            <a:ext cx="8305800" cy="1828800"/>
          </a:xfrm>
          <a:prstGeom prst="flowChartDecision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9792" y="90872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533400"/>
            <a:ext cx="5562600" cy="1524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4267200" y="2971800"/>
            <a:ext cx="4724400" cy="3733800"/>
          </a:xfrm>
          <a:prstGeom prst="flowChartProcess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brah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71800"/>
            <a:ext cx="3505200" cy="37338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67200" y="3200400"/>
            <a:ext cx="50116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মোঃ নাজমুল হাসান</a:t>
            </a:r>
          </a:p>
          <a:p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রাজনগর সরকারি প্রাঃ বিদ্যালয়</a:t>
            </a:r>
          </a:p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নালিতাবাড়ী,শেরপুর।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3528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শ্রেণিঃতৃতীয়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শিরোণামঃ ঘুড়ি</a:t>
            </a: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পাঠ্যাংশঃ( ঘুড়িরা উড়িছে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..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মাটাল)</a:t>
            </a: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(কবিতার প্রথম 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৮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লাইন)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2971800"/>
            <a:ext cx="7696200" cy="35814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09800" y="457200"/>
            <a:ext cx="4572000" cy="1066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609600"/>
            <a:ext cx="6891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5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5121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8007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3048000"/>
            <a:ext cx="7924800" cy="181588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২.১.৩ কবিতা  শুনে মূল বিষয় বুঝতে পারবে।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২.২.২ প্রমিত উচ্চারণে কবিতা আবৃত্তি করতে পারবে।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২.৩.২ কবিতা সংশ্লিষ্ট প্রশ্নের উত্তর লিখতে পারবে।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762000" y="533400"/>
            <a:ext cx="7772400" cy="1600200"/>
          </a:xfrm>
          <a:prstGeom prst="flowChartDecision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9200"/>
            <a:ext cx="8358246" cy="52578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ছবিতে 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কি দেখতে  পাচ্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8305800" cy="762000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685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চলো আমরা আরো কিছু ঘুড়ির ছবি দেখ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438400"/>
            <a:ext cx="8610600" cy="41148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5" name="Flowchart: Terminator 4"/>
          <p:cNvSpPr/>
          <p:nvPr/>
        </p:nvSpPr>
        <p:spPr>
          <a:xfrm>
            <a:off x="381000" y="609600"/>
            <a:ext cx="8458200" cy="838200"/>
          </a:xfrm>
          <a:prstGeom prst="flowChartTerminator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te1.jpg"/>
          <p:cNvPicPr>
            <a:picLocks noChangeAspect="1"/>
          </p:cNvPicPr>
          <p:nvPr/>
        </p:nvPicPr>
        <p:blipFill>
          <a:blip r:embed="rId2"/>
          <a:srcRect t="2262" r="5306" b="8214"/>
          <a:stretch>
            <a:fillRect/>
          </a:stretch>
        </p:blipFill>
        <p:spPr>
          <a:xfrm>
            <a:off x="228600" y="304800"/>
            <a:ext cx="4114800" cy="3048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" name="Picture 2" descr="kit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04800"/>
            <a:ext cx="4191000" cy="29718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4" name="Picture 3" descr="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657600"/>
            <a:ext cx="4114800" cy="29718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Picture 4" descr="k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657600"/>
            <a:ext cx="4185138" cy="29718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0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ঘুড়ি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447800"/>
            <a:ext cx="192882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</a:rPr>
              <a:t>আবুল হোসেন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05000"/>
            <a:ext cx="407196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ঘুড়িরা উড়িছে বন মাথায়</a:t>
            </a:r>
          </a:p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হলদে সবুজে মন মাতায়</a:t>
            </a:r>
          </a:p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গোধূলির ঝিকিমিকি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আলোয়</a:t>
            </a:r>
            <a:endParaRPr lang="bn-BD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লাল সাদা আর নীল কালোয়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ঘুড়িরা উড়িছে হালকা বায়।</a:t>
            </a: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ঘুড়িরা উড়িছে হালকা বায়,</a:t>
            </a: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একটু  বাড়িলে টান সুতায়,</a:t>
            </a: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আকাশে ঘুড়িরা হোঁচট খায়</a:t>
            </a:r>
          </a:p>
          <a:p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533400"/>
            <a:ext cx="4114800" cy="57912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acher rea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609600"/>
            <a:ext cx="4267200" cy="57150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1082</TotalTime>
  <Words>184</Words>
  <Application>Microsoft Office PowerPoint</Application>
  <PresentationFormat>On-screen Show (4:3)</PresentationFormat>
  <Paragraphs>39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Verve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Acer1</dc:creator>
  <cp:lastModifiedBy>rt</cp:lastModifiedBy>
  <cp:revision>139</cp:revision>
  <dcterms:created xsi:type="dcterms:W3CDTF">2016-02-02T04:57:45Z</dcterms:created>
  <dcterms:modified xsi:type="dcterms:W3CDTF">2020-07-04T04:56:44Z</dcterms:modified>
</cp:coreProperties>
</file>