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3"/>
  </p:notesMasterIdLst>
  <p:sldIdLst>
    <p:sldId id="268" r:id="rId2"/>
    <p:sldId id="269" r:id="rId3"/>
    <p:sldId id="258" r:id="rId4"/>
    <p:sldId id="263" r:id="rId5"/>
    <p:sldId id="259" r:id="rId6"/>
    <p:sldId id="260" r:id="rId7"/>
    <p:sldId id="267" r:id="rId8"/>
    <p:sldId id="266" r:id="rId9"/>
    <p:sldId id="264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7733A-DE44-497B-B7A8-7B12D21FCD04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E1C3D-0455-4779-BAE7-A05E22E56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42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E1C3D-0455-4779-BAE7-A05E22E5674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40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EF0E-1D3E-4E99-8617-B96C055F49D6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37EC-E79B-4D0B-839D-FAFC43534D6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4647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EF0E-1D3E-4E99-8617-B96C055F49D6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37EC-E79B-4D0B-839D-FAFC43534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64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EF0E-1D3E-4E99-8617-B96C055F49D6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37EC-E79B-4D0B-839D-FAFC43534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91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EF0E-1D3E-4E99-8617-B96C055F49D6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37EC-E79B-4D0B-839D-FAFC43534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4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EF0E-1D3E-4E99-8617-B96C055F49D6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37EC-E79B-4D0B-839D-FAFC43534D6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3364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EF0E-1D3E-4E99-8617-B96C055F49D6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37EC-E79B-4D0B-839D-FAFC43534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8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EF0E-1D3E-4E99-8617-B96C055F49D6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37EC-E79B-4D0B-839D-FAFC43534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95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EF0E-1D3E-4E99-8617-B96C055F49D6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37EC-E79B-4D0B-839D-FAFC43534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42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EF0E-1D3E-4E99-8617-B96C055F49D6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37EC-E79B-4D0B-839D-FAFC43534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4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F7EF0E-1D3E-4E99-8617-B96C055F49D6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3537EC-E79B-4D0B-839D-FAFC43534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17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EF0E-1D3E-4E99-8617-B96C055F49D6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37EC-E79B-4D0B-839D-FAFC43534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81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F7EF0E-1D3E-4E99-8617-B96C055F49D6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33537EC-E79B-4D0B-839D-FAFC43534D6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806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250027" y="4713668"/>
            <a:ext cx="43144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u="sng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u="sng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992" y="390558"/>
            <a:ext cx="5447763" cy="34731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61921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5155" y="3421213"/>
            <a:ext cx="104962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u="sng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কাজঃ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-------------------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2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4+6+8+</a:t>
            </a:r>
            <a:r>
              <a:rPr lang="bn-BD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-----------+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n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তম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076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23406" y="2238081"/>
            <a:ext cx="3528811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72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72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321" y="1582057"/>
            <a:ext cx="4855336" cy="417707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299757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2888" y="1803042"/>
            <a:ext cx="7212171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endParaRPr lang="bn-BD" sz="7200" u="sng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সন্তোষ চক্রবর্তী</a:t>
            </a:r>
            <a:br>
              <a:rPr lang="bn-BD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এসসি,বি.এড,এম.এ,এম.এড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</a:t>
            </a:r>
            <a:r>
              <a:rPr lang="bn-BD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ণিত)</a:t>
            </a:r>
            <a:br>
              <a:rPr lang="bn-BD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সাঙ্গু উচ্চ বিদ্যালয়,বান্দরবান</a:t>
            </a:r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955" y="953037"/>
            <a:ext cx="3422559" cy="26916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6139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80705" y="985652"/>
            <a:ext cx="61761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২,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৩,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 </a:t>
            </a:r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-----------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 দ্বারা কী বোঝানো হচ্ছে  ?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1+2+3+4+---------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বোঝানো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38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6557" y="1782717"/>
            <a:ext cx="891218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u="sng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  <a:p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শিক্ষার্থীরা---</a:t>
            </a:r>
          </a:p>
          <a:p>
            <a:pPr algn="ctr"/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ধারা সম্পর্কে ধারণা পাবে।</a:t>
            </a:r>
          </a:p>
          <a:p>
            <a:pPr algn="ctr"/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ধারার প্রকারভেদ বলতে পারবে।</a:t>
            </a:r>
          </a:p>
          <a:p>
            <a:pPr algn="ctr"/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সমান্তর ধারা ও গুণোত্তর ধারার পার্থক্য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51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2885" y="2228045"/>
            <a:ext cx="9942489" cy="2125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ধারা দুই প্রকার।</a:t>
            </a:r>
            <a:endParaRPr lang="en-US" sz="3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যেমন-সসীম ও অসীম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ধারা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১+২+৩+-----+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n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সসীম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1+2+3+--------------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সীম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84049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2438400" y="2452913"/>
                <a:ext cx="9070610" cy="2452915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bn-BD" b="1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সমান্তর ধারার সূত্রাবলিঃ</a:t>
                </a:r>
                <a:r>
                  <a:rPr lang="en-US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br>
                  <a:rPr lang="en-US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</a:br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১। n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তম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পদ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=a+(n-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)d</a:t>
                </a:r>
                <a:b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</a:b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b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</a:b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2।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সমষ্টি</a:t>
                </a:r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,S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n </a:t>
                </a:r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bn-BD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bn-BD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{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a+(n-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)d}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438400" y="2452913"/>
                <a:ext cx="9070610" cy="2452915"/>
              </a:xfrm>
              <a:blipFill rotWithShape="0">
                <a:blip r:embed="rId3"/>
                <a:stretch>
                  <a:fillRect b="-5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25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1831" y="2369712"/>
            <a:ext cx="959476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u="sng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সমস্যাঃ</a:t>
            </a:r>
          </a:p>
          <a:p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 ধারার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12</a:t>
            </a:r>
            <a:r>
              <a:rPr lang="bn-BD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ত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 তার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প্রথম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23</a:t>
            </a:r>
            <a:r>
              <a:rPr lang="bn-BD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পদের যোগফল কত?</a:t>
            </a:r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3007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06096" y="2382592"/>
            <a:ext cx="595003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60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u="sng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1+2+3+4------+99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সমষ্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 কত?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57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2289" y="2073499"/>
            <a:ext cx="677428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</a:p>
          <a:p>
            <a:pPr algn="ctr"/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ধারা কত প্রকার ও কী কী?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সমান্তর ধারার n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770563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497</TotalTime>
  <Words>143</Words>
  <Application>Microsoft Office PowerPoint</Application>
  <PresentationFormat>Widescreen</PresentationFormat>
  <Paragraphs>30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Calibri Light</vt:lpstr>
      <vt:lpstr>Cambria Math</vt:lpstr>
      <vt:lpstr>NikoshBAN</vt:lpstr>
      <vt:lpstr>Times New Roman</vt:lpstr>
      <vt:lpstr>Vrinda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সমান্তর ধারার সূত্রাবলিঃ ১। n তম পদ =a+(n-1)d          2। সমষ্টি,Sn =n/2{2a+(n-1)d}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শুভেচ্ছা-স্বাগতম</dc:title>
  <dc:creator>HP</dc:creator>
  <cp:lastModifiedBy>HP</cp:lastModifiedBy>
  <cp:revision>93</cp:revision>
  <dcterms:created xsi:type="dcterms:W3CDTF">2019-04-20T05:41:30Z</dcterms:created>
  <dcterms:modified xsi:type="dcterms:W3CDTF">2020-07-04T16:31:28Z</dcterms:modified>
</cp:coreProperties>
</file>