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434" autoAdjust="0"/>
  </p:normalViewPr>
  <p:slideViewPr>
    <p:cSldViewPr snapToGrid="0">
      <p:cViewPr>
        <p:scale>
          <a:sx n="98" d="100"/>
          <a:sy n="98" d="100"/>
        </p:scale>
        <p:origin x="-1368" y="-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01C7-3857-489F-B1BB-D22D35BD737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5A73-269C-46A8-9FF7-D2B87D26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3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01C7-3857-489F-B1BB-D22D35BD737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5A73-269C-46A8-9FF7-D2B87D26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3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01C7-3857-489F-B1BB-D22D35BD737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5A73-269C-46A8-9FF7-D2B87D26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3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01C7-3857-489F-B1BB-D22D35BD737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5A73-269C-46A8-9FF7-D2B87D26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0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01C7-3857-489F-B1BB-D22D35BD737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5A73-269C-46A8-9FF7-D2B87D26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2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01C7-3857-489F-B1BB-D22D35BD737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5A73-269C-46A8-9FF7-D2B87D26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5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01C7-3857-489F-B1BB-D22D35BD737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5A73-269C-46A8-9FF7-D2B87D26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4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01C7-3857-489F-B1BB-D22D35BD737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5A73-269C-46A8-9FF7-D2B87D26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3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01C7-3857-489F-B1BB-D22D35BD737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5A73-269C-46A8-9FF7-D2B87D26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7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01C7-3857-489F-B1BB-D22D35BD737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5A73-269C-46A8-9FF7-D2B87D26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5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01C7-3857-489F-B1BB-D22D35BD737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5A73-269C-46A8-9FF7-D2B87D26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6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01C7-3857-489F-B1BB-D22D35BD737A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5A73-269C-46A8-9FF7-D2B87D26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5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2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3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4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5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6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7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8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100722"/>
              </p:ext>
            </p:extLst>
          </p:nvPr>
        </p:nvGraphicFramePr>
        <p:xfrm>
          <a:off x="0" y="-300821"/>
          <a:ext cx="12729371" cy="7158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esentation" r:id="rId3" imgW="5567095" imgH="3130312" progId="PowerPoint.Show.12">
                  <p:embed/>
                </p:oleObj>
              </mc:Choice>
              <mc:Fallback>
                <p:oleObj name="Presentation" r:id="rId3" imgW="5567095" imgH="313031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300821"/>
                        <a:ext cx="12729371" cy="7158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89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461330"/>
              </p:ext>
            </p:extLst>
          </p:nvPr>
        </p:nvGraphicFramePr>
        <p:xfrm>
          <a:off x="2071991" y="335820"/>
          <a:ext cx="8719502" cy="4903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resentation" r:id="rId3" imgW="5564215" imgH="3128872" progId="PowerPoint.Show.12">
                  <p:embed/>
                </p:oleObj>
              </mc:Choice>
              <mc:Fallback>
                <p:oleObj name="Presentation" r:id="rId3" imgW="5564215" imgH="312887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1991" y="335820"/>
                        <a:ext cx="8719502" cy="4903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287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10261"/>
              </p:ext>
            </p:extLst>
          </p:nvPr>
        </p:nvGraphicFramePr>
        <p:xfrm>
          <a:off x="1033153" y="904692"/>
          <a:ext cx="11970581" cy="673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resentation" r:id="rId3" imgW="6094535" imgH="3427323" progId="PowerPoint.Show.12">
                  <p:embed/>
                </p:oleObj>
              </mc:Choice>
              <mc:Fallback>
                <p:oleObj name="Presentation" r:id="rId3" imgW="6094535" imgH="34273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3153" y="904692"/>
                        <a:ext cx="11970581" cy="673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78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555665"/>
              </p:ext>
            </p:extLst>
          </p:nvPr>
        </p:nvGraphicFramePr>
        <p:xfrm>
          <a:off x="98425" y="98425"/>
          <a:ext cx="12019457" cy="675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resentation" r:id="rId3" imgW="6099215" imgH="3430563" progId="PowerPoint.Show.12">
                  <p:embed/>
                </p:oleObj>
              </mc:Choice>
              <mc:Fallback>
                <p:oleObj name="Presentation" r:id="rId3" imgW="6099215" imgH="343056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2019457" cy="675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67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514477"/>
              </p:ext>
            </p:extLst>
          </p:nvPr>
        </p:nvGraphicFramePr>
        <p:xfrm>
          <a:off x="98425" y="98424"/>
          <a:ext cx="12764676" cy="717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Presentation" r:id="rId3" imgW="6094535" imgH="3427323" progId="PowerPoint.Show.12">
                  <p:embed/>
                </p:oleObj>
              </mc:Choice>
              <mc:Fallback>
                <p:oleObj name="Presentation" r:id="rId3" imgW="6094535" imgH="34273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4"/>
                        <a:ext cx="12764676" cy="717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55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695497"/>
              </p:ext>
            </p:extLst>
          </p:nvPr>
        </p:nvGraphicFramePr>
        <p:xfrm>
          <a:off x="98425" y="98425"/>
          <a:ext cx="12019457" cy="675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Presentation" r:id="rId3" imgW="6094535" imgH="3427323" progId="PowerPoint.Show.12">
                  <p:embed/>
                </p:oleObj>
              </mc:Choice>
              <mc:Fallback>
                <p:oleObj name="Presentation" r:id="rId3" imgW="6094535" imgH="34273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2019457" cy="675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21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862020"/>
              </p:ext>
            </p:extLst>
          </p:nvPr>
        </p:nvGraphicFramePr>
        <p:xfrm>
          <a:off x="98425" y="98425"/>
          <a:ext cx="12093575" cy="6801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Presentation" r:id="rId3" imgW="6094535" imgH="3427323" progId="PowerPoint.Show.12">
                  <p:embed/>
                </p:oleObj>
              </mc:Choice>
              <mc:Fallback>
                <p:oleObj name="Presentation" r:id="rId3" imgW="6094535" imgH="34273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2093575" cy="6801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80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669242"/>
              </p:ext>
            </p:extLst>
          </p:nvPr>
        </p:nvGraphicFramePr>
        <p:xfrm>
          <a:off x="98425" y="98425"/>
          <a:ext cx="12093575" cy="6801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Presentation" r:id="rId3" imgW="6094535" imgH="3427323" progId="PowerPoint.Show.12">
                  <p:embed/>
                </p:oleObj>
              </mc:Choice>
              <mc:Fallback>
                <p:oleObj name="Presentation" r:id="rId3" imgW="6094535" imgH="34273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2093575" cy="6801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55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Microsoft PowerPoint Presentation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IMDADUL HAQUE</dc:creator>
  <cp:lastModifiedBy>IMDADUL HAQUE</cp:lastModifiedBy>
  <cp:revision>3</cp:revision>
  <dcterms:created xsi:type="dcterms:W3CDTF">2020-07-04T11:02:26Z</dcterms:created>
  <dcterms:modified xsi:type="dcterms:W3CDTF">2020-07-04T11:20:18Z</dcterms:modified>
</cp:coreProperties>
</file>