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290" r:id="rId3"/>
    <p:sldId id="291" r:id="rId4"/>
    <p:sldId id="272" r:id="rId5"/>
    <p:sldId id="260" r:id="rId6"/>
    <p:sldId id="261" r:id="rId7"/>
    <p:sldId id="262" r:id="rId8"/>
    <p:sldId id="277" r:id="rId9"/>
    <p:sldId id="278" r:id="rId10"/>
    <p:sldId id="279" r:id="rId11"/>
    <p:sldId id="280" r:id="rId12"/>
    <p:sldId id="283" r:id="rId13"/>
    <p:sldId id="284" r:id="rId14"/>
    <p:sldId id="285" r:id="rId15"/>
    <p:sldId id="265" r:id="rId16"/>
    <p:sldId id="266" r:id="rId17"/>
    <p:sldId id="267" r:id="rId18"/>
    <p:sldId id="270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909" autoAdjust="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3095D-B491-4047-97D9-34144A26B9A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A1E6-0C9F-492B-9F39-4FD5CEE73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95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4D09-2E38-4FEC-BB64-2CE4007FD2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DA1E6-0C9F-492B-9F39-4FD5CEE736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2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3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66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14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67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88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83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02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77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86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0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17020-5BA8-47B1-8E49-678B8E893C0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80D7-5FF7-409E-AD09-D1DDDC901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88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90600" y="533400"/>
            <a:ext cx="7010400" cy="5410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সুপ্রিয় </a:t>
            </a:r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শিক্ষার্থীবৃন্দ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762000"/>
            <a:ext cx="7619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5943600"/>
            <a:ext cx="821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অধিক জনসংখ্যার ফলে কার্বন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ডাই-অক্সাইড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096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9600"/>
            <a:ext cx="403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ইট ভাটা থেকে নির্গত 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76" name="Equation" r:id="rId6" imgW="114151" imgH="215619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89948" y="5862804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/>
              <a:t>    </a:t>
            </a:r>
            <a:r>
              <a:rPr lang="en-US" sz="2000" dirty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725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অবাধে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 কাটা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owchart: Terminator 6"/>
          <p:cNvSpPr/>
          <p:nvPr/>
        </p:nvSpPr>
        <p:spPr>
          <a:xfrm>
            <a:off x="1066800" y="5257800"/>
            <a:ext cx="7239000" cy="1295400"/>
          </a:xfrm>
          <a:prstGeom prst="flowChartTermina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 উত্তপ্ত হওয়ার ফলে কি হবে?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42451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457200"/>
            <a:ext cx="4190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457200" y="5263515"/>
            <a:ext cx="7848600" cy="984885"/>
            <a:chOff x="457200" y="5263515"/>
            <a:chExt cx="7848600" cy="984885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5263515"/>
              <a:ext cx="7467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পৃথিবীর মেরু অঞ্চলের বরফ গলতে শুরু করবে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7200" y="5410200"/>
              <a:ext cx="457200" cy="457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5845314"/>
            <a:ext cx="5895765" cy="707886"/>
            <a:chOff x="457200" y="5845314"/>
            <a:chExt cx="5895765" cy="707886"/>
          </a:xfrm>
        </p:grpSpPr>
        <p:sp>
          <p:nvSpPr>
            <p:cNvPr id="7" name="Flowchart: Connector 6"/>
            <p:cNvSpPr/>
            <p:nvPr/>
          </p:nvSpPr>
          <p:spPr>
            <a:xfrm>
              <a:off x="457200" y="5943600"/>
              <a:ext cx="457200" cy="457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5845314"/>
              <a:ext cx="5362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সমুদ্রের পানির উচ্চতা বেড়ে যাবে।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34000"/>
            <a:ext cx="9448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বাংলাদেশসহ পৃথিবীর অনেক দেশের বেশিরভাগ অংশ পানিতে তলিয়ে যাবে</a:t>
            </a:r>
            <a:r>
              <a:rPr lang="bn-BD" sz="2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r>
              <a:rPr lang="bn-BD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943600"/>
            <a:ext cx="8991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উত্তপ্ত হওয়ার কারণে </a:t>
            </a:r>
            <a:r>
              <a:rPr lang="bn-BD" sz="2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পৃথিবী বসবাসের অযোগ্য হবে।</a:t>
            </a:r>
            <a:endParaRPr lang="en-US" sz="2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04800"/>
            <a:ext cx="4724400" cy="485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27652" y="323670"/>
            <a:ext cx="4884089" cy="190046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গ্রীন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হাউস প্রতিক্রিয়ার কারণঃ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610637"/>
            <a:ext cx="8915400" cy="12473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3600" b="1" cap="none" spc="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cap="none" spc="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বায়ুমন্ডলে অক্সিজেন ও কার্বন ডাইঅক্সাইডের ভারসম্য নষ্ট হলে।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2224130"/>
            <a:ext cx="5581816" cy="1087444"/>
            <a:chOff x="152400" y="2224130"/>
            <a:chExt cx="5581816" cy="1087444"/>
          </a:xfrm>
        </p:grpSpPr>
        <p:sp>
          <p:nvSpPr>
            <p:cNvPr id="3" name="Right Arrow 2"/>
            <p:cNvSpPr/>
            <p:nvPr/>
          </p:nvSpPr>
          <p:spPr>
            <a:xfrm>
              <a:off x="152400" y="2292343"/>
              <a:ext cx="852777" cy="49577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703" y="2224130"/>
              <a:ext cx="4651513" cy="108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অবাধে গাছ কাটলে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" y="3975854"/>
            <a:ext cx="9237432" cy="1745012"/>
            <a:chOff x="152400" y="3975854"/>
            <a:chExt cx="9237432" cy="1745012"/>
          </a:xfrm>
        </p:grpSpPr>
        <p:sp>
          <p:nvSpPr>
            <p:cNvPr id="5" name="Right Arrow 4"/>
            <p:cNvSpPr/>
            <p:nvPr/>
          </p:nvSpPr>
          <p:spPr>
            <a:xfrm>
              <a:off x="152400" y="4078860"/>
              <a:ext cx="914400" cy="49314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228" y="3975854"/>
              <a:ext cx="8229604" cy="174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বায়ুমন্ডলে কার্বন ডাইঅক্সাইডের পরিমান অত্যাধিক বেড়ে গেলে।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3223522"/>
            <a:ext cx="7904278" cy="543722"/>
            <a:chOff x="152400" y="3223522"/>
            <a:chExt cx="7904278" cy="543722"/>
          </a:xfrm>
        </p:grpSpPr>
        <p:sp>
          <p:nvSpPr>
            <p:cNvPr id="4" name="Right Arrow 3"/>
            <p:cNvSpPr/>
            <p:nvPr/>
          </p:nvSpPr>
          <p:spPr>
            <a:xfrm>
              <a:off x="152400" y="3224439"/>
              <a:ext cx="852777" cy="49577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703" y="3223522"/>
              <a:ext cx="6973975" cy="54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কলকারখানা থেকে বিষাক্ত ধোয়া নির্গত হওয়া</a:t>
              </a:r>
              <a:endParaRPr lang="en-US" sz="28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-Right Arrow 11"/>
          <p:cNvSpPr/>
          <p:nvPr/>
        </p:nvSpPr>
        <p:spPr>
          <a:xfrm>
            <a:off x="457200" y="228600"/>
            <a:ext cx="8077200" cy="33528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96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</a:rPr>
              <a:t>গ্রীনহাউসের ৫টি ক্ষতিকর প্রভাব লিখ।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743200" y="1049977"/>
            <a:ext cx="3733800" cy="1143000"/>
          </a:xfrm>
          <a:prstGeom prst="flowChartAlternateProcess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880717"/>
            <a:ext cx="7391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গ্রীন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হাউস কি?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733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২। গ্রীন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হাউস কিভাবে সৃস্টি হয়?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1143000"/>
            <a:ext cx="8305800" cy="4038600"/>
            <a:chOff x="381000" y="762000"/>
            <a:chExt cx="8305800" cy="4038600"/>
          </a:xfrm>
        </p:grpSpPr>
        <p:sp>
          <p:nvSpPr>
            <p:cNvPr id="7" name="Flowchart: Decision 6"/>
            <p:cNvSpPr/>
            <p:nvPr/>
          </p:nvSpPr>
          <p:spPr>
            <a:xfrm>
              <a:off x="1066800" y="762000"/>
              <a:ext cx="7086600" cy="23622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3477161"/>
              <a:ext cx="8305800" cy="1323439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গ্রীনহাউস প্রতিক্রিয়া বাংলাদেশ তথা বিশ্বের জন্য হুমকি স্বরূপ বিশ্লেষণ কর 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572000" y="3124200"/>
              <a:ext cx="45719" cy="304800"/>
            </a:xfrm>
            <a:prstGeom prst="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2368" y="4105870"/>
            <a:ext cx="5931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লাগাও, পরিবেশ বাচাঁও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5077361"/>
            <a:ext cx="7152919" cy="132343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cap="none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mp_tre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73152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09600" y="304800"/>
            <a:ext cx="8077200" cy="17526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2362200"/>
            <a:ext cx="7848600" cy="3581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কছির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মোবাইল-০১৭২১-৫১৯১৫৪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458200" cy="59436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ণিঃঅষ্টম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বিজ্ঞান,অধ্যায়-চতুর্দশ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2.gstatic.com/images?q=tbn:ANd9GcRv0R8srZrEI282RvH8dp_J_frCWDUI4T06lQ6QrfD8IuQU-cXx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4114798" cy="403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" name="Picture 1" descr="D:\Group4\Picture\greenhous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3810000" cy="4038600"/>
          </a:xfrm>
          <a:prstGeom prst="rect">
            <a:avLst/>
          </a:prstGeom>
          <a:noFill/>
        </p:spPr>
      </p:pic>
      <p:sp>
        <p:nvSpPr>
          <p:cNvPr id="11" name="Flowchart: Terminator 10"/>
          <p:cNvSpPr/>
          <p:nvPr/>
        </p:nvSpPr>
        <p:spPr>
          <a:xfrm>
            <a:off x="2209800" y="76200"/>
            <a:ext cx="5029200" cy="1066800"/>
          </a:xfrm>
          <a:prstGeom prst="flowChartTerminator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 লক্ষ করঃ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867400"/>
            <a:ext cx="7696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 গুলো দেখে তোমরা কি বুঝতে পারলে?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90600"/>
            <a:ext cx="8458200" cy="16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3581400"/>
            <a:ext cx="38715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u="sng" dirty="0" smtClean="0">
                <a:solidFill>
                  <a:schemeClr val="accent6">
                    <a:lumMod val="50000"/>
                  </a:schemeClr>
                </a:solidFill>
              </a:rPr>
              <a:t>গ্রীন হাউস</a:t>
            </a:r>
            <a:endParaRPr lang="en-US" sz="6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228600"/>
            <a:ext cx="4572000" cy="13716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u="sng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গ্রীনহাউস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 তা বলতে পারবে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গ্রীনহাউসের প্রতিক্রিয়া ব্যাখ্যা করতে পারবে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সি.এফ.সি. গ্যাসের ক্ষতিকারক প্রভাব সম্পর্কে ব্যাখ্যা করতে পারবে ।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00" y="1447800"/>
            <a:ext cx="4231200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962400" cy="3581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685800" y="5105400"/>
            <a:ext cx="2590800" cy="1143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শীতপ্রধান দেশ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91200" y="5105400"/>
            <a:ext cx="1828800" cy="114300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গ্রীন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হাউস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514600" y="381000"/>
            <a:ext cx="3581400" cy="762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গ্রীন 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হাউস কি?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3276600" cy="38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34974" y="4944070"/>
            <a:ext cx="1337226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পৃথিবী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221" y="4951274"/>
            <a:ext cx="2257349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গ্রীন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হাউস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99060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urved Connector 11"/>
          <p:cNvCxnSpPr/>
          <p:nvPr/>
        </p:nvCxnSpPr>
        <p:spPr>
          <a:xfrm>
            <a:off x="5486400" y="2057400"/>
            <a:ext cx="2438400" cy="76200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13302" y="1915180"/>
            <a:ext cx="14830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বায়ুমন্ডলীয়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828800" y="685800"/>
            <a:ext cx="1828800" cy="1447800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66481" y="304800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কাঁচ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152400"/>
            <a:ext cx="8077200" cy="9144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গ্রীন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হাউস প্রতিক্রিয়ার কারণঃ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0" y="1143000"/>
            <a:ext cx="41971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091535"/>
            <a:ext cx="4648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cap="none" spc="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কলকারখানা থেকে নির্গত </a:t>
            </a:r>
            <a:r>
              <a:rPr lang="en-US" sz="2400" b="1" cap="none" spc="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4161" y="626006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6106180"/>
            <a:ext cx="4267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যানবাহন</a:t>
            </a:r>
            <a:r>
              <a:rPr lang="bn-BD" sz="2800" b="1" cap="none" spc="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থেকে নির্গত </a:t>
            </a:r>
            <a:r>
              <a:rPr lang="en-US" sz="2800" b="1" cap="none" spc="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1314" y="633626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239</Words>
  <Application>Microsoft Office PowerPoint</Application>
  <PresentationFormat>On-screen Show (4:3)</PresentationFormat>
  <Paragraphs>58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naem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IT LAB</cp:lastModifiedBy>
  <cp:revision>124</cp:revision>
  <dcterms:created xsi:type="dcterms:W3CDTF">2012-05-10T04:09:32Z</dcterms:created>
  <dcterms:modified xsi:type="dcterms:W3CDTF">2020-06-30T13:43:02Z</dcterms:modified>
</cp:coreProperties>
</file>