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4" r:id="rId12"/>
    <p:sldId id="268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88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880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90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74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29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8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50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1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51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03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17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988A-F568-4077-A3F9-66268269694B}" type="datetimeFigureOut">
              <a:rPr lang="en-AU" smtClean="0"/>
              <a:t>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495A-DC82-455D-87E1-D9FE22073F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56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341"/>
            <a:ext cx="10515600" cy="13255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/>
              <a:t>       </a:t>
            </a:r>
            <a:r>
              <a:rPr lang="en-US" dirty="0" smtClean="0"/>
              <a:t>             </a:t>
            </a:r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AU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892" y="1852247"/>
            <a:ext cx="6696226" cy="4496594"/>
          </a:xfrm>
        </p:spPr>
      </p:pic>
    </p:spTree>
    <p:extLst>
      <p:ext uri="{BB962C8B-B14F-4D97-AF65-F5344CB8AC3E}">
        <p14:creationId xmlns:p14="http://schemas.microsoft.com/office/powerpoint/2010/main" val="18699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5108" y="679938"/>
            <a:ext cx="10890738" cy="5555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চিত্র-১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চিত্র-২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চিত্র-২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চিত্র-২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চিত্র-১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A, B, C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DD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চিত্র-২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EFG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DD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চিত্র-৩ এ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ক+খ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 ও ১৬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 ও ২০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22 ও ২৪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J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HIJ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DD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pPr algn="just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err="1" smtClean="0"/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r>
              <a:rPr lang="bn-BD" sz="7200" dirty="0" smtClean="0"/>
              <a:t> </a:t>
            </a:r>
            <a:endParaRPr lang="en-AU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কাকে বলে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BD" sz="4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9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প্রসারিত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(ক)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(খ)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(খ )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(ক)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 </a:t>
            </a:r>
            <a:r>
              <a:rPr lang="bn-BD" sz="7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AU" sz="73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AU" sz="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AU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AU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07" y="398585"/>
            <a:ext cx="10652091" cy="18056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9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AU" sz="8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60" y="2201697"/>
            <a:ext cx="5206571" cy="3904928"/>
          </a:xfrm>
        </p:spPr>
      </p:pic>
    </p:spTree>
    <p:extLst>
      <p:ext uri="{BB962C8B-B14F-4D97-AF65-F5344CB8AC3E}">
        <p14:creationId xmlns:p14="http://schemas.microsoft.com/office/powerpoint/2010/main" val="25703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 হাসান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পুম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এফ.ইউ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গৌরীপুর, ময়মনসিংহ। </a:t>
            </a:r>
            <a:endParaRPr lang="en-AU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২য়</a:t>
            </a: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193" y="531157"/>
            <a:ext cx="5784209" cy="44745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26" y="589772"/>
            <a:ext cx="4782565" cy="4204967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827558" y="5146431"/>
            <a:ext cx="3341077" cy="78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7116" y="5146431"/>
            <a:ext cx="3341077" cy="78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98040" y="5287108"/>
            <a:ext cx="3341077" cy="78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50440" y="5439508"/>
            <a:ext cx="3341077" cy="78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38999" y="5122985"/>
            <a:ext cx="3341077" cy="78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47" y="1038617"/>
            <a:ext cx="2724220" cy="28604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25" y="855786"/>
            <a:ext cx="6264260" cy="322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630" y="1664674"/>
            <a:ext cx="10199078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    </a:t>
            </a:r>
          </a:p>
          <a:p>
            <a:pPr algn="ctr"/>
            <a:r>
              <a:rPr lang="en-US" sz="7200" dirty="0" err="1" smtClean="0"/>
              <a:t>ব্যক্তিগত</a:t>
            </a:r>
            <a:r>
              <a:rPr lang="en-US" sz="7200" dirty="0" smtClean="0"/>
              <a:t> </a:t>
            </a:r>
            <a:r>
              <a:rPr lang="en-US" sz="7200" dirty="0" err="1" smtClean="0"/>
              <a:t>চাহিদা</a:t>
            </a:r>
            <a:r>
              <a:rPr lang="en-US" sz="7200" dirty="0" smtClean="0"/>
              <a:t>  ও </a:t>
            </a:r>
            <a:r>
              <a:rPr lang="en-US" sz="7200" dirty="0" err="1" smtClean="0"/>
              <a:t>বাজার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চাহিদা</a:t>
            </a:r>
            <a:r>
              <a:rPr lang="en-US" sz="7200" dirty="0" smtClean="0"/>
              <a:t> 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2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368" y="1735015"/>
            <a:ext cx="10175631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9" y="1148861"/>
            <a:ext cx="10738339" cy="36009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ভোক্তার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ভোক্তার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86675"/>
              </p:ext>
            </p:extLst>
          </p:nvPr>
        </p:nvGraphicFramePr>
        <p:xfrm>
          <a:off x="211013" y="926123"/>
          <a:ext cx="4947140" cy="271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570"/>
                <a:gridCol w="2473570"/>
              </a:tblGrid>
              <a:tr h="672465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আ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আপেলের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দাম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চাহিদার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পরিমান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সংখ্যায়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1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৬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1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1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0133" y="4064952"/>
            <a:ext cx="2938625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2342"/>
              </p:ext>
            </p:extLst>
          </p:nvPr>
        </p:nvGraphicFramePr>
        <p:xfrm>
          <a:off x="5357446" y="914401"/>
          <a:ext cx="6283570" cy="2719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714"/>
                <a:gridCol w="1256714"/>
                <a:gridCol w="1256714"/>
                <a:gridCol w="1256714"/>
                <a:gridCol w="1256714"/>
              </a:tblGrid>
              <a:tr h="656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আপেলের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en-US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ক-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ক্রেতার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 -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ক্রেতার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 -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ক্রেতার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ক+খ+গ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বাজারের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মোট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চাহিদা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৬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১৬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৪৫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১৯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৫৭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3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২৩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৬৯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330252" y="4123566"/>
            <a:ext cx="2645276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410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599638" y="1369454"/>
            <a:ext cx="1213337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38298" y="1339957"/>
            <a:ext cx="137745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7655163" y="2822473"/>
            <a:ext cx="2239114" cy="32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894277" y="2823866"/>
            <a:ext cx="0" cy="559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992205" y="1930009"/>
            <a:ext cx="3531580" cy="1638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8774720" y="1008185"/>
            <a:ext cx="264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ক+খ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10913" y="3271856"/>
            <a:ext cx="33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395981" y="2665325"/>
            <a:ext cx="33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7369124" y="2062310"/>
            <a:ext cx="33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1058461" y="4162811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২৪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0467454" y="41763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২২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9888382" y="41763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২০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9294380" y="41763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১৯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8658599" y="41763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১৬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073559" y="41763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১৪</a:t>
            </a:r>
            <a:endParaRPr lang="en-US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7678620" y="650820"/>
            <a:ext cx="0" cy="3459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666897" y="4066511"/>
            <a:ext cx="4243749" cy="27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666892" y="3393999"/>
            <a:ext cx="3511052" cy="1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1177949" y="3407117"/>
            <a:ext cx="0" cy="638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0539046" y="3396455"/>
            <a:ext cx="0" cy="696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894278" y="3395394"/>
            <a:ext cx="0" cy="659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9413625" y="3396455"/>
            <a:ext cx="11723" cy="683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8721970" y="3396455"/>
            <a:ext cx="5859" cy="71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159262" y="3393999"/>
            <a:ext cx="0" cy="68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 flipV="1">
            <a:off x="9401906" y="2800420"/>
            <a:ext cx="17581" cy="633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7666892" y="2246976"/>
            <a:ext cx="1055078" cy="37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721970" y="2246976"/>
            <a:ext cx="0" cy="1256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159262" y="2246976"/>
            <a:ext cx="0" cy="1356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7913092" y="1547725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1523785" y="3166910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645765" y="1983207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1060721" y="2944506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9879615" y="2451748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9026769" y="4808442"/>
            <a:ext cx="173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     (১+২)=৩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4174929" y="1875666"/>
            <a:ext cx="3105719" cy="3440309"/>
            <a:chOff x="4174929" y="1875666"/>
            <a:chExt cx="3105719" cy="3440309"/>
          </a:xfrm>
        </p:grpSpPr>
        <p:sp>
          <p:nvSpPr>
            <p:cNvPr id="64" name="TextBox 63"/>
            <p:cNvSpPr txBox="1"/>
            <p:nvPr/>
          </p:nvSpPr>
          <p:spPr>
            <a:xfrm>
              <a:off x="6494733" y="4176317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২২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74929" y="3319138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২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22335" y="2809185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৪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46338" y="4089580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766531" y="3565821"/>
              <a:ext cx="0" cy="5627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787132" y="4192816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১৯</a:t>
              </a:r>
              <a:endParaRPr lang="en-US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351691" y="2630220"/>
              <a:ext cx="0" cy="15042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216718" y="2390058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৬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30796" y="4201770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১৬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77903" y="4128030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</a:t>
              </a:r>
              <a:endParaRPr lang="en-US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290028" y="4792755"/>
              <a:ext cx="1735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চিত্র-২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4586449" y="1881083"/>
              <a:ext cx="0" cy="225083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4586449" y="4131913"/>
              <a:ext cx="2614781" cy="11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586449" y="3029945"/>
              <a:ext cx="1432757" cy="2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6007266" y="3029945"/>
              <a:ext cx="11941" cy="11283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586449" y="3569206"/>
              <a:ext cx="2184956" cy="2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5326708" y="2361731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959508" y="2751494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741665" y="2103822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50361" y="3680520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210423" y="1875666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135" name="Straight Connector 134"/>
            <p:cNvCxnSpPr/>
            <p:nvPr/>
          </p:nvCxnSpPr>
          <p:spPr>
            <a:xfrm>
              <a:off x="4586449" y="2612268"/>
              <a:ext cx="770106" cy="219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075975" y="2420348"/>
              <a:ext cx="1981979" cy="13218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774386" y="3114910"/>
              <a:ext cx="33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4389921" y="4487617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7426903" y="4253404"/>
            <a:ext cx="48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474158" y="2148915"/>
            <a:ext cx="3080105" cy="3220485"/>
            <a:chOff x="474158" y="2148915"/>
            <a:chExt cx="3080105" cy="322048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861411" y="2154507"/>
              <a:ext cx="0" cy="23237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61411" y="4478234"/>
              <a:ext cx="2692852" cy="121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61411" y="3311081"/>
              <a:ext cx="1475536" cy="272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324650" y="3340577"/>
              <a:ext cx="12298" cy="116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61411" y="3897303"/>
              <a:ext cx="2250193" cy="29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623772" y="2650722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275466" y="3053108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21262" y="2384460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92918" y="4012222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74158" y="2148915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861411" y="2850381"/>
              <a:ext cx="793099" cy="227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365553" y="2681741"/>
              <a:ext cx="2055547" cy="14501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038733" y="3367391"/>
              <a:ext cx="344292" cy="38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191405" y="4907735"/>
              <a:ext cx="1735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চিত্র-১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30915" y="4482611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0</a:t>
              </a:r>
              <a:endParaRPr lang="en-US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668016" y="2856117"/>
              <a:ext cx="9951" cy="1641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097711" y="3906906"/>
              <a:ext cx="13110" cy="575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2716920" y="4438070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২৪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916424" y="4486025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২০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54875" y="4473703"/>
              <a:ext cx="489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১৪</a:t>
              </a:r>
              <a:endParaRPr lang="en-US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7201230" y="650820"/>
            <a:ext cx="45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11523785" y="4253404"/>
            <a:ext cx="45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8743721" y="3452285"/>
            <a:ext cx="5859" cy="71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743721" y="2302806"/>
            <a:ext cx="0" cy="1256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181013" y="2302806"/>
            <a:ext cx="0" cy="1356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5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04" grpId="0"/>
      <p:bldP spid="105" grpId="0"/>
      <p:bldP spid="120" grpId="0"/>
      <p:bldP spid="121" grpId="0"/>
      <p:bldP spid="122" grpId="0"/>
      <p:bldP spid="123" grpId="0"/>
      <p:bldP spid="124" grpId="0"/>
      <p:bldP spid="125" grpId="0"/>
      <p:bldP spid="154" grpId="0"/>
      <p:bldP spid="156" grpId="0"/>
      <p:bldP spid="157" grpId="0"/>
      <p:bldP spid="161" grpId="0"/>
      <p:bldP spid="167" grpId="0"/>
      <p:bldP spid="100" grpId="0"/>
      <p:bldP spid="1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490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                    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 </vt:lpstr>
      <vt:lpstr>                                  মূল্যায়ন</vt:lpstr>
      <vt:lpstr> বাড়ীর কাজ </vt:lpstr>
      <vt:lpstr> আজকের ক্লাসে সবাইকে ধন্যবাদ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স্বাগতম</dc:title>
  <dc:creator>user</dc:creator>
  <cp:lastModifiedBy>Kazi Fawzia Hassan</cp:lastModifiedBy>
  <cp:revision>98</cp:revision>
  <dcterms:created xsi:type="dcterms:W3CDTF">2015-04-11T06:34:12Z</dcterms:created>
  <dcterms:modified xsi:type="dcterms:W3CDTF">2020-07-04T14:42:07Z</dcterms:modified>
</cp:coreProperties>
</file>