
<file path=[Content_Types].xml><?xml version="1.0" encoding="utf-8"?>
<Types xmlns="http://schemas.openxmlformats.org/package/2006/content-types">
  <Default Extension="png" ContentType="image/png"/>
  <Default Extension="jpe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79" r:id="rId4"/>
    <p:sldId id="259" r:id="rId5"/>
    <p:sldId id="260" r:id="rId6"/>
    <p:sldId id="268" r:id="rId7"/>
    <p:sldId id="261" r:id="rId8"/>
    <p:sldId id="273" r:id="rId9"/>
    <p:sldId id="275" r:id="rId10"/>
    <p:sldId id="274" r:id="rId11"/>
    <p:sldId id="272" r:id="rId12"/>
    <p:sldId id="262" r:id="rId13"/>
    <p:sldId id="269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use\Music\SHAREit\SM-G610F\music\Ei_Amader_Desh__&#2447;&#2439;_&#2438;&#2478;&#2494;&#2470;&#2503;&#2480;_&#2470;&#2503;&#2486;__Zahid_Hassan_&amp;_Kazi_Hayat__Andrew_Kishore__Priyo_Sathi(128k).mp3" TargetMode="External"/><Relationship Id="rId1" Type="http://schemas.microsoft.com/office/2007/relationships/media" Target="file:///C:\Users\use\Music\SHAREit\SM-G610F\music\Ei_Amader_Desh__&#2447;&#2439;_&#2438;&#2478;&#2494;&#2470;&#2503;&#2480;_&#2470;&#2503;&#2486;__Zahid_Hassan_&amp;_Kazi_Hayat__Andrew_Kishore__Priyo_Sathi(128k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use\Videos\GREENLAND%20%20%20LAND%20OF%20ICE%204K%5b4%5d.mp4" TargetMode="External"/><Relationship Id="rId1" Type="http://schemas.microsoft.com/office/2007/relationships/media" Target="file:///C:\Users\use\Videos\GREENLAND%20%20%20LAND%20OF%20ICE%204K%5b4%5d.mp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9" y="190500"/>
            <a:ext cx="8702622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Ei_Amader_Desh__এই_আমাদের_দেশ__Zahid_Hassan_&amp;_Kazi_Hayat__Andrew_Kishore__Priyo_Sathi(128k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>
                  <p14:bmkLst>
                    <p14:bmk name="Bookmark 1" time="4151.9717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_d7657b616e69c1fe630ed15a725332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575198"/>
            <a:ext cx="2691633" cy="1730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Natural-Beauty-of-Bangladesh_Fl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98" y="3587707"/>
            <a:ext cx="2898634" cy="1815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wallpapers-of-Rose-Flower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6023" y="516761"/>
            <a:ext cx="2877902" cy="215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white_water_lily_bangladesh-national-flower -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765216"/>
            <a:ext cx="2826098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013249" y="149734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ধরনের ফুল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812" y="2960132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গোলাপ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4948" y="2960132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শাপলা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478142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গাঁদা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8815" y="5497476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কদম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5497476"/>
            <a:ext cx="8786884" cy="1131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951" y="437865"/>
            <a:ext cx="5544414" cy="1143000"/>
          </a:xfrm>
          <a:noFill/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6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bn-IN" sz="60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nymphaea062-300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5951" y="1704833"/>
            <a:ext cx="5544414" cy="365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5333999"/>
            <a:ext cx="8786884" cy="1295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75996827_79c66afd41_z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012" y="848198"/>
            <a:ext cx="2743200" cy="183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white_water_lily_bangladesh-national-flower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012" y="3429000"/>
            <a:ext cx="2739788" cy="199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04086" y="2630752"/>
            <a:ext cx="2935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দোয়েল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082" y="5239385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গোলাপ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05-08-06-flowers-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2764" y="3397028"/>
            <a:ext cx="2677236" cy="190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080032" y="2611211"/>
            <a:ext cx="2297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ঘুঘু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358991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ছবিগুলোর নাম বল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spotted-dove-nepal-2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841374"/>
            <a:ext cx="2551380" cy="191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5333999"/>
            <a:ext cx="8786884" cy="1295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বইয়ের ৬৯ নং পৃঠার প্রথম পাঁচ লাইন আমার সাথে সাথে পড়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6629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 দেশের নাম বাংলাদেশ। এ দেশ ধানের দেশ, </a:t>
            </a:r>
          </a:p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গানের দেশ।</a:t>
            </a:r>
          </a:p>
          <a:p>
            <a:pPr algn="ctr"/>
            <a:endParaRPr lang="bn-BD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78101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দেশে আছে কত  না পাখি।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দোয়েল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 জাতীয় পাখি।</a:t>
            </a:r>
          </a:p>
          <a:p>
            <a:pPr algn="ctr"/>
            <a:endParaRPr lang="en-US" sz="3200" dirty="0">
              <a:solidFill>
                <a:srgbClr val="00B050"/>
              </a:solidFill>
            </a:endParaRP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132343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দেশের বনে বনে ,খালে বিলে</a:t>
            </a:r>
          </a:p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 ফুল ফোটে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472" y="4593257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36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জাতীয় ফুল ।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8" name="Picture 7" descr="6775996827_79c66afd41_z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9952" y="2064707"/>
            <a:ext cx="1600200" cy="106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white_water_lily_bangladesh-national-fl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6647" y="4191000"/>
            <a:ext cx="1874296" cy="136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PTI03\Desktop\monzilla fire fox\phot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0023" y="526688"/>
            <a:ext cx="1174354" cy="139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5333999"/>
            <a:ext cx="8786884" cy="1295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733801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আমাদের জাতীয় পাখির নাম কি?</a:t>
            </a:r>
          </a:p>
          <a:p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আমাদের জাতীয় ফুলের নাম কি?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838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দেশের নাম কি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752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276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শাপলা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724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দোয়েল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5333999"/>
            <a:ext cx="8786884" cy="1295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990600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5333999"/>
            <a:ext cx="8786884" cy="1295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3414712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86965"/>
            <a:ext cx="6664089" cy="420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10200"/>
            <a:ext cx="8991600" cy="1221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84161"/>
            <a:ext cx="590550" cy="6592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5" y="197892"/>
            <a:ext cx="533401" cy="6479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EENLAND   LAND OF ICE 4K[4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90600" y="2052072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চায়না আক্তার</a:t>
            </a:r>
            <a:endParaRPr lang="bn-BD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40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40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7২নং ঈশ্বরদী </a:t>
            </a:r>
            <a:r>
              <a:rPr lang="bn-BD" sz="40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সরকারী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প্রাথমিক বিদ্যালয়</a:t>
            </a:r>
          </a:p>
          <a:p>
            <a:pPr algn="ctr"/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ফরিদপুর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0700" y="1032304"/>
            <a:ext cx="5562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971678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৭২ নং ঈশ্বরদী  সঃপ্রাঃবিদ্যালয়, ভাংগা, ফরিদপুর।</a:t>
            </a:r>
            <a:endParaRPr lang="en-US" sz="40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888" r="22345" b="18890"/>
          <a:stretch/>
        </p:blipFill>
        <p:spPr>
          <a:xfrm>
            <a:off x="297969" y="245104"/>
            <a:ext cx="2531680" cy="265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43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repeatCount="indefinite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90600" y="1827074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 প্রথম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6200"/>
            <a:ext cx="8305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</a:p>
          <a:p>
            <a:pPr algn="ctr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-266700" y="2971800"/>
            <a:ext cx="91821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44685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 শিরোনামঃ আমাদের দেশ </a:t>
            </a:r>
          </a:p>
          <a:p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495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পাঠ্যাংশঃ আমাদের .......... ফুল ।</a:t>
            </a:r>
          </a:p>
          <a:p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5333999"/>
            <a:ext cx="8786884" cy="1295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0"/>
            <a:ext cx="8915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জাতীয় পাখির নাম বলতে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9906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3528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জাতীয় ফুলের  নাম বলতে পারবে।</a:t>
            </a:r>
          </a:p>
          <a:p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5333999"/>
            <a:ext cx="8786884" cy="1295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2010-06-Bangladesh-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533400"/>
            <a:ext cx="6824693" cy="5043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5333999"/>
            <a:ext cx="8773236" cy="1295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094065"/>
            <a:ext cx="3733800" cy="246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Na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169435"/>
            <a:ext cx="3733799" cy="2383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PrawnsBangladesh_main_12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371600"/>
            <a:ext cx="378206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RIVER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999" y="1443210"/>
            <a:ext cx="3733801" cy="2442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0875" y="540603"/>
            <a:ext cx="8656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শিরোনামঃ  আমাদের দেশ   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75996827_79c66afd41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9495" y="3449256"/>
            <a:ext cx="2175918" cy="1415034"/>
          </a:xfrm>
          <a:prstGeom prst="rect">
            <a:avLst/>
          </a:prstGeom>
        </p:spPr>
      </p:pic>
      <p:pic>
        <p:nvPicPr>
          <p:cNvPr id="3" name="Picture 2" descr="Machranga-Bi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1901" y="3449256"/>
            <a:ext cx="2067216" cy="1546576"/>
          </a:xfrm>
          <a:prstGeom prst="rect">
            <a:avLst/>
          </a:prstGeom>
        </p:spPr>
      </p:pic>
      <p:pic>
        <p:nvPicPr>
          <p:cNvPr id="4" name="Picture 3" descr="Shalik-Bi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140051"/>
            <a:ext cx="2151413" cy="1603150"/>
          </a:xfrm>
          <a:prstGeom prst="rect">
            <a:avLst/>
          </a:prstGeom>
        </p:spPr>
      </p:pic>
      <p:pic>
        <p:nvPicPr>
          <p:cNvPr id="5" name="Picture 4" descr="sparr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534" y="1143250"/>
            <a:ext cx="2238465" cy="1599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2300" y="372632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ধরনের পাখি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7553" y="2810096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চড়ুই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7704" y="27432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শালিক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3213" y="491867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দোয়েল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816" y="5156183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মাছরাঙা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5333999"/>
            <a:ext cx="8786884" cy="1295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75996827_79c66afd41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5704806" cy="370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3103" y="381000"/>
            <a:ext cx="75438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দোয়েল আমাদের জাতীয় পাখি 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5333999"/>
            <a:ext cx="8786884" cy="129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162</Words>
  <Application>Microsoft Office PowerPoint</Application>
  <PresentationFormat>On-screen Show (4:3)</PresentationFormat>
  <Paragraphs>52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জাতীয় ফুল শাপলাস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use</cp:lastModifiedBy>
  <cp:revision>28</cp:revision>
  <dcterms:created xsi:type="dcterms:W3CDTF">2006-08-16T00:00:00Z</dcterms:created>
  <dcterms:modified xsi:type="dcterms:W3CDTF">2020-06-30T04:39:50Z</dcterms:modified>
</cp:coreProperties>
</file>