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63" r:id="rId18"/>
    <p:sldId id="267" r:id="rId19"/>
    <p:sldId id="273" r:id="rId20"/>
    <p:sldId id="269" r:id="rId21"/>
    <p:sldId id="285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352"/>
    <a:srgbClr val="FFFF66"/>
    <a:srgbClr val="F69AA3"/>
    <a:srgbClr val="EC344E"/>
    <a:srgbClr val="C147B8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26E4-D81B-4EE5-BF7F-8AD33FB5006B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656B-E8F6-436A-A6C5-8B105DFA6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0656B-E8F6-436A-A6C5-8B105DFA6D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0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0656B-E8F6-436A-A6C5-8B105DFA6D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3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B44E-AFF8-4F72-865C-505DF99C0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29082-C268-461F-98C4-8115DE7F0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42487-8484-472E-99FE-3151EDB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78579-1D68-4038-BEF6-DF02872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D462-F09F-4D76-84A9-55A101F1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1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CF3D-8031-4913-91D1-9C42B77F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7C02-6F74-4A21-957E-6FE3EFA69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976C-5E41-4E8F-9A6F-9CB3D6F0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F2A5-A26A-4BA6-B247-0F1D2E9B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14F6-09F8-4773-9F1C-41133790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29EF7-FA3D-4907-8CED-945D2670E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2801D-87E6-4F8A-BE34-721C6599C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B546-527D-45A2-82D6-4B1B3869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BD878-0056-4F99-B553-0A073466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C143A-C9C7-4521-9BA7-36C12637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A2EC-1670-4024-B289-04A6889D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6DAC-B39C-4892-86FF-97B51352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B711-880B-41A9-806A-DD54C562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F78CA-2C6D-4C77-A953-443A3F5D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776B-8BA6-4EE6-B8EF-BF8753BC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FFA6-D634-444B-8334-352973D7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EA74C-6CCA-4804-B752-458C33E5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7CDAC-154E-4F64-93E3-D5973E27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4059-C1CA-4DD3-9DD6-40A8A23E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0A20-6826-438A-A5C9-B7DFB46F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835E-A803-4311-BA99-64DCAA8C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0E29-A607-488F-AE18-F2EC0A214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52318-873C-486D-AD88-D392DF5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2E83C-3C52-4C07-AE6D-321C5FBA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F36D5-7616-43E1-A153-80997C2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8A44-EB32-4D5E-BB89-C5C5B973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C05D-C90E-4CE2-BC3B-3DE22D3C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77935-D308-4D13-8E51-8EB3E00E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C134-0CC7-42FD-954F-670705FB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DB05E-65C2-4B61-B628-43B2FCFB4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889F3-E2DC-4311-B6DD-FC86938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930E9-FC96-4371-8F45-57097D87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66944-653D-4BF6-A8B1-2959ABE1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D1E3B-604C-4062-8FA8-234DE88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F6A1-82F8-4FAF-BE43-4F46D586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250D3-97F9-435D-97BC-79A19C5F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6858E-31A5-4802-A8DB-A3192D92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3F899-1CEB-490D-BCF2-DC326470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7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0E5D-DE65-4429-B446-AD5897D1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DB74B-C193-401A-BB1C-AB0EA854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7C2DF-47F9-423C-811A-6DDA90DE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2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FEC3-6F10-47BC-816D-C6BA86D0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4320-DEDE-49E3-B261-40653554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462F9-A3BE-4588-9288-8C8DF84A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DB1E3-E739-42FB-A2D7-66FCFBD2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C3643-03DF-4BF4-A168-B8D51C80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A55B-9D98-4156-85C6-FE5AD6D0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8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DD80-6474-4170-84F7-772FC58C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BDDCD-AF08-4021-9494-43E682AEB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00A2-A531-4A67-B0D7-649D886DE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ABF3-DAD4-4554-8693-C22345B7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E5B8-1E11-4622-A35E-27077EA7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EA17D-AF9B-4465-8CF1-EBA98D7E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9F71F-46E0-4072-8C29-A6836D5C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6233C-9589-4B4B-B59F-912C3D4CB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D458-EFCF-4266-BE01-E79E937C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92AE-65CD-45E2-8996-BFF3BC3EB2AD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3415-75BC-4D14-9FCD-E08D9B35C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F78A-9C9A-420C-8D98-7E2A7726C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090B2-59A7-44BB-93BD-8E1C3FF0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28" y="31531"/>
            <a:ext cx="6224140" cy="59191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950D86-0361-4D32-8FCF-0828AEC4F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24927" r="40182" b="37573"/>
          <a:stretch/>
        </p:blipFill>
        <p:spPr bwMode="auto">
          <a:xfrm>
            <a:off x="350705" y="130310"/>
            <a:ext cx="4840273" cy="649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7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666F7-2C44-48E3-AC2F-6F211E513A6B}"/>
              </a:ext>
            </a:extLst>
          </p:cNvPr>
          <p:cNvSpPr txBox="1"/>
          <p:nvPr/>
        </p:nvSpPr>
        <p:spPr>
          <a:xfrm>
            <a:off x="3182807" y="154603"/>
            <a:ext cx="7156405" cy="769441"/>
          </a:xfrm>
          <a:prstGeom prst="rect">
            <a:avLst/>
          </a:prstGeom>
          <a:solidFill>
            <a:schemeClr val="accent6"/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the shapes </a:t>
            </a:r>
            <a:r>
              <a:rPr lang="en-GB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453DD9-A20E-4B9A-9D36-95D363412A43}"/>
              </a:ext>
            </a:extLst>
          </p:cNvPr>
          <p:cNvSpPr/>
          <p:nvPr/>
        </p:nvSpPr>
        <p:spPr>
          <a:xfrm>
            <a:off x="275667" y="73903"/>
            <a:ext cx="2731376" cy="26583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EB2B7F36-BF17-4BBC-B550-93ED81D45B20}"/>
              </a:ext>
            </a:extLst>
          </p:cNvPr>
          <p:cNvSpPr txBox="1"/>
          <p:nvPr/>
        </p:nvSpPr>
        <p:spPr>
          <a:xfrm>
            <a:off x="1008513" y="2843255"/>
            <a:ext cx="137863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prstDash val="dash"/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585420E-0BEA-4918-B4D2-C449481291AB}"/>
              </a:ext>
            </a:extLst>
          </p:cNvPr>
          <p:cNvSpPr/>
          <p:nvPr/>
        </p:nvSpPr>
        <p:spPr>
          <a:xfrm>
            <a:off x="4963616" y="1213945"/>
            <a:ext cx="3587758" cy="2971800"/>
          </a:xfrm>
          <a:prstGeom prst="triangle">
            <a:avLst>
              <a:gd name="adj" fmla="val 51005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367238-D4AD-492F-AFFD-0368228D775B}"/>
              </a:ext>
            </a:extLst>
          </p:cNvPr>
          <p:cNvSpPr/>
          <p:nvPr/>
        </p:nvSpPr>
        <p:spPr>
          <a:xfrm>
            <a:off x="8888616" y="1601416"/>
            <a:ext cx="3124200" cy="274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565B136-B607-489B-A619-84744BC35DD4}"/>
              </a:ext>
            </a:extLst>
          </p:cNvPr>
          <p:cNvSpPr txBox="1"/>
          <p:nvPr/>
        </p:nvSpPr>
        <p:spPr>
          <a:xfrm>
            <a:off x="9306893" y="4480561"/>
            <a:ext cx="237205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Square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030CAF-7657-4B01-9E28-40DAE5F9FCDF}"/>
              </a:ext>
            </a:extLst>
          </p:cNvPr>
          <p:cNvSpPr/>
          <p:nvPr/>
        </p:nvSpPr>
        <p:spPr>
          <a:xfrm>
            <a:off x="403597" y="3612643"/>
            <a:ext cx="4172398" cy="24384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98223F27-5525-4751-BF5B-EBD2A0B4D187}"/>
              </a:ext>
            </a:extLst>
          </p:cNvPr>
          <p:cNvSpPr txBox="1"/>
          <p:nvPr/>
        </p:nvSpPr>
        <p:spPr>
          <a:xfrm>
            <a:off x="981295" y="6127261"/>
            <a:ext cx="22015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Rectangle</a:t>
            </a:r>
            <a:endParaRPr lang="en-US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510D8-FE63-4726-BCCC-4E6A358E0273}"/>
              </a:ext>
            </a:extLst>
          </p:cNvPr>
          <p:cNvSpPr txBox="1"/>
          <p:nvPr/>
        </p:nvSpPr>
        <p:spPr>
          <a:xfrm>
            <a:off x="5525429" y="4344615"/>
            <a:ext cx="237205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prstDash val="dash"/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25295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1E679-F009-439B-80F7-8A8D31EF3DFE}"/>
              </a:ext>
            </a:extLst>
          </p:cNvPr>
          <p:cNvSpPr/>
          <p:nvPr/>
        </p:nvSpPr>
        <p:spPr>
          <a:xfrm>
            <a:off x="764275" y="220869"/>
            <a:ext cx="11191433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we will know how to draw a shape.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AE903287-3961-4707-82C9-B2070438B27C}"/>
              </a:ext>
            </a:extLst>
          </p:cNvPr>
          <p:cNvSpPr txBox="1"/>
          <p:nvPr/>
        </p:nvSpPr>
        <p:spPr>
          <a:xfrm>
            <a:off x="4980352" y="5419406"/>
            <a:ext cx="1738410" cy="707886"/>
          </a:xfrm>
          <a:prstGeom prst="rect">
            <a:avLst/>
          </a:prstGeom>
          <a:solidFill>
            <a:srgbClr val="00B0F0"/>
          </a:solidFill>
          <a:ln w="3175">
            <a:noFill/>
            <a:prstDash val="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B063F-669D-4E88-B71D-2739292CA42E}"/>
              </a:ext>
            </a:extLst>
          </p:cNvPr>
          <p:cNvSpPr/>
          <p:nvPr/>
        </p:nvSpPr>
        <p:spPr>
          <a:xfrm>
            <a:off x="3960797" y="2060110"/>
            <a:ext cx="3777521" cy="313294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AA1D93-F6A5-4383-A09B-77FDCEA06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3612048" y="1664946"/>
            <a:ext cx="4475018" cy="2682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0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DF4CE7CD-986D-4575-8FA5-4FFDD6F9068E}"/>
              </a:ext>
            </a:extLst>
          </p:cNvPr>
          <p:cNvSpPr/>
          <p:nvPr/>
        </p:nvSpPr>
        <p:spPr>
          <a:xfrm>
            <a:off x="6820404" y="1565193"/>
            <a:ext cx="5289259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we will know how to draw a shape.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3C7BE36-C748-4C72-B2E3-ACF1291D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0685" y="3570688"/>
            <a:ext cx="7620000" cy="2819523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68246E7-23B3-4267-AB40-12B2F7ABF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3446">
            <a:off x="1370120" y="1316554"/>
            <a:ext cx="2867554" cy="308892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7CCA7F-8B16-41AC-A7CA-EFDC28C5B3B0}"/>
              </a:ext>
            </a:extLst>
          </p:cNvPr>
          <p:cNvCxnSpPr>
            <a:cxnSpLocks/>
          </p:cNvCxnSpPr>
          <p:nvPr/>
        </p:nvCxnSpPr>
        <p:spPr>
          <a:xfrm>
            <a:off x="3679881" y="4118315"/>
            <a:ext cx="37641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07396B30-7E16-4376-83CC-9C6EAD17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58866">
            <a:off x="1159135" y="1879699"/>
            <a:ext cx="5624817" cy="1783748"/>
          </a:xfrm>
          <a:prstGeom prst="rect">
            <a:avLst/>
          </a:prstGeom>
          <a:noFill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654ABB9-CA1A-4AAE-8733-621CE60B6465}"/>
              </a:ext>
            </a:extLst>
          </p:cNvPr>
          <p:cNvCxnSpPr>
            <a:cxnSpLocks/>
          </p:cNvCxnSpPr>
          <p:nvPr/>
        </p:nvCxnSpPr>
        <p:spPr>
          <a:xfrm flipH="1">
            <a:off x="3654202" y="1603715"/>
            <a:ext cx="1890933" cy="2514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43E76811-57E9-4D4E-800F-2E53498D4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78" y="1646899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F254D51-820F-4B88-A4EE-F39D9B98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81102">
            <a:off x="3351657" y="2303514"/>
            <a:ext cx="5393098" cy="1598006"/>
          </a:xfrm>
          <a:prstGeom prst="rect">
            <a:avLst/>
          </a:prstGeom>
          <a:noFill/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ACB0A88-5C86-4EDE-876F-A3F67D5CA0A8}"/>
              </a:ext>
            </a:extLst>
          </p:cNvPr>
          <p:cNvCxnSpPr>
            <a:cxnSpLocks/>
          </p:cNvCxnSpPr>
          <p:nvPr/>
        </p:nvCxnSpPr>
        <p:spPr>
          <a:xfrm>
            <a:off x="5570814" y="1603716"/>
            <a:ext cx="1847557" cy="2514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3C026EE2-029D-4B39-B0FD-7D2FC471D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79">
            <a:off x="4720719" y="-579557"/>
            <a:ext cx="3531062" cy="256320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9" name="TextBox 18">
            <a:extLst>
              <a:ext uri="{FF2B5EF4-FFF2-40B4-BE49-F238E27FC236}">
                <a16:creationId xmlns:a16="http://schemas.microsoft.com/office/drawing/2014/main" id="{59F87B25-85A5-48E1-9622-C509798AF61B}"/>
              </a:ext>
            </a:extLst>
          </p:cNvPr>
          <p:cNvSpPr txBox="1"/>
          <p:nvPr/>
        </p:nvSpPr>
        <p:spPr>
          <a:xfrm>
            <a:off x="4171660" y="4705214"/>
            <a:ext cx="203219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2138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80403 -0.01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-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9401 -0.706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3530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39766 1.003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5018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2CA8C6-3E26-4895-A885-468D49DD273A}"/>
              </a:ext>
            </a:extLst>
          </p:cNvPr>
          <p:cNvSpPr/>
          <p:nvPr/>
        </p:nvSpPr>
        <p:spPr>
          <a:xfrm>
            <a:off x="2680490" y="357682"/>
            <a:ext cx="920419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2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we will know how to draw a shape.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20D8E9-8E8E-4B8B-B61A-0B5FA55C2A3C}"/>
              </a:ext>
            </a:extLst>
          </p:cNvPr>
          <p:cNvCxnSpPr>
            <a:cxnSpLocks/>
          </p:cNvCxnSpPr>
          <p:nvPr/>
        </p:nvCxnSpPr>
        <p:spPr>
          <a:xfrm>
            <a:off x="1448585" y="2549321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E48DE4-5D2A-48EB-B3BA-746FD9F9E3BA}"/>
              </a:ext>
            </a:extLst>
          </p:cNvPr>
          <p:cNvCxnSpPr>
            <a:cxnSpLocks/>
          </p:cNvCxnSpPr>
          <p:nvPr/>
        </p:nvCxnSpPr>
        <p:spPr>
          <a:xfrm flipH="1">
            <a:off x="1448587" y="5187010"/>
            <a:ext cx="30667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B17417-A4C2-452B-B47D-717352BC2369}"/>
              </a:ext>
            </a:extLst>
          </p:cNvPr>
          <p:cNvCxnSpPr>
            <a:cxnSpLocks/>
          </p:cNvCxnSpPr>
          <p:nvPr/>
        </p:nvCxnSpPr>
        <p:spPr>
          <a:xfrm>
            <a:off x="4515349" y="2549321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B816B9-50D9-4A8E-93DC-064EE90986B1}"/>
              </a:ext>
            </a:extLst>
          </p:cNvPr>
          <p:cNvCxnSpPr>
            <a:cxnSpLocks/>
          </p:cNvCxnSpPr>
          <p:nvPr/>
        </p:nvCxnSpPr>
        <p:spPr>
          <a:xfrm flipH="1">
            <a:off x="1448587" y="2549321"/>
            <a:ext cx="30667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665009C-2CBE-462C-BBA6-8796F8E4C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1237" y="3517152"/>
            <a:ext cx="901457" cy="4290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25CB3B-7130-434C-90B9-58EEC19B4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2863" y="-77027"/>
            <a:ext cx="901457" cy="4290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1346CC-56EA-47D1-98B4-CE81DBB57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291" y="1617449"/>
            <a:ext cx="901457" cy="4290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A88967-551F-46A9-8280-C03751C69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976" y="1735270"/>
            <a:ext cx="901457" cy="4290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A82463D-C42E-4B28-908E-5A05818DC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3" y="2781058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18F4F6-F3FD-4D5A-9C5F-DF79DCC70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4" y="2756441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3E2C70-9A64-454B-A2B0-F033C86CC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3530" y="2543524"/>
            <a:ext cx="2312857" cy="20137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15738C-A37E-4241-80B1-7D193F92B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4" y="131062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1" name="TextBox 22">
            <a:extLst>
              <a:ext uri="{FF2B5EF4-FFF2-40B4-BE49-F238E27FC236}">
                <a16:creationId xmlns:a16="http://schemas.microsoft.com/office/drawing/2014/main" id="{F88BA091-FFC0-4D4A-98B3-DA8C2B5C8F5D}"/>
              </a:ext>
            </a:extLst>
          </p:cNvPr>
          <p:cNvSpPr txBox="1"/>
          <p:nvPr/>
        </p:nvSpPr>
        <p:spPr>
          <a:xfrm rot="1108782">
            <a:off x="2484728" y="6188334"/>
            <a:ext cx="206606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B0F0"/>
            </a:solidFill>
          </a:ln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16826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68112 -0.00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9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039 -0.845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229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67122 -0.00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55" y="-16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378 0.6618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307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24BA53-47C9-4CE8-B3E0-96773927FBDC}"/>
              </a:ext>
            </a:extLst>
          </p:cNvPr>
          <p:cNvSpPr/>
          <p:nvPr/>
        </p:nvSpPr>
        <p:spPr>
          <a:xfrm>
            <a:off x="1749614" y="122028"/>
            <a:ext cx="9516002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we will know how to draw a shape.</a:t>
            </a:r>
            <a:endParaRPr lang="en-US" sz="4400" dirty="0">
              <a:solidFill>
                <a:schemeClr val="bg1"/>
              </a:solidFill>
              <a:latin typeface="Poor Richard" panose="02080502050505020702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517ECD-CD5A-4C0A-80B5-B6A5B495A4C1}"/>
              </a:ext>
            </a:extLst>
          </p:cNvPr>
          <p:cNvCxnSpPr>
            <a:cxnSpLocks/>
          </p:cNvCxnSpPr>
          <p:nvPr/>
        </p:nvCxnSpPr>
        <p:spPr>
          <a:xfrm>
            <a:off x="3834625" y="2278967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8B65F-8FDD-4EAE-B1DE-61B1766CD499}"/>
              </a:ext>
            </a:extLst>
          </p:cNvPr>
          <p:cNvCxnSpPr>
            <a:cxnSpLocks/>
          </p:cNvCxnSpPr>
          <p:nvPr/>
        </p:nvCxnSpPr>
        <p:spPr>
          <a:xfrm flipH="1">
            <a:off x="3834626" y="4892039"/>
            <a:ext cx="4029212" cy="246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D8BAD-27B7-4816-82BB-14803837088A}"/>
              </a:ext>
            </a:extLst>
          </p:cNvPr>
          <p:cNvCxnSpPr>
            <a:cxnSpLocks/>
          </p:cNvCxnSpPr>
          <p:nvPr/>
        </p:nvCxnSpPr>
        <p:spPr>
          <a:xfrm>
            <a:off x="7863838" y="2278967"/>
            <a:ext cx="1" cy="2613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22CEAD-4524-46CC-9E26-F7BB8048ACF3}"/>
              </a:ext>
            </a:extLst>
          </p:cNvPr>
          <p:cNvCxnSpPr>
            <a:cxnSpLocks/>
          </p:cNvCxnSpPr>
          <p:nvPr/>
        </p:nvCxnSpPr>
        <p:spPr>
          <a:xfrm flipH="1">
            <a:off x="3834625" y="2278967"/>
            <a:ext cx="40292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1E8F2B4-7510-42B1-A63A-39973C73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2719" y="2299218"/>
            <a:ext cx="901457" cy="624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4902B5-D140-46EF-BE7E-1D7EE9AA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8503" y="-1322163"/>
            <a:ext cx="901457" cy="624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F3051-F6DD-4B45-8B26-B0BFCA5DC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00279" y="1034799"/>
            <a:ext cx="901457" cy="5101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0809B-E82D-4BEB-A6FB-61439B2A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6113" y="1073398"/>
            <a:ext cx="901457" cy="5101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D817F-245C-47AA-B5FE-7EBBB30ED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5997" y="2278966"/>
            <a:ext cx="2312857" cy="22033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6DD092-6B63-48C7-A4B4-C2D4E5172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01406" y="2285136"/>
            <a:ext cx="3242541" cy="20624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873E46-2943-4A06-9C3B-3AA141335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9" y="2457903"/>
            <a:ext cx="2312857" cy="24914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E02EDE46-E184-43BA-A8C5-AF86F3CE0F34}"/>
              </a:ext>
            </a:extLst>
          </p:cNvPr>
          <p:cNvSpPr txBox="1"/>
          <p:nvPr/>
        </p:nvSpPr>
        <p:spPr>
          <a:xfrm>
            <a:off x="4601210" y="5870367"/>
            <a:ext cx="2622709" cy="707886"/>
          </a:xfrm>
          <a:prstGeom prst="rect">
            <a:avLst/>
          </a:prstGeom>
          <a:solidFill>
            <a:schemeClr val="accent5"/>
          </a:solidFill>
          <a:ln w="6350">
            <a:solidFill>
              <a:srgbClr val="66CC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</p:spTree>
    <p:extLst>
      <p:ext uri="{BB962C8B-B14F-4D97-AF65-F5344CB8AC3E}">
        <p14:creationId xmlns:p14="http://schemas.microsoft.com/office/powerpoint/2010/main" val="23920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88242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1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0403 0.911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455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0664 0.977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886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2000">
              <a:schemeClr val="accent1">
                <a:lumMod val="45000"/>
                <a:lumOff val="55000"/>
              </a:schemeClr>
            </a:gs>
            <a:gs pos="5700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6FDA7B-A1AA-410E-85C2-E1D877F09B98}"/>
              </a:ext>
            </a:extLst>
          </p:cNvPr>
          <p:cNvSpPr/>
          <p:nvPr/>
        </p:nvSpPr>
        <p:spPr>
          <a:xfrm rot="194525">
            <a:off x="5887080" y="160337"/>
            <a:ext cx="4445448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r>
              <a:rPr lang="bn-IN" sz="4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3E6307-721F-4E96-B583-A7C79572D81D}"/>
              </a:ext>
            </a:extLst>
          </p:cNvPr>
          <p:cNvSpPr/>
          <p:nvPr/>
        </p:nvSpPr>
        <p:spPr>
          <a:xfrm>
            <a:off x="1678187" y="116637"/>
            <a:ext cx="2016189" cy="1886972"/>
          </a:xfrm>
          <a:prstGeom prst="ellipse">
            <a:avLst/>
          </a:prstGeom>
          <a:solidFill>
            <a:srgbClr val="25E35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54A3A-E424-4755-A0BC-C1D2C2B442E4}"/>
              </a:ext>
            </a:extLst>
          </p:cNvPr>
          <p:cNvSpPr/>
          <p:nvPr/>
        </p:nvSpPr>
        <p:spPr>
          <a:xfrm>
            <a:off x="1370777" y="1992407"/>
            <a:ext cx="2707191" cy="2374385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91E52-67A9-4400-896D-09EE6D35A6DA}"/>
              </a:ext>
            </a:extLst>
          </p:cNvPr>
          <p:cNvSpPr/>
          <p:nvPr/>
        </p:nvSpPr>
        <p:spPr>
          <a:xfrm>
            <a:off x="4106530" y="2019953"/>
            <a:ext cx="1018289" cy="2094673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EA09B-C0E3-490D-9DBB-DDEB59EDF9B0}"/>
              </a:ext>
            </a:extLst>
          </p:cNvPr>
          <p:cNvSpPr/>
          <p:nvPr/>
        </p:nvSpPr>
        <p:spPr>
          <a:xfrm>
            <a:off x="293184" y="2001874"/>
            <a:ext cx="1051120" cy="2098684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4FB892-08A8-4D9A-89A4-117FEC87AC20}"/>
              </a:ext>
            </a:extLst>
          </p:cNvPr>
          <p:cNvSpPr/>
          <p:nvPr/>
        </p:nvSpPr>
        <p:spPr>
          <a:xfrm>
            <a:off x="439786" y="4092715"/>
            <a:ext cx="733010" cy="614468"/>
          </a:xfrm>
          <a:prstGeom prst="ellipse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335B0-536B-4A52-9C60-5F22220F4C82}"/>
              </a:ext>
            </a:extLst>
          </p:cNvPr>
          <p:cNvSpPr/>
          <p:nvPr/>
        </p:nvSpPr>
        <p:spPr>
          <a:xfrm>
            <a:off x="1622212" y="4361530"/>
            <a:ext cx="764949" cy="1805198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5A467-D5EE-402F-9516-A55AD238B668}"/>
              </a:ext>
            </a:extLst>
          </p:cNvPr>
          <p:cNvSpPr/>
          <p:nvPr/>
        </p:nvSpPr>
        <p:spPr>
          <a:xfrm>
            <a:off x="3016335" y="4370574"/>
            <a:ext cx="817010" cy="1805198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48857-9436-44AF-9F88-60B992CA22E6}"/>
              </a:ext>
            </a:extLst>
          </p:cNvPr>
          <p:cNvSpPr/>
          <p:nvPr/>
        </p:nvSpPr>
        <p:spPr>
          <a:xfrm>
            <a:off x="1835703" y="6172888"/>
            <a:ext cx="546370" cy="591164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D5297C-84EC-4BA6-B8A6-3EB630CF23C6}"/>
              </a:ext>
            </a:extLst>
          </p:cNvPr>
          <p:cNvSpPr/>
          <p:nvPr/>
        </p:nvSpPr>
        <p:spPr>
          <a:xfrm>
            <a:off x="3019389" y="6191304"/>
            <a:ext cx="546370" cy="519647"/>
          </a:xfrm>
          <a:prstGeom prst="rect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638F404-6608-43A1-A876-4FD3127088C5}"/>
              </a:ext>
            </a:extLst>
          </p:cNvPr>
          <p:cNvSpPr/>
          <p:nvPr/>
        </p:nvSpPr>
        <p:spPr>
          <a:xfrm>
            <a:off x="3568824" y="6184011"/>
            <a:ext cx="1018288" cy="541008"/>
          </a:xfrm>
          <a:prstGeom prst="rtTriangle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22733CF-5C79-4CED-B9D1-CEB4DF552B98}"/>
              </a:ext>
            </a:extLst>
          </p:cNvPr>
          <p:cNvSpPr/>
          <p:nvPr/>
        </p:nvSpPr>
        <p:spPr>
          <a:xfrm flipH="1">
            <a:off x="1090140" y="6205372"/>
            <a:ext cx="727624" cy="508749"/>
          </a:xfrm>
          <a:prstGeom prst="rtTriangle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B633C8-5D38-4E4C-94D2-246670530E89}"/>
              </a:ext>
            </a:extLst>
          </p:cNvPr>
          <p:cNvSpPr/>
          <p:nvPr/>
        </p:nvSpPr>
        <p:spPr>
          <a:xfrm>
            <a:off x="2100681" y="732327"/>
            <a:ext cx="412833" cy="4036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F1D132-BE06-4070-AEB4-96EAF3D4DBDA}"/>
              </a:ext>
            </a:extLst>
          </p:cNvPr>
          <p:cNvSpPr/>
          <p:nvPr/>
        </p:nvSpPr>
        <p:spPr>
          <a:xfrm>
            <a:off x="2785415" y="732328"/>
            <a:ext cx="427968" cy="4522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1866892-85DE-443B-8A64-87194D8F8611}"/>
              </a:ext>
            </a:extLst>
          </p:cNvPr>
          <p:cNvSpPr/>
          <p:nvPr/>
        </p:nvSpPr>
        <p:spPr>
          <a:xfrm>
            <a:off x="2422456" y="999639"/>
            <a:ext cx="427968" cy="49594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BEDF6E-74B0-46EC-9FB5-DD797418C193}"/>
              </a:ext>
            </a:extLst>
          </p:cNvPr>
          <p:cNvSpPr/>
          <p:nvPr/>
        </p:nvSpPr>
        <p:spPr>
          <a:xfrm>
            <a:off x="4256037" y="4103406"/>
            <a:ext cx="775546" cy="663996"/>
          </a:xfrm>
          <a:prstGeom prst="ellipse">
            <a:avLst/>
          </a:prstGeom>
          <a:solidFill>
            <a:srgbClr val="25E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9840CB25-9FA2-4AC6-A2E9-E02C9A8FB77B}"/>
              </a:ext>
            </a:extLst>
          </p:cNvPr>
          <p:cNvSpPr/>
          <p:nvPr/>
        </p:nvSpPr>
        <p:spPr>
          <a:xfrm rot="16200000">
            <a:off x="2487760" y="1184765"/>
            <a:ext cx="364958" cy="882313"/>
          </a:xfrm>
          <a:prstGeom prst="moon">
            <a:avLst>
              <a:gd name="adj" fmla="val 204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D2243E-B757-4C92-8A26-455DB045CBE8}"/>
              </a:ext>
            </a:extLst>
          </p:cNvPr>
          <p:cNvSpPr/>
          <p:nvPr/>
        </p:nvSpPr>
        <p:spPr>
          <a:xfrm>
            <a:off x="5520630" y="5464212"/>
            <a:ext cx="6299875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rectangles are in Mr. shape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A178AE-88FA-4D29-B100-367CE7ECFAE4}"/>
              </a:ext>
            </a:extLst>
          </p:cNvPr>
          <p:cNvSpPr/>
          <p:nvPr/>
        </p:nvSpPr>
        <p:spPr>
          <a:xfrm>
            <a:off x="5870619" y="1901329"/>
            <a:ext cx="358286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: 5 circles 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D216D9-95F9-4906-BF60-ADD3627D34F5}"/>
              </a:ext>
            </a:extLst>
          </p:cNvPr>
          <p:cNvSpPr/>
          <p:nvPr/>
        </p:nvSpPr>
        <p:spPr>
          <a:xfrm rot="17852696">
            <a:off x="-182156" y="5413943"/>
            <a:ext cx="1989932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Mr.Shape</a:t>
            </a:r>
            <a:endParaRPr lang="en-US" sz="3600" dirty="0"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1A4437-924A-4688-AC99-0F46C38509E9}"/>
              </a:ext>
            </a:extLst>
          </p:cNvPr>
          <p:cNvSpPr/>
          <p:nvPr/>
        </p:nvSpPr>
        <p:spPr>
          <a:xfrm>
            <a:off x="5571664" y="4028287"/>
            <a:ext cx="6299875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squares are in Mr. shape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85F552-AA60-4C7D-801A-8FFCE9EDA8C9}"/>
              </a:ext>
            </a:extLst>
          </p:cNvPr>
          <p:cNvSpPr/>
          <p:nvPr/>
        </p:nvSpPr>
        <p:spPr>
          <a:xfrm>
            <a:off x="5570806" y="1238528"/>
            <a:ext cx="6299875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circles are in Mr. shape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43B376-C484-4488-95CC-709CA4007EBC}"/>
              </a:ext>
            </a:extLst>
          </p:cNvPr>
          <p:cNvSpPr/>
          <p:nvPr/>
        </p:nvSpPr>
        <p:spPr>
          <a:xfrm>
            <a:off x="5566819" y="2607118"/>
            <a:ext cx="6299875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triangles are in Mr. shape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DC32CD-86D2-4BBF-83F8-A098C210D11C}"/>
              </a:ext>
            </a:extLst>
          </p:cNvPr>
          <p:cNvSpPr/>
          <p:nvPr/>
        </p:nvSpPr>
        <p:spPr>
          <a:xfrm>
            <a:off x="5870619" y="3293543"/>
            <a:ext cx="387829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: 3 triangles 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E7587-CEE7-4E93-BB10-1A1E446DE87D}"/>
              </a:ext>
            </a:extLst>
          </p:cNvPr>
          <p:cNvSpPr/>
          <p:nvPr/>
        </p:nvSpPr>
        <p:spPr>
          <a:xfrm>
            <a:off x="5870620" y="4719635"/>
            <a:ext cx="387829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: 3 squares 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33C46F-E5B2-4C5E-8DD0-05EA463D0645}"/>
              </a:ext>
            </a:extLst>
          </p:cNvPr>
          <p:cNvSpPr/>
          <p:nvPr/>
        </p:nvSpPr>
        <p:spPr>
          <a:xfrm>
            <a:off x="5870619" y="6149100"/>
            <a:ext cx="432845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: 4 rectangles .</a:t>
            </a:r>
          </a:p>
        </p:txBody>
      </p:sp>
    </p:spTree>
    <p:extLst>
      <p:ext uri="{BB962C8B-B14F-4D97-AF65-F5344CB8AC3E}">
        <p14:creationId xmlns:p14="http://schemas.microsoft.com/office/powerpoint/2010/main" val="22001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7EC39-BC1D-47BB-AD59-19B1FFCEC740}"/>
              </a:ext>
            </a:extLst>
          </p:cNvPr>
          <p:cNvSpPr txBox="1"/>
          <p:nvPr/>
        </p:nvSpPr>
        <p:spPr>
          <a:xfrm>
            <a:off x="6127944" y="247983"/>
            <a:ext cx="400929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B0F0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 Light" panose="020F0302020204030204" pitchFamily="34" charset="0"/>
                <a:cs typeface="NikoshBAN" panose="02000000000000000000" pitchFamily="2" charset="0"/>
              </a:rPr>
              <a:t>Look, Count and Write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A6ED68-ABD8-4DCC-A19D-1600191DB9B0}"/>
              </a:ext>
            </a:extLst>
          </p:cNvPr>
          <p:cNvGrpSpPr/>
          <p:nvPr/>
        </p:nvGrpSpPr>
        <p:grpSpPr>
          <a:xfrm>
            <a:off x="202351" y="64266"/>
            <a:ext cx="4805191" cy="6647415"/>
            <a:chOff x="337625" y="116637"/>
            <a:chExt cx="4805191" cy="66474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CCDC166-5288-4E06-BFDB-D418A116790C}"/>
                </a:ext>
              </a:extLst>
            </p:cNvPr>
            <p:cNvSpPr/>
            <p:nvPr/>
          </p:nvSpPr>
          <p:spPr>
            <a:xfrm>
              <a:off x="1678187" y="116637"/>
              <a:ext cx="2016189" cy="1886972"/>
            </a:xfrm>
            <a:prstGeom prst="ellipse">
              <a:avLst/>
            </a:prstGeom>
            <a:solidFill>
              <a:srgbClr val="25E35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B6E135-F8B7-423B-A178-3D069BE80CEA}"/>
                </a:ext>
              </a:extLst>
            </p:cNvPr>
            <p:cNvSpPr/>
            <p:nvPr/>
          </p:nvSpPr>
          <p:spPr>
            <a:xfrm>
              <a:off x="1372440" y="1993836"/>
              <a:ext cx="2707191" cy="2374385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905B24-5437-4FAD-9A94-BDB24A4C531A}"/>
                </a:ext>
              </a:extLst>
            </p:cNvPr>
            <p:cNvSpPr/>
            <p:nvPr/>
          </p:nvSpPr>
          <p:spPr>
            <a:xfrm>
              <a:off x="4124527" y="2016806"/>
              <a:ext cx="1018289" cy="2098684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BC5731-3699-44CF-AEBF-A0F6D8BD869E}"/>
                </a:ext>
              </a:extLst>
            </p:cNvPr>
            <p:cNvSpPr/>
            <p:nvPr/>
          </p:nvSpPr>
          <p:spPr>
            <a:xfrm>
              <a:off x="337625" y="2030874"/>
              <a:ext cx="993951" cy="2098684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25A69D-54A4-4E2C-9632-C2BEA1A2207B}"/>
                </a:ext>
              </a:extLst>
            </p:cNvPr>
            <p:cNvSpPr/>
            <p:nvPr/>
          </p:nvSpPr>
          <p:spPr>
            <a:xfrm>
              <a:off x="481990" y="4134919"/>
              <a:ext cx="733010" cy="614468"/>
            </a:xfrm>
            <a:prstGeom prst="ellipse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08BDDC-EB20-4C83-B627-2020DC6AA488}"/>
                </a:ext>
              </a:extLst>
            </p:cNvPr>
            <p:cNvSpPr/>
            <p:nvPr/>
          </p:nvSpPr>
          <p:spPr>
            <a:xfrm>
              <a:off x="1622212" y="4361530"/>
              <a:ext cx="764949" cy="1805198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28ABA3-923A-48C1-83AD-922618C0236A}"/>
                </a:ext>
              </a:extLst>
            </p:cNvPr>
            <p:cNvSpPr/>
            <p:nvPr/>
          </p:nvSpPr>
          <p:spPr>
            <a:xfrm>
              <a:off x="3016335" y="4370574"/>
              <a:ext cx="817010" cy="1805198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AF886B-9500-4005-93C9-FCEA1A8D6F7A}"/>
                </a:ext>
              </a:extLst>
            </p:cNvPr>
            <p:cNvSpPr/>
            <p:nvPr/>
          </p:nvSpPr>
          <p:spPr>
            <a:xfrm>
              <a:off x="1835703" y="6172888"/>
              <a:ext cx="546370" cy="591164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673BD8-BA49-4518-B3B7-8D63C607FBDA}"/>
                </a:ext>
              </a:extLst>
            </p:cNvPr>
            <p:cNvSpPr/>
            <p:nvPr/>
          </p:nvSpPr>
          <p:spPr>
            <a:xfrm>
              <a:off x="3019389" y="6191304"/>
              <a:ext cx="546370" cy="519647"/>
            </a:xfrm>
            <a:prstGeom prst="rect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B64D25AC-7448-473C-A4BD-49E32DA43E84}"/>
                </a:ext>
              </a:extLst>
            </p:cNvPr>
            <p:cNvSpPr/>
            <p:nvPr/>
          </p:nvSpPr>
          <p:spPr>
            <a:xfrm>
              <a:off x="3568824" y="6184011"/>
              <a:ext cx="1018288" cy="541008"/>
            </a:xfrm>
            <a:prstGeom prst="rtTriangle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FE2340B1-64D1-4156-81CA-40A811906258}"/>
                </a:ext>
              </a:extLst>
            </p:cNvPr>
            <p:cNvSpPr/>
            <p:nvPr/>
          </p:nvSpPr>
          <p:spPr>
            <a:xfrm flipH="1">
              <a:off x="900332" y="6177236"/>
              <a:ext cx="917432" cy="586816"/>
            </a:xfrm>
            <a:prstGeom prst="rtTriangle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2B5C52-C1CE-44D6-82F7-31F030BC3A65}"/>
                </a:ext>
              </a:extLst>
            </p:cNvPr>
            <p:cNvSpPr/>
            <p:nvPr/>
          </p:nvSpPr>
          <p:spPr>
            <a:xfrm>
              <a:off x="2100681" y="732327"/>
              <a:ext cx="412833" cy="4036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A67541-AE02-4DF8-8BAA-919570C38083}"/>
                </a:ext>
              </a:extLst>
            </p:cNvPr>
            <p:cNvSpPr/>
            <p:nvPr/>
          </p:nvSpPr>
          <p:spPr>
            <a:xfrm>
              <a:off x="2785415" y="732328"/>
              <a:ext cx="427968" cy="4522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FC8B138-2AE3-434A-8886-E15F57CF79F3}"/>
                </a:ext>
              </a:extLst>
            </p:cNvPr>
            <p:cNvSpPr/>
            <p:nvPr/>
          </p:nvSpPr>
          <p:spPr>
            <a:xfrm>
              <a:off x="2422456" y="999639"/>
              <a:ext cx="427968" cy="49594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D30228-21C6-48CC-ADAB-7D108C368A30}"/>
                </a:ext>
              </a:extLst>
            </p:cNvPr>
            <p:cNvSpPr/>
            <p:nvPr/>
          </p:nvSpPr>
          <p:spPr>
            <a:xfrm>
              <a:off x="4199339" y="4132654"/>
              <a:ext cx="775546" cy="663996"/>
            </a:xfrm>
            <a:prstGeom prst="ellipse">
              <a:avLst/>
            </a:prstGeom>
            <a:solidFill>
              <a:srgbClr val="25E35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CBE57446-10E8-4B45-A7CA-95C6595FE4ED}"/>
                </a:ext>
              </a:extLst>
            </p:cNvPr>
            <p:cNvSpPr/>
            <p:nvPr/>
          </p:nvSpPr>
          <p:spPr>
            <a:xfrm rot="16200000">
              <a:off x="2487760" y="1184765"/>
              <a:ext cx="364958" cy="882313"/>
            </a:xfrm>
            <a:prstGeom prst="moon">
              <a:avLst>
                <a:gd name="adj" fmla="val 2049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BF508-E3B4-4DCB-B4B3-468040AE11C8}"/>
                </a:ext>
              </a:extLst>
            </p:cNvPr>
            <p:cNvSpPr/>
            <p:nvPr/>
          </p:nvSpPr>
          <p:spPr>
            <a:xfrm>
              <a:off x="2109201" y="771707"/>
              <a:ext cx="412833" cy="4036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01CD45-4F0F-4C82-BACB-2A191223078A}"/>
                </a:ext>
              </a:extLst>
            </p:cNvPr>
            <p:cNvSpPr/>
            <p:nvPr/>
          </p:nvSpPr>
          <p:spPr>
            <a:xfrm>
              <a:off x="2793935" y="771708"/>
              <a:ext cx="427968" cy="4522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5334533A-ACDD-449F-96B0-A2B403F18024}"/>
                </a:ext>
              </a:extLst>
            </p:cNvPr>
            <p:cNvSpPr/>
            <p:nvPr/>
          </p:nvSpPr>
          <p:spPr>
            <a:xfrm>
              <a:off x="2430976" y="1039019"/>
              <a:ext cx="427968" cy="49594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E6AFEFE5-A24E-48CD-BA52-139A999B32DE}"/>
                </a:ext>
              </a:extLst>
            </p:cNvPr>
            <p:cNvSpPr/>
            <p:nvPr/>
          </p:nvSpPr>
          <p:spPr>
            <a:xfrm rot="16200000">
              <a:off x="2496280" y="1224145"/>
              <a:ext cx="364958" cy="882313"/>
            </a:xfrm>
            <a:prstGeom prst="moon">
              <a:avLst>
                <a:gd name="adj" fmla="val 2049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02DDCA9-176E-4014-B00E-686F58926530}"/>
              </a:ext>
            </a:extLst>
          </p:cNvPr>
          <p:cNvSpPr/>
          <p:nvPr/>
        </p:nvSpPr>
        <p:spPr>
          <a:xfrm>
            <a:off x="4544512" y="6111125"/>
            <a:ext cx="1989932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Mr.Shape</a:t>
            </a:r>
            <a:endParaRPr lang="en-US" sz="3600" dirty="0"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DA8AF4-1677-45D4-82DB-DB35EEB5C8CE}"/>
              </a:ext>
            </a:extLst>
          </p:cNvPr>
          <p:cNvSpPr txBox="1"/>
          <p:nvPr/>
        </p:nvSpPr>
        <p:spPr>
          <a:xfrm>
            <a:off x="8801683" y="1954178"/>
            <a:ext cx="221387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circles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FC676B-EA63-43FC-88A5-649EDBEB3A51}"/>
              </a:ext>
            </a:extLst>
          </p:cNvPr>
          <p:cNvSpPr txBox="1"/>
          <p:nvPr/>
        </p:nvSpPr>
        <p:spPr>
          <a:xfrm>
            <a:off x="8872023" y="2888640"/>
            <a:ext cx="221387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tiangles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C57BF9-159C-4D4A-9E61-F5691D9B6836}"/>
              </a:ext>
            </a:extLst>
          </p:cNvPr>
          <p:cNvSpPr txBox="1"/>
          <p:nvPr/>
        </p:nvSpPr>
        <p:spPr>
          <a:xfrm>
            <a:off x="8872024" y="3823102"/>
            <a:ext cx="2427261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rectangles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8AFC0-15AD-4062-B6E4-560913AA4FD5}"/>
              </a:ext>
            </a:extLst>
          </p:cNvPr>
          <p:cNvSpPr txBox="1"/>
          <p:nvPr/>
        </p:nvSpPr>
        <p:spPr>
          <a:xfrm>
            <a:off x="8872024" y="4988344"/>
            <a:ext cx="221387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squares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CAED05-0B73-4FE8-9BE8-3117DEAD05CF}"/>
              </a:ext>
            </a:extLst>
          </p:cNvPr>
          <p:cNvCxnSpPr>
            <a:cxnSpLocks/>
          </p:cNvCxnSpPr>
          <p:nvPr/>
        </p:nvCxnSpPr>
        <p:spPr>
          <a:xfrm>
            <a:off x="7047915" y="2405575"/>
            <a:ext cx="189444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7F28F3-4428-4C1D-8080-C86C4FFF7EA8}"/>
              </a:ext>
            </a:extLst>
          </p:cNvPr>
          <p:cNvCxnSpPr>
            <a:cxnSpLocks/>
          </p:cNvCxnSpPr>
          <p:nvPr/>
        </p:nvCxnSpPr>
        <p:spPr>
          <a:xfrm>
            <a:off x="7087771" y="3387974"/>
            <a:ext cx="189444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A4080E-B415-417F-AB9F-E27097B20239}"/>
              </a:ext>
            </a:extLst>
          </p:cNvPr>
          <p:cNvCxnSpPr>
            <a:cxnSpLocks/>
          </p:cNvCxnSpPr>
          <p:nvPr/>
        </p:nvCxnSpPr>
        <p:spPr>
          <a:xfrm>
            <a:off x="6986949" y="4412567"/>
            <a:ext cx="189444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A9EBF1-8750-430B-8C3E-D10E44FB72E3}"/>
              </a:ext>
            </a:extLst>
          </p:cNvPr>
          <p:cNvCxnSpPr>
            <a:cxnSpLocks/>
          </p:cNvCxnSpPr>
          <p:nvPr/>
        </p:nvCxnSpPr>
        <p:spPr>
          <a:xfrm>
            <a:off x="7111216" y="5437167"/>
            <a:ext cx="1894448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CCFD584-4439-46AC-9CCA-45D47D906E4C}"/>
              </a:ext>
            </a:extLst>
          </p:cNvPr>
          <p:cNvSpPr txBox="1"/>
          <p:nvPr/>
        </p:nvSpPr>
        <p:spPr>
          <a:xfrm>
            <a:off x="7793506" y="1752129"/>
            <a:ext cx="740900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Narrow" panose="020B0606020202030204" pitchFamily="34" charset="0"/>
                <a:cs typeface="MogrhaOMJ" panose="00000400000000000000" pitchFamily="2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088D2D-DED4-4E6C-BCDB-B4CA42E8C376}"/>
              </a:ext>
            </a:extLst>
          </p:cNvPr>
          <p:cNvSpPr txBox="1"/>
          <p:nvPr/>
        </p:nvSpPr>
        <p:spPr>
          <a:xfrm>
            <a:off x="7853384" y="2749684"/>
            <a:ext cx="740900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Narrow" panose="020B0606020202030204" pitchFamily="34" charset="0"/>
                <a:cs typeface="MogrhaOMJ" panose="00000400000000000000" pitchFamily="2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DB6DF9-488B-473B-BA0D-7B4759CDB97A}"/>
              </a:ext>
            </a:extLst>
          </p:cNvPr>
          <p:cNvSpPr txBox="1"/>
          <p:nvPr/>
        </p:nvSpPr>
        <p:spPr>
          <a:xfrm>
            <a:off x="7766635" y="3764765"/>
            <a:ext cx="740900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Narrow" panose="020B0606020202030204" pitchFamily="34" charset="0"/>
                <a:cs typeface="MogrhaOMJ" panose="00000400000000000000" pitchFamily="2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A9767E-F1C1-4809-9685-29D00CF2D257}"/>
              </a:ext>
            </a:extLst>
          </p:cNvPr>
          <p:cNvSpPr txBox="1"/>
          <p:nvPr/>
        </p:nvSpPr>
        <p:spPr>
          <a:xfrm>
            <a:off x="7901352" y="4855696"/>
            <a:ext cx="740900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Narrow" panose="020B0606020202030204" pitchFamily="34" charset="0"/>
                <a:cs typeface="MogrhaOMJ" panose="000004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96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6B890-AC87-4A11-A9C2-C268888FC73E}"/>
              </a:ext>
            </a:extLst>
          </p:cNvPr>
          <p:cNvSpPr txBox="1"/>
          <p:nvPr/>
        </p:nvSpPr>
        <p:spPr>
          <a:xfrm>
            <a:off x="4816394" y="33648"/>
            <a:ext cx="407438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Individual work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FC8CF-0129-47AD-AAC1-5A54A87CB081}"/>
              </a:ext>
            </a:extLst>
          </p:cNvPr>
          <p:cNvSpPr txBox="1"/>
          <p:nvPr/>
        </p:nvSpPr>
        <p:spPr>
          <a:xfrm rot="2382284">
            <a:off x="5286989" y="3920022"/>
            <a:ext cx="680795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lg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4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Myanmar Text" panose="020B0502040204020203" pitchFamily="34" charset="0"/>
              </a:rPr>
              <a:t>What’s shapes in Mr. Shape 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4CD91-4375-4474-86FC-EB2A742142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8" y="306432"/>
            <a:ext cx="4638915" cy="3796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FC3784-0D1B-44CB-AE82-17398FFA9CE0}"/>
              </a:ext>
            </a:extLst>
          </p:cNvPr>
          <p:cNvSpPr/>
          <p:nvPr/>
        </p:nvSpPr>
        <p:spPr>
          <a:xfrm>
            <a:off x="3611176" y="1011385"/>
            <a:ext cx="6186316" cy="52322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ysDot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শামছুন</a:t>
            </a:r>
            <a:r>
              <a:rPr lang="en-GB" sz="28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ysDot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err="1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ysDot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নূর</a:t>
            </a:r>
            <a:endParaRPr lang="en-US" sz="2800" b="1" dirty="0"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prstDash val="sysDot"/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94CE66B-728F-4AAD-8D64-63AEAF0A57FA}"/>
              </a:ext>
            </a:extLst>
          </p:cNvPr>
          <p:cNvSpPr/>
          <p:nvPr/>
        </p:nvSpPr>
        <p:spPr>
          <a:xfrm rot="16200000">
            <a:off x="4662243" y="1954063"/>
            <a:ext cx="1425406" cy="1469407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FF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7F75D-3C6E-4867-9697-879EE5C3F8C2}"/>
              </a:ext>
            </a:extLst>
          </p:cNvPr>
          <p:cNvSpPr txBox="1"/>
          <p:nvPr/>
        </p:nvSpPr>
        <p:spPr>
          <a:xfrm rot="519545">
            <a:off x="5429847" y="189248"/>
            <a:ext cx="3622693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Mongolian Baiti" panose="03000500000000000000" pitchFamily="66" charset="0"/>
              </a:rPr>
              <a:t>GROUP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F3FCA-4E32-423D-A6D5-6D755C4357BA}"/>
              </a:ext>
            </a:extLst>
          </p:cNvPr>
          <p:cNvSpPr txBox="1"/>
          <p:nvPr/>
        </p:nvSpPr>
        <p:spPr>
          <a:xfrm rot="473139">
            <a:off x="192881" y="736248"/>
            <a:ext cx="3064399" cy="646331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GREEN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A8163-5C67-4A90-911E-16D9C85DFFB6}"/>
              </a:ext>
            </a:extLst>
          </p:cNvPr>
          <p:cNvSpPr txBox="1"/>
          <p:nvPr/>
        </p:nvSpPr>
        <p:spPr>
          <a:xfrm rot="473139">
            <a:off x="3955607" y="1002488"/>
            <a:ext cx="3153918" cy="64633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YELLOW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596EA-EE29-4163-8852-ED45E7A0AE98}"/>
              </a:ext>
            </a:extLst>
          </p:cNvPr>
          <p:cNvSpPr txBox="1"/>
          <p:nvPr/>
        </p:nvSpPr>
        <p:spPr>
          <a:xfrm rot="218944">
            <a:off x="6620082" y="2413950"/>
            <a:ext cx="2125590" cy="52322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BLUE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04856-5448-44DC-A68F-AB2E7218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84" y="12816"/>
            <a:ext cx="3715498" cy="3450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1D301-0E16-46A8-AD9B-47ECEA3D0105}"/>
              </a:ext>
            </a:extLst>
          </p:cNvPr>
          <p:cNvSpPr/>
          <p:nvPr/>
        </p:nvSpPr>
        <p:spPr>
          <a:xfrm>
            <a:off x="671997" y="4133567"/>
            <a:ext cx="25908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62C913E-4FA1-402A-9F2F-537A8B9C4359}"/>
              </a:ext>
            </a:extLst>
          </p:cNvPr>
          <p:cNvSpPr/>
          <p:nvPr/>
        </p:nvSpPr>
        <p:spPr>
          <a:xfrm>
            <a:off x="252897" y="3219167"/>
            <a:ext cx="3581400" cy="914400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FAC026-828B-471D-B093-F11325F41847}"/>
              </a:ext>
            </a:extLst>
          </p:cNvPr>
          <p:cNvSpPr/>
          <p:nvPr/>
        </p:nvSpPr>
        <p:spPr>
          <a:xfrm>
            <a:off x="100497" y="5647058"/>
            <a:ext cx="37338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ight Arrow 13">
            <a:extLst>
              <a:ext uri="{FF2B5EF4-FFF2-40B4-BE49-F238E27FC236}">
                <a16:creationId xmlns:a16="http://schemas.microsoft.com/office/drawing/2014/main" id="{E57CDCFE-1140-42F1-9B67-4828C42BCD5C}"/>
              </a:ext>
            </a:extLst>
          </p:cNvPr>
          <p:cNvSpPr/>
          <p:nvPr/>
        </p:nvSpPr>
        <p:spPr>
          <a:xfrm rot="5400000">
            <a:off x="1097050" y="2198561"/>
            <a:ext cx="1256062" cy="10274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5E78C4-9C61-4C66-B031-89E38572AB32}"/>
              </a:ext>
            </a:extLst>
          </p:cNvPr>
          <p:cNvSpPr/>
          <p:nvPr/>
        </p:nvSpPr>
        <p:spPr>
          <a:xfrm>
            <a:off x="1725081" y="4547412"/>
            <a:ext cx="4572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AE1AB-006E-4CC5-82F6-A0D9B41FC0CC}"/>
              </a:ext>
            </a:extLst>
          </p:cNvPr>
          <p:cNvSpPr/>
          <p:nvPr/>
        </p:nvSpPr>
        <p:spPr>
          <a:xfrm>
            <a:off x="2625607" y="4699812"/>
            <a:ext cx="304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804369-7519-4D64-A908-C08DF7F97FBD}"/>
              </a:ext>
            </a:extLst>
          </p:cNvPr>
          <p:cNvSpPr/>
          <p:nvPr/>
        </p:nvSpPr>
        <p:spPr>
          <a:xfrm>
            <a:off x="1028613" y="4666967"/>
            <a:ext cx="304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9EFDD-66DC-4A8C-A046-F3B104075027}"/>
              </a:ext>
            </a:extLst>
          </p:cNvPr>
          <p:cNvSpPr/>
          <p:nvPr/>
        </p:nvSpPr>
        <p:spPr>
          <a:xfrm>
            <a:off x="4309071" y="3360552"/>
            <a:ext cx="2705100" cy="25908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ight Arrow 12">
            <a:extLst>
              <a:ext uri="{FF2B5EF4-FFF2-40B4-BE49-F238E27FC236}">
                <a16:creationId xmlns:a16="http://schemas.microsoft.com/office/drawing/2014/main" id="{3A198209-BFBD-4B6A-857E-1771D53D113D}"/>
              </a:ext>
            </a:extLst>
          </p:cNvPr>
          <p:cNvSpPr/>
          <p:nvPr/>
        </p:nvSpPr>
        <p:spPr>
          <a:xfrm rot="5400000">
            <a:off x="5089728" y="2257728"/>
            <a:ext cx="1166285" cy="103936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907EB2-0DC8-44C5-98F2-B2DFF4B82F62}"/>
              </a:ext>
            </a:extLst>
          </p:cNvPr>
          <p:cNvSpPr/>
          <p:nvPr/>
        </p:nvSpPr>
        <p:spPr>
          <a:xfrm>
            <a:off x="4891239" y="4056861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24F855-88F7-44D5-B691-EDF353899158}"/>
              </a:ext>
            </a:extLst>
          </p:cNvPr>
          <p:cNvSpPr/>
          <p:nvPr/>
        </p:nvSpPr>
        <p:spPr>
          <a:xfrm>
            <a:off x="6068318" y="4056861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ED809AB-0132-4129-B81A-94470E0F2F1B}"/>
              </a:ext>
            </a:extLst>
          </p:cNvPr>
          <p:cNvSpPr/>
          <p:nvPr/>
        </p:nvSpPr>
        <p:spPr>
          <a:xfrm>
            <a:off x="5397207" y="4437861"/>
            <a:ext cx="533400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FCCFD96-20CB-4F23-8761-2C51467B790F}"/>
              </a:ext>
            </a:extLst>
          </p:cNvPr>
          <p:cNvSpPr/>
          <p:nvPr/>
        </p:nvSpPr>
        <p:spPr>
          <a:xfrm rot="10800000">
            <a:off x="5272239" y="4867470"/>
            <a:ext cx="914400" cy="533400"/>
          </a:xfrm>
          <a:prstGeom prst="blockArc">
            <a:avLst>
              <a:gd name="adj1" fmla="val 11098188"/>
              <a:gd name="adj2" fmla="val 21496446"/>
              <a:gd name="adj3" fmla="val 0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036E3-70C3-47F0-8EB9-33D574778090}"/>
              </a:ext>
            </a:extLst>
          </p:cNvPr>
          <p:cNvSpPr/>
          <p:nvPr/>
        </p:nvSpPr>
        <p:spPr>
          <a:xfrm>
            <a:off x="10948593" y="3515926"/>
            <a:ext cx="1142819" cy="24642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7E7C40-59BF-4250-8507-315D3720B798}"/>
              </a:ext>
            </a:extLst>
          </p:cNvPr>
          <p:cNvSpPr/>
          <p:nvPr/>
        </p:nvSpPr>
        <p:spPr>
          <a:xfrm>
            <a:off x="11111857" y="5951352"/>
            <a:ext cx="718728" cy="65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AA998A-6716-4065-9E1A-3BEB6FC1A072}"/>
              </a:ext>
            </a:extLst>
          </p:cNvPr>
          <p:cNvSpPr txBox="1"/>
          <p:nvPr/>
        </p:nvSpPr>
        <p:spPr>
          <a:xfrm>
            <a:off x="494167" y="1589736"/>
            <a:ext cx="2792961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 </a:t>
            </a:r>
            <a:r>
              <a:rPr lang="en-GB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Draw this shape</a:t>
            </a:r>
            <a:endParaRPr lang="en-GB" sz="2400" dirty="0">
              <a:ln>
                <a:solidFill>
                  <a:srgbClr val="EC344E"/>
                </a:solidFill>
              </a:ln>
              <a:solidFill>
                <a:srgbClr val="00B0F0"/>
              </a:solidFill>
              <a:latin typeface="MS Mincho" panose="02020609040205080304" pitchFamily="49" charset="-128"/>
              <a:ea typeface="MS Mincho" panose="02020609040205080304" pitchFamily="49" charset="-128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BE9AE9-6877-4E6C-AF1E-CCF5FC3236BF}"/>
              </a:ext>
            </a:extLst>
          </p:cNvPr>
          <p:cNvSpPr txBox="1"/>
          <p:nvPr/>
        </p:nvSpPr>
        <p:spPr>
          <a:xfrm>
            <a:off x="4078029" y="1792932"/>
            <a:ext cx="2792961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 </a:t>
            </a:r>
            <a:r>
              <a:rPr lang="en-GB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Draw this shape</a:t>
            </a:r>
            <a:endParaRPr lang="en-GB" sz="2400" dirty="0">
              <a:ln>
                <a:solidFill>
                  <a:srgbClr val="EC344E"/>
                </a:solidFill>
              </a:ln>
              <a:solidFill>
                <a:srgbClr val="00B0F0"/>
              </a:solidFill>
              <a:latin typeface="MS Mincho" panose="02020609040205080304" pitchFamily="49" charset="-128"/>
              <a:ea typeface="MS Mincho" panose="02020609040205080304" pitchFamily="49" charset="-128"/>
              <a:cs typeface="NikoshBAN" panose="02000000000000000000" pitchFamily="2" charset="0"/>
            </a:endParaRPr>
          </a:p>
        </p:txBody>
      </p:sp>
      <p:sp>
        <p:nvSpPr>
          <p:cNvPr id="32" name="Right Arrow 12">
            <a:extLst>
              <a:ext uri="{FF2B5EF4-FFF2-40B4-BE49-F238E27FC236}">
                <a16:creationId xmlns:a16="http://schemas.microsoft.com/office/drawing/2014/main" id="{DDBD294D-1EDC-4C25-AAB3-CDA6F9318C38}"/>
              </a:ext>
            </a:extLst>
          </p:cNvPr>
          <p:cNvSpPr/>
          <p:nvPr/>
        </p:nvSpPr>
        <p:spPr>
          <a:xfrm rot="898394">
            <a:off x="9415671" y="3485389"/>
            <a:ext cx="1506948" cy="103936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08CB29-DD47-4F2A-9E5E-A349638B5D12}"/>
              </a:ext>
            </a:extLst>
          </p:cNvPr>
          <p:cNvSpPr txBox="1"/>
          <p:nvPr/>
        </p:nvSpPr>
        <p:spPr>
          <a:xfrm rot="212431">
            <a:off x="6783799" y="3172381"/>
            <a:ext cx="2642186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 </a:t>
            </a:r>
            <a:r>
              <a:rPr lang="en-GB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Draw this shape</a:t>
            </a:r>
            <a:endParaRPr lang="en-GB" sz="2400" dirty="0">
              <a:ln>
                <a:solidFill>
                  <a:srgbClr val="EC344E"/>
                </a:solidFill>
              </a:ln>
              <a:solidFill>
                <a:srgbClr val="00B0F0"/>
              </a:solidFill>
              <a:latin typeface="MS Mincho" panose="02020609040205080304" pitchFamily="49" charset="-128"/>
              <a:ea typeface="MS Mincho" panose="02020609040205080304" pitchFamily="49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8FEDC-1005-4476-9673-062522ADB061}"/>
              </a:ext>
            </a:extLst>
          </p:cNvPr>
          <p:cNvSpPr txBox="1"/>
          <p:nvPr/>
        </p:nvSpPr>
        <p:spPr>
          <a:xfrm rot="487387">
            <a:off x="219930" y="304294"/>
            <a:ext cx="665955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000" dirty="0">
                <a:cs typeface="NikoshBAN" panose="02000000000000000000" pitchFamily="2" charset="0"/>
              </a:rPr>
              <a:t>Connected with English Books.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5FFDC-4AAB-42B8-88F4-409157766D0A}"/>
              </a:ext>
            </a:extLst>
          </p:cNvPr>
          <p:cNvSpPr txBox="1"/>
          <p:nvPr/>
        </p:nvSpPr>
        <p:spPr>
          <a:xfrm rot="21326820">
            <a:off x="1194070" y="5122010"/>
            <a:ext cx="4935862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  <a:scene3d>
            <a:camera prst="perspectiveBelow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4800" dirty="0">
                <a:cs typeface="NikoshBAN" panose="02000000000000000000" pitchFamily="2" charset="0"/>
              </a:rPr>
              <a:t>Open your English Book page at 41.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CC45FC-D3B2-4934-A372-04B58CEC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67" y="154745"/>
            <a:ext cx="5825607" cy="65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7000">
              <a:srgbClr val="92D050"/>
            </a:gs>
            <a:gs pos="69000">
              <a:schemeClr val="accent5"/>
            </a:gs>
            <a:gs pos="84000">
              <a:srgbClr val="EC34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94A01-74FB-486F-BF57-7E5FAFBC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9675" cy="6693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404F3-E4C9-4276-9347-C152B3AE4686}"/>
              </a:ext>
            </a:extLst>
          </p:cNvPr>
          <p:cNvSpPr txBox="1"/>
          <p:nvPr/>
        </p:nvSpPr>
        <p:spPr>
          <a:xfrm rot="1643098">
            <a:off x="7669012" y="1023130"/>
            <a:ext cx="4553649" cy="10156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just"/>
            <a:r>
              <a:rPr lang="en-GB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  <a:cs typeface="NikoshBAN" panose="02000000000000000000" pitchFamily="2" charset="0"/>
              </a:rPr>
              <a:t>WELCOME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DB254-B931-4309-AE66-A13F10FC37F7}"/>
              </a:ext>
            </a:extLst>
          </p:cNvPr>
          <p:cNvSpPr txBox="1"/>
          <p:nvPr/>
        </p:nvSpPr>
        <p:spPr>
          <a:xfrm rot="2260322">
            <a:off x="10076701" y="3377292"/>
            <a:ext cx="1658595" cy="10156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just"/>
            <a:r>
              <a:rPr lang="en-GB" sz="6000" dirty="0">
                <a:latin typeface="Castellar" panose="020A0402060406010301" pitchFamily="18" charset="0"/>
                <a:cs typeface="NikoshBAN" panose="02000000000000000000" pitchFamily="2" charset="0"/>
              </a:rPr>
              <a:t>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C34D0-2FA4-43DE-9F5B-80571DE0F165}"/>
              </a:ext>
            </a:extLst>
          </p:cNvPr>
          <p:cNvSpPr txBox="1"/>
          <p:nvPr/>
        </p:nvSpPr>
        <p:spPr>
          <a:xfrm rot="2226982">
            <a:off x="9526046" y="5095356"/>
            <a:ext cx="2270234" cy="1015663"/>
          </a:xfrm>
          <a:prstGeom prst="rect">
            <a:avLst/>
          </a:prstGeom>
          <a:solidFill>
            <a:srgbClr val="FFFF66"/>
          </a:solidFill>
          <a:ln w="5715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GB" sz="6000" dirty="0">
                <a:latin typeface="Castellar" panose="020A0402060406010301" pitchFamily="18" charset="0"/>
                <a:cs typeface="NikoshBAN" panose="02000000000000000000" pitchFamily="2" charset="0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253948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C147B8"/>
            </a:gs>
            <a:gs pos="42000">
              <a:srgbClr val="FFFF00"/>
            </a:gs>
            <a:gs pos="67000">
              <a:schemeClr val="accent1">
                <a:lumMod val="45000"/>
                <a:lumOff val="55000"/>
              </a:schemeClr>
            </a:gs>
            <a:gs pos="82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BA9CE-F7B2-470E-B488-ED670DA84B27}"/>
              </a:ext>
            </a:extLst>
          </p:cNvPr>
          <p:cNvSpPr txBox="1"/>
          <p:nvPr/>
        </p:nvSpPr>
        <p:spPr>
          <a:xfrm>
            <a:off x="2719753" y="119341"/>
            <a:ext cx="6752493" cy="830997"/>
          </a:xfrm>
          <a:prstGeom prst="rect">
            <a:avLst/>
          </a:prstGeom>
          <a:solidFill>
            <a:srgbClr val="F69AA3"/>
          </a:solidFill>
          <a:ln w="5715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Checking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5DEE8-F6F9-403D-9B73-535C5B95320D}"/>
              </a:ext>
            </a:extLst>
          </p:cNvPr>
          <p:cNvSpPr txBox="1"/>
          <p:nvPr/>
        </p:nvSpPr>
        <p:spPr>
          <a:xfrm>
            <a:off x="190500" y="1211807"/>
            <a:ext cx="11808155" cy="591593"/>
          </a:xfrm>
          <a:prstGeom prst="rect">
            <a:avLst/>
          </a:prstGeom>
          <a:solidFill>
            <a:schemeClr val="bg1"/>
          </a:solidFill>
          <a:ln w="57150">
            <a:solidFill>
              <a:srgbClr val="25E352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Myanmar Text" panose="020B0502040204020203" pitchFamily="34" charset="0"/>
              </a:rPr>
              <a:t>Look at Mr. Shape in activity. Trace the words. Complete the sentences.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E8F0E-4E6C-4AD4-AE77-F21EFE592EE6}"/>
              </a:ext>
            </a:extLst>
          </p:cNvPr>
          <p:cNvSpPr txBox="1"/>
          <p:nvPr/>
        </p:nvSpPr>
        <p:spPr>
          <a:xfrm>
            <a:off x="1446281" y="1988669"/>
            <a:ext cx="1665026" cy="584775"/>
          </a:xfrm>
          <a:prstGeom prst="rect">
            <a:avLst/>
          </a:prstGeom>
          <a:solidFill>
            <a:schemeClr val="bg2"/>
          </a:solidFill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hands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61E80-DAC2-49CD-8FD2-44CFC4717134}"/>
              </a:ext>
            </a:extLst>
          </p:cNvPr>
          <p:cNvSpPr txBox="1"/>
          <p:nvPr/>
        </p:nvSpPr>
        <p:spPr>
          <a:xfrm>
            <a:off x="3846015" y="1980269"/>
            <a:ext cx="1665026" cy="584775"/>
          </a:xfrm>
          <a:prstGeom prst="rect">
            <a:avLst/>
          </a:prstGeom>
          <a:solidFill>
            <a:schemeClr val="bg2"/>
          </a:solidFill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6C7C4-3465-40BA-A27A-FF48E98D5BC8}"/>
              </a:ext>
            </a:extLst>
          </p:cNvPr>
          <p:cNvSpPr txBox="1"/>
          <p:nvPr/>
        </p:nvSpPr>
        <p:spPr>
          <a:xfrm>
            <a:off x="6245749" y="1980804"/>
            <a:ext cx="1665026" cy="584775"/>
          </a:xfrm>
          <a:prstGeom prst="rect">
            <a:avLst/>
          </a:prstGeom>
          <a:solidFill>
            <a:schemeClr val="bg2"/>
          </a:solidFill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legs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D7D31-13F8-4101-81D6-1EFD18271757}"/>
              </a:ext>
            </a:extLst>
          </p:cNvPr>
          <p:cNvSpPr txBox="1"/>
          <p:nvPr/>
        </p:nvSpPr>
        <p:spPr>
          <a:xfrm>
            <a:off x="8238322" y="1988669"/>
            <a:ext cx="1665026" cy="584775"/>
          </a:xfrm>
          <a:prstGeom prst="rect">
            <a:avLst/>
          </a:prstGeom>
          <a:solidFill>
            <a:schemeClr val="bg2"/>
          </a:solidFill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nose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BEE6B-5F32-4372-AB8E-511A7D7CC76C}"/>
              </a:ext>
            </a:extLst>
          </p:cNvPr>
          <p:cNvSpPr txBox="1"/>
          <p:nvPr/>
        </p:nvSpPr>
        <p:spPr>
          <a:xfrm>
            <a:off x="1992381" y="2812483"/>
            <a:ext cx="166502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+mj-lt"/>
                <a:cs typeface="NikoshBAN" panose="02000000000000000000" pitchFamily="2" charset="0"/>
              </a:rPr>
              <a:t>1.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His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424FB-6C60-4311-B375-2277D33CFB6A}"/>
              </a:ext>
            </a:extLst>
          </p:cNvPr>
          <p:cNvSpPr txBox="1"/>
          <p:nvPr/>
        </p:nvSpPr>
        <p:spPr>
          <a:xfrm>
            <a:off x="6336927" y="2812484"/>
            <a:ext cx="2866024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is a triangle.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37B266-7FA0-452A-8CF1-C331EC9AF2C6}"/>
              </a:ext>
            </a:extLst>
          </p:cNvPr>
          <p:cNvCxnSpPr>
            <a:cxnSpLocks/>
          </p:cNvCxnSpPr>
          <p:nvPr/>
        </p:nvCxnSpPr>
        <p:spPr>
          <a:xfrm flipV="1">
            <a:off x="3378200" y="3397258"/>
            <a:ext cx="2849538" cy="31742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792F51-2476-4D7B-AD82-E4A3E4783429}"/>
              </a:ext>
            </a:extLst>
          </p:cNvPr>
          <p:cNvSpPr txBox="1"/>
          <p:nvPr/>
        </p:nvSpPr>
        <p:spPr>
          <a:xfrm>
            <a:off x="1992381" y="5230966"/>
            <a:ext cx="166502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+mj-lt"/>
                <a:cs typeface="NikoshBAN" panose="02000000000000000000" pitchFamily="2" charset="0"/>
              </a:rPr>
              <a:t>4.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057A1-775E-4A69-A189-6271A4F7D452}"/>
              </a:ext>
            </a:extLst>
          </p:cNvPr>
          <p:cNvSpPr txBox="1"/>
          <p:nvPr/>
        </p:nvSpPr>
        <p:spPr>
          <a:xfrm>
            <a:off x="6336927" y="5230967"/>
            <a:ext cx="229281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is a circle.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B4AF62-AA3D-4E5B-BC94-7BB2C93804CD}"/>
              </a:ext>
            </a:extLst>
          </p:cNvPr>
          <p:cNvCxnSpPr>
            <a:cxnSpLocks/>
          </p:cNvCxnSpPr>
          <p:nvPr/>
        </p:nvCxnSpPr>
        <p:spPr>
          <a:xfrm>
            <a:off x="3378200" y="5663341"/>
            <a:ext cx="2849538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9EEF4B-5A95-495A-BC61-2337513E680D}"/>
              </a:ext>
            </a:extLst>
          </p:cNvPr>
          <p:cNvSpPr txBox="1"/>
          <p:nvPr/>
        </p:nvSpPr>
        <p:spPr>
          <a:xfrm>
            <a:off x="1992381" y="4432835"/>
            <a:ext cx="166502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+mj-lt"/>
                <a:cs typeface="NikoshBAN" panose="02000000000000000000" pitchFamily="2" charset="0"/>
              </a:rPr>
              <a:t>3.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His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B55F3-53A3-4F10-9B77-DBCD48E079A3}"/>
              </a:ext>
            </a:extLst>
          </p:cNvPr>
          <p:cNvSpPr txBox="1"/>
          <p:nvPr/>
        </p:nvSpPr>
        <p:spPr>
          <a:xfrm>
            <a:off x="6336928" y="4418438"/>
            <a:ext cx="3548412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are rectangles.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1BBDFF-2E8F-4D3C-ACED-636F38364138}"/>
              </a:ext>
            </a:extLst>
          </p:cNvPr>
          <p:cNvCxnSpPr>
            <a:cxnSpLocks/>
          </p:cNvCxnSpPr>
          <p:nvPr/>
        </p:nvCxnSpPr>
        <p:spPr>
          <a:xfrm>
            <a:off x="3378200" y="4928710"/>
            <a:ext cx="2849538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323C7-AB9A-44A3-B068-14316268D027}"/>
              </a:ext>
            </a:extLst>
          </p:cNvPr>
          <p:cNvSpPr txBox="1"/>
          <p:nvPr/>
        </p:nvSpPr>
        <p:spPr>
          <a:xfrm>
            <a:off x="1992381" y="3610613"/>
            <a:ext cx="166502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+mj-lt"/>
                <a:cs typeface="NikoshBAN" panose="02000000000000000000" pitchFamily="2" charset="0"/>
              </a:rPr>
              <a:t>2.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His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F36B5-AABF-4E22-B244-7D94AA6C5D7C}"/>
              </a:ext>
            </a:extLst>
          </p:cNvPr>
          <p:cNvSpPr txBox="1"/>
          <p:nvPr/>
        </p:nvSpPr>
        <p:spPr>
          <a:xfrm>
            <a:off x="6336927" y="3610614"/>
            <a:ext cx="2866024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are circles.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C1BE9E-580E-4AA2-9FC6-E87D4F48ECE9}"/>
              </a:ext>
            </a:extLst>
          </p:cNvPr>
          <p:cNvCxnSpPr>
            <a:cxnSpLocks/>
          </p:cNvCxnSpPr>
          <p:nvPr/>
        </p:nvCxnSpPr>
        <p:spPr>
          <a:xfrm>
            <a:off x="3378200" y="4157288"/>
            <a:ext cx="2849538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7 1.11111E-6 L -0.18242 1.11111E-6 C -0.26406 1.11111E-6 -0.36471 0.02986 -0.36471 0.0544 L -0.36471 0.10903 " pathEditMode="relative" rAng="0" ptsTypes="AAAA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25E-6 -1.48148E-6 L -0.1668 0.3291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5.55112E-17 L 0.01498 5.55112E-17 C 0.02162 5.55112E-17 0.02995 0.12176 0.02995 0.22083 L 0.02995 0.4419 " pathEditMode="relative" rAng="0" ptsTypes="AAAA">
                                      <p:cBhvr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167E-6 1.11111E-6 L 0.22682 0.229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F48ADEEF-3E0E-4304-B5E0-39070BE3561B}"/>
              </a:ext>
            </a:extLst>
          </p:cNvPr>
          <p:cNvSpPr txBox="1"/>
          <p:nvPr/>
        </p:nvSpPr>
        <p:spPr>
          <a:xfrm>
            <a:off x="2874782" y="158200"/>
            <a:ext cx="3221501" cy="769441"/>
          </a:xfrm>
          <a:prstGeom prst="rect">
            <a:avLst/>
          </a:prstGeom>
          <a:solidFill>
            <a:srgbClr val="7030A0"/>
          </a:solidFill>
          <a:ln w="5715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Homework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39E8CD-B3B2-4529-B9D6-DF0C972EFB9A}"/>
              </a:ext>
            </a:extLst>
          </p:cNvPr>
          <p:cNvSpPr/>
          <p:nvPr/>
        </p:nvSpPr>
        <p:spPr>
          <a:xfrm>
            <a:off x="1740891" y="31278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EA1ED6-87B6-40B8-91AC-320669E2B86F}"/>
              </a:ext>
            </a:extLst>
          </p:cNvPr>
          <p:cNvSpPr/>
          <p:nvPr/>
        </p:nvSpPr>
        <p:spPr>
          <a:xfrm>
            <a:off x="3468680" y="3585028"/>
            <a:ext cx="3788230" cy="899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CCFA65-0BC6-4A0A-8F59-9FB47BE1CAF6}"/>
              </a:ext>
            </a:extLst>
          </p:cNvPr>
          <p:cNvSpPr/>
          <p:nvPr/>
        </p:nvSpPr>
        <p:spPr>
          <a:xfrm>
            <a:off x="1377738" y="4042228"/>
            <a:ext cx="1684248" cy="1161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456F8A24-B2C8-46E8-A16B-06B92DD9E8D7}"/>
              </a:ext>
            </a:extLst>
          </p:cNvPr>
          <p:cNvSpPr/>
          <p:nvPr/>
        </p:nvSpPr>
        <p:spPr>
          <a:xfrm>
            <a:off x="1544949" y="2213428"/>
            <a:ext cx="1306285" cy="914400"/>
          </a:xfrm>
          <a:prstGeom prst="triangle">
            <a:avLst>
              <a:gd name="adj" fmla="val 488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2D5EA78-C966-4A83-9AA2-218B431A7802}"/>
              </a:ext>
            </a:extLst>
          </p:cNvPr>
          <p:cNvSpPr/>
          <p:nvPr/>
        </p:nvSpPr>
        <p:spPr>
          <a:xfrm>
            <a:off x="1820720" y="3410856"/>
            <a:ext cx="283619" cy="6241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D1C9CF-39DD-4D65-9DAB-BBB29FC30FA3}"/>
              </a:ext>
            </a:extLst>
          </p:cNvPr>
          <p:cNvSpPr/>
          <p:nvPr/>
        </p:nvSpPr>
        <p:spPr>
          <a:xfrm>
            <a:off x="2234672" y="3425371"/>
            <a:ext cx="321662" cy="3048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9C268710-0B39-490B-AC9A-C78FD396E8E5}"/>
              </a:ext>
            </a:extLst>
          </p:cNvPr>
          <p:cNvSpPr/>
          <p:nvPr/>
        </p:nvSpPr>
        <p:spPr>
          <a:xfrm rot="18236110">
            <a:off x="6428305" y="3389500"/>
            <a:ext cx="604345" cy="407512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1D9CBCD1-4300-4288-B827-08F8B28A4C47}"/>
              </a:ext>
            </a:extLst>
          </p:cNvPr>
          <p:cNvSpPr/>
          <p:nvPr/>
        </p:nvSpPr>
        <p:spPr>
          <a:xfrm rot="20975886" flipH="1">
            <a:off x="6009904" y="3619208"/>
            <a:ext cx="272162" cy="45238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CC88B48C-A010-4682-A980-774CA8D27E24}"/>
              </a:ext>
            </a:extLst>
          </p:cNvPr>
          <p:cNvSpPr/>
          <p:nvPr/>
        </p:nvSpPr>
        <p:spPr>
          <a:xfrm rot="20934850">
            <a:off x="6299631" y="3569522"/>
            <a:ext cx="404785" cy="424307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6A20E219-2420-41DB-BEE9-8B0CD32740E8}"/>
              </a:ext>
            </a:extLst>
          </p:cNvPr>
          <p:cNvSpPr/>
          <p:nvPr/>
        </p:nvSpPr>
        <p:spPr>
          <a:xfrm rot="17492224">
            <a:off x="5658186" y="3549170"/>
            <a:ext cx="372556" cy="552093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55DA8EE-EE75-464B-BA58-640462E0689E}"/>
              </a:ext>
            </a:extLst>
          </p:cNvPr>
          <p:cNvSpPr/>
          <p:nvPr/>
        </p:nvSpPr>
        <p:spPr>
          <a:xfrm>
            <a:off x="11159009" y="116114"/>
            <a:ext cx="856343" cy="899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3196BB1-E50A-4B51-BA82-0787554948AF}"/>
              </a:ext>
            </a:extLst>
          </p:cNvPr>
          <p:cNvSpPr/>
          <p:nvPr/>
        </p:nvSpPr>
        <p:spPr>
          <a:xfrm>
            <a:off x="6354201" y="1572664"/>
            <a:ext cx="493486" cy="50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FFE3EF8F-CF39-47F8-BA59-08D3FC491911}"/>
              </a:ext>
            </a:extLst>
          </p:cNvPr>
          <p:cNvSpPr/>
          <p:nvPr/>
        </p:nvSpPr>
        <p:spPr>
          <a:xfrm rot="3371952">
            <a:off x="7095039" y="1014805"/>
            <a:ext cx="21413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3D3951F2-6A80-4731-AA4D-7D38D8B38D5D}"/>
              </a:ext>
            </a:extLst>
          </p:cNvPr>
          <p:cNvSpPr/>
          <p:nvPr/>
        </p:nvSpPr>
        <p:spPr>
          <a:xfrm rot="20834876" flipH="1">
            <a:off x="6653733" y="2081997"/>
            <a:ext cx="465630" cy="1274339"/>
          </a:xfrm>
          <a:prstGeom prst="triangle">
            <a:avLst>
              <a:gd name="adj" fmla="val 4624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CB40258B-176D-4156-A0A5-B71BD6ECED7F}"/>
              </a:ext>
            </a:extLst>
          </p:cNvPr>
          <p:cNvSpPr/>
          <p:nvPr/>
        </p:nvSpPr>
        <p:spPr>
          <a:xfrm rot="16774738" flipH="1">
            <a:off x="5728969" y="1267690"/>
            <a:ext cx="336999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8ACB7E56-E390-4354-BEC8-755B2F127566}"/>
              </a:ext>
            </a:extLst>
          </p:cNvPr>
          <p:cNvSpPr/>
          <p:nvPr/>
        </p:nvSpPr>
        <p:spPr>
          <a:xfrm rot="13015395" flipH="1">
            <a:off x="6019041" y="1889678"/>
            <a:ext cx="236769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510A1998-7C14-4704-B5A9-F5D237A69331}"/>
              </a:ext>
            </a:extLst>
          </p:cNvPr>
          <p:cNvSpPr/>
          <p:nvPr/>
        </p:nvSpPr>
        <p:spPr>
          <a:xfrm rot="20783406" flipH="1">
            <a:off x="6289903" y="841969"/>
            <a:ext cx="341469" cy="77233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A443BCF5-C894-4693-BB55-3E77AC924CC0}"/>
              </a:ext>
            </a:extLst>
          </p:cNvPr>
          <p:cNvSpPr/>
          <p:nvPr/>
        </p:nvSpPr>
        <p:spPr>
          <a:xfrm rot="10800000" flipH="1">
            <a:off x="6506740" y="2050163"/>
            <a:ext cx="22969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C8AFE319-38DF-44CE-9B8A-39DF430A985D}"/>
              </a:ext>
            </a:extLst>
          </p:cNvPr>
          <p:cNvSpPr/>
          <p:nvPr/>
        </p:nvSpPr>
        <p:spPr>
          <a:xfrm rot="6896612" flipH="1">
            <a:off x="7083417" y="1681705"/>
            <a:ext cx="32244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F3024953-8CDA-46E3-A8F5-E6DBB835AD5D}"/>
              </a:ext>
            </a:extLst>
          </p:cNvPr>
          <p:cNvSpPr/>
          <p:nvPr/>
        </p:nvSpPr>
        <p:spPr>
          <a:xfrm rot="16612134" flipH="1">
            <a:off x="9871800" y="-806950"/>
            <a:ext cx="239310" cy="2318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08B786EB-8526-423F-9F7F-6C2D1774CB44}"/>
              </a:ext>
            </a:extLst>
          </p:cNvPr>
          <p:cNvSpPr/>
          <p:nvPr/>
        </p:nvSpPr>
        <p:spPr>
          <a:xfrm rot="14542066" flipH="1">
            <a:off x="10051932" y="176087"/>
            <a:ext cx="239310" cy="2318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80BADA25-46CA-47E1-98F5-C566666C393A}"/>
              </a:ext>
            </a:extLst>
          </p:cNvPr>
          <p:cNvSpPr/>
          <p:nvPr/>
        </p:nvSpPr>
        <p:spPr>
          <a:xfrm rot="10800000" flipH="1">
            <a:off x="11480970" y="1037306"/>
            <a:ext cx="239310" cy="2318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DCCA7E4-C3BB-4B45-8667-DD0C975DA8C0}"/>
              </a:ext>
            </a:extLst>
          </p:cNvPr>
          <p:cNvSpPr/>
          <p:nvPr/>
        </p:nvSpPr>
        <p:spPr>
          <a:xfrm>
            <a:off x="4242216" y="2488138"/>
            <a:ext cx="282985" cy="12113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5BABCBA-2EC5-4892-B55B-EDFDE3D55C98}"/>
              </a:ext>
            </a:extLst>
          </p:cNvPr>
          <p:cNvSpPr/>
          <p:nvPr/>
        </p:nvSpPr>
        <p:spPr>
          <a:xfrm>
            <a:off x="4055898" y="1938917"/>
            <a:ext cx="650314" cy="54922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0E7C1A5-BCE8-4082-A87B-63CD9498112D}"/>
              </a:ext>
            </a:extLst>
          </p:cNvPr>
          <p:cNvSpPr/>
          <p:nvPr/>
        </p:nvSpPr>
        <p:spPr>
          <a:xfrm>
            <a:off x="3620271" y="1536230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BA107E-1DE6-4C49-914A-D26343F67906}"/>
              </a:ext>
            </a:extLst>
          </p:cNvPr>
          <p:cNvSpPr/>
          <p:nvPr/>
        </p:nvSpPr>
        <p:spPr>
          <a:xfrm>
            <a:off x="4514670" y="1563041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E3A051E-6DCF-4836-AFF5-70E791BBA6D2}"/>
              </a:ext>
            </a:extLst>
          </p:cNvPr>
          <p:cNvSpPr/>
          <p:nvPr/>
        </p:nvSpPr>
        <p:spPr>
          <a:xfrm>
            <a:off x="4546972" y="2341604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B4CA280-3818-4263-917B-AC7021B29861}"/>
              </a:ext>
            </a:extLst>
          </p:cNvPr>
          <p:cNvSpPr/>
          <p:nvPr/>
        </p:nvSpPr>
        <p:spPr>
          <a:xfrm rot="989296">
            <a:off x="3614655" y="2286699"/>
            <a:ext cx="650314" cy="5492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092C1677-6DDD-43F4-BB08-F4A7D21B9E62}"/>
              </a:ext>
            </a:extLst>
          </p:cNvPr>
          <p:cNvSpPr/>
          <p:nvPr/>
        </p:nvSpPr>
        <p:spPr>
          <a:xfrm rot="11330541" flipH="1">
            <a:off x="4051868" y="1154894"/>
            <a:ext cx="763939" cy="791867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ECE4D7A4-5F3D-48E9-A114-6C5421047745}"/>
              </a:ext>
            </a:extLst>
          </p:cNvPr>
          <p:cNvSpPr/>
          <p:nvPr/>
        </p:nvSpPr>
        <p:spPr>
          <a:xfrm rot="16200000" flipH="1">
            <a:off x="4688778" y="1826087"/>
            <a:ext cx="763939" cy="85527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E376EAAB-C266-47B9-AE3F-382FA1E2F35B}"/>
              </a:ext>
            </a:extLst>
          </p:cNvPr>
          <p:cNvSpPr/>
          <p:nvPr/>
        </p:nvSpPr>
        <p:spPr>
          <a:xfrm rot="5807451" flipH="1">
            <a:off x="3253494" y="1747368"/>
            <a:ext cx="763939" cy="85527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D2141A-F0EB-45F2-B05C-6C8B9A961146}"/>
              </a:ext>
            </a:extLst>
          </p:cNvPr>
          <p:cNvSpPr/>
          <p:nvPr/>
        </p:nvSpPr>
        <p:spPr>
          <a:xfrm>
            <a:off x="7483615" y="2821909"/>
            <a:ext cx="1032419" cy="77644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F64978D5-E0A0-4042-A257-1603C0F55965}"/>
              </a:ext>
            </a:extLst>
          </p:cNvPr>
          <p:cNvSpPr/>
          <p:nvPr/>
        </p:nvSpPr>
        <p:spPr>
          <a:xfrm>
            <a:off x="7300884" y="1921884"/>
            <a:ext cx="1367515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9052EDD-1198-4B59-9854-7200F34AB20F}"/>
              </a:ext>
            </a:extLst>
          </p:cNvPr>
          <p:cNvSpPr/>
          <p:nvPr/>
        </p:nvSpPr>
        <p:spPr>
          <a:xfrm>
            <a:off x="7664248" y="2975356"/>
            <a:ext cx="283619" cy="6241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61AA8D8-1D8C-4BA2-8756-AF914CD797D1}"/>
              </a:ext>
            </a:extLst>
          </p:cNvPr>
          <p:cNvSpPr/>
          <p:nvPr/>
        </p:nvSpPr>
        <p:spPr>
          <a:xfrm>
            <a:off x="8078200" y="2989871"/>
            <a:ext cx="321662" cy="3048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53FE9C-F4D5-4882-A03A-B46A05074417}"/>
              </a:ext>
            </a:extLst>
          </p:cNvPr>
          <p:cNvSpPr/>
          <p:nvPr/>
        </p:nvSpPr>
        <p:spPr>
          <a:xfrm>
            <a:off x="7159587" y="3442474"/>
            <a:ext cx="1684248" cy="1161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9831B6-F4D4-4006-9149-1681528A92F2}"/>
              </a:ext>
            </a:extLst>
          </p:cNvPr>
          <p:cNvSpPr/>
          <p:nvPr/>
        </p:nvSpPr>
        <p:spPr>
          <a:xfrm rot="10800000">
            <a:off x="1836538" y="4184557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9C15098-7FBE-4782-ADC9-75A6D7E05FC1}"/>
              </a:ext>
            </a:extLst>
          </p:cNvPr>
          <p:cNvSpPr/>
          <p:nvPr/>
        </p:nvSpPr>
        <p:spPr>
          <a:xfrm rot="10800000">
            <a:off x="2583077" y="4911281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6EA15D-81D4-4ED0-978D-E8E704BA90F7}"/>
              </a:ext>
            </a:extLst>
          </p:cNvPr>
          <p:cNvSpPr/>
          <p:nvPr/>
        </p:nvSpPr>
        <p:spPr>
          <a:xfrm rot="10800000">
            <a:off x="4009136" y="4899202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1235908-8C2A-4447-892D-50699408D6A1}"/>
              </a:ext>
            </a:extLst>
          </p:cNvPr>
          <p:cNvSpPr/>
          <p:nvPr/>
        </p:nvSpPr>
        <p:spPr>
          <a:xfrm rot="10800000">
            <a:off x="1937949" y="4758279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F6B7AC2-46C9-4793-B44A-EE6609AF9B71}"/>
              </a:ext>
            </a:extLst>
          </p:cNvPr>
          <p:cNvSpPr/>
          <p:nvPr/>
        </p:nvSpPr>
        <p:spPr>
          <a:xfrm rot="10800000">
            <a:off x="3307471" y="4916015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89A6285-EDF5-4785-899D-1F3448CBD335}"/>
              </a:ext>
            </a:extLst>
          </p:cNvPr>
          <p:cNvSpPr/>
          <p:nvPr/>
        </p:nvSpPr>
        <p:spPr>
          <a:xfrm rot="10800000">
            <a:off x="4774673" y="4925002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E8EB6D0-7191-44B1-8D53-6E2F1563F492}"/>
              </a:ext>
            </a:extLst>
          </p:cNvPr>
          <p:cNvSpPr/>
          <p:nvPr/>
        </p:nvSpPr>
        <p:spPr>
          <a:xfrm rot="10800000">
            <a:off x="5474628" y="4937187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7C9858A-8CCC-4938-B085-D5879BA9D38D}"/>
              </a:ext>
            </a:extLst>
          </p:cNvPr>
          <p:cNvSpPr/>
          <p:nvPr/>
        </p:nvSpPr>
        <p:spPr>
          <a:xfrm rot="10800000">
            <a:off x="6229193" y="4957677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D1BF383-E051-4F32-B5DA-0FEDA7D12B73}"/>
              </a:ext>
            </a:extLst>
          </p:cNvPr>
          <p:cNvSpPr/>
          <p:nvPr/>
        </p:nvSpPr>
        <p:spPr>
          <a:xfrm rot="10800000">
            <a:off x="6760161" y="4631183"/>
            <a:ext cx="336947" cy="306004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EE2EB0F-7AD7-4DCB-8D5F-0981D620C37F}"/>
              </a:ext>
            </a:extLst>
          </p:cNvPr>
          <p:cNvSpPr/>
          <p:nvPr/>
        </p:nvSpPr>
        <p:spPr>
          <a:xfrm rot="10800000">
            <a:off x="7332742" y="4625773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D8EEF8F-8093-4B5E-9EC1-1893A35E5953}"/>
              </a:ext>
            </a:extLst>
          </p:cNvPr>
          <p:cNvSpPr/>
          <p:nvPr/>
        </p:nvSpPr>
        <p:spPr>
          <a:xfrm rot="10800000">
            <a:off x="7699226" y="3697184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C26DFA0-F16E-4CF4-9F41-653C895EBE91}"/>
              </a:ext>
            </a:extLst>
          </p:cNvPr>
          <p:cNvSpPr/>
          <p:nvPr/>
        </p:nvSpPr>
        <p:spPr>
          <a:xfrm rot="10800000">
            <a:off x="7326316" y="4155834"/>
            <a:ext cx="348539" cy="285509"/>
          </a:xfrm>
          <a:prstGeom prst="rect">
            <a:avLst/>
          </a:prstGeom>
          <a:solidFill>
            <a:srgbClr val="D5B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D182AF9-FF44-4416-8305-70C63FF26B6D}"/>
              </a:ext>
            </a:extLst>
          </p:cNvPr>
          <p:cNvSpPr/>
          <p:nvPr/>
        </p:nvSpPr>
        <p:spPr>
          <a:xfrm>
            <a:off x="2330753" y="5427597"/>
            <a:ext cx="2397052" cy="804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Triangle 135">
            <a:extLst>
              <a:ext uri="{FF2B5EF4-FFF2-40B4-BE49-F238E27FC236}">
                <a16:creationId xmlns:a16="http://schemas.microsoft.com/office/drawing/2014/main" id="{6A33B967-12EC-43E3-AD2A-8ED8E7E38609}"/>
              </a:ext>
            </a:extLst>
          </p:cNvPr>
          <p:cNvSpPr/>
          <p:nvPr/>
        </p:nvSpPr>
        <p:spPr>
          <a:xfrm>
            <a:off x="4694003" y="5420031"/>
            <a:ext cx="619880" cy="815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Process 136">
            <a:extLst>
              <a:ext uri="{FF2B5EF4-FFF2-40B4-BE49-F238E27FC236}">
                <a16:creationId xmlns:a16="http://schemas.microsoft.com/office/drawing/2014/main" id="{D50480BA-E8B6-4C48-8DEF-23173FF14386}"/>
              </a:ext>
            </a:extLst>
          </p:cNvPr>
          <p:cNvSpPr/>
          <p:nvPr/>
        </p:nvSpPr>
        <p:spPr>
          <a:xfrm>
            <a:off x="2457558" y="5529958"/>
            <a:ext cx="288755" cy="26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Process 137">
            <a:extLst>
              <a:ext uri="{FF2B5EF4-FFF2-40B4-BE49-F238E27FC236}">
                <a16:creationId xmlns:a16="http://schemas.microsoft.com/office/drawing/2014/main" id="{7057F1E9-F661-40F6-AD90-5650B1B07407}"/>
              </a:ext>
            </a:extLst>
          </p:cNvPr>
          <p:cNvSpPr/>
          <p:nvPr/>
        </p:nvSpPr>
        <p:spPr>
          <a:xfrm>
            <a:off x="2874782" y="5535254"/>
            <a:ext cx="261437" cy="256273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Process 138">
            <a:extLst>
              <a:ext uri="{FF2B5EF4-FFF2-40B4-BE49-F238E27FC236}">
                <a16:creationId xmlns:a16="http://schemas.microsoft.com/office/drawing/2014/main" id="{05F52286-05F1-4472-B1F3-387793D6B023}"/>
              </a:ext>
            </a:extLst>
          </p:cNvPr>
          <p:cNvSpPr/>
          <p:nvPr/>
        </p:nvSpPr>
        <p:spPr>
          <a:xfrm>
            <a:off x="3332391" y="5532570"/>
            <a:ext cx="252987" cy="25895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Process 139">
            <a:extLst>
              <a:ext uri="{FF2B5EF4-FFF2-40B4-BE49-F238E27FC236}">
                <a16:creationId xmlns:a16="http://schemas.microsoft.com/office/drawing/2014/main" id="{9F9C922E-5F93-459A-8297-35D4B7FC931E}"/>
              </a:ext>
            </a:extLst>
          </p:cNvPr>
          <p:cNvSpPr/>
          <p:nvPr/>
        </p:nvSpPr>
        <p:spPr>
          <a:xfrm>
            <a:off x="3752327" y="5529958"/>
            <a:ext cx="304987" cy="26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Process 140">
            <a:extLst>
              <a:ext uri="{FF2B5EF4-FFF2-40B4-BE49-F238E27FC236}">
                <a16:creationId xmlns:a16="http://schemas.microsoft.com/office/drawing/2014/main" id="{80B930E4-411B-4712-BD8A-C65CD9C8D9B9}"/>
              </a:ext>
            </a:extLst>
          </p:cNvPr>
          <p:cNvSpPr/>
          <p:nvPr/>
        </p:nvSpPr>
        <p:spPr>
          <a:xfrm>
            <a:off x="4204313" y="5529958"/>
            <a:ext cx="234324" cy="261569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ACABB5B-FADB-4842-B3AD-631FA863B6FF}"/>
              </a:ext>
            </a:extLst>
          </p:cNvPr>
          <p:cNvSpPr/>
          <p:nvPr/>
        </p:nvSpPr>
        <p:spPr>
          <a:xfrm>
            <a:off x="2529611" y="6127532"/>
            <a:ext cx="408526" cy="3060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2BE9440-C9D2-47CB-BF8A-A573483536B8}"/>
              </a:ext>
            </a:extLst>
          </p:cNvPr>
          <p:cNvSpPr/>
          <p:nvPr/>
        </p:nvSpPr>
        <p:spPr>
          <a:xfrm>
            <a:off x="4416739" y="6079413"/>
            <a:ext cx="408526" cy="3060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07CE8019-F699-4EE0-ABF7-A2335051B433}"/>
              </a:ext>
            </a:extLst>
          </p:cNvPr>
          <p:cNvSpPr/>
          <p:nvPr/>
        </p:nvSpPr>
        <p:spPr>
          <a:xfrm>
            <a:off x="2650481" y="6218695"/>
            <a:ext cx="158659" cy="180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97665AC-762D-4FAF-AFC3-D62C855ABDC2}"/>
              </a:ext>
            </a:extLst>
          </p:cNvPr>
          <p:cNvSpPr/>
          <p:nvPr/>
        </p:nvSpPr>
        <p:spPr>
          <a:xfrm>
            <a:off x="4519226" y="6159970"/>
            <a:ext cx="158659" cy="180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Triangle 145">
            <a:extLst>
              <a:ext uri="{FF2B5EF4-FFF2-40B4-BE49-F238E27FC236}">
                <a16:creationId xmlns:a16="http://schemas.microsoft.com/office/drawing/2014/main" id="{5A3778DA-3B4D-4E70-8661-955C16A7E275}"/>
              </a:ext>
            </a:extLst>
          </p:cNvPr>
          <p:cNvSpPr/>
          <p:nvPr/>
        </p:nvSpPr>
        <p:spPr>
          <a:xfrm>
            <a:off x="4697568" y="5464651"/>
            <a:ext cx="247353" cy="326876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866C8CE-ADD4-4C23-A24E-7BC52F100F92}"/>
              </a:ext>
            </a:extLst>
          </p:cNvPr>
          <p:cNvSpPr/>
          <p:nvPr/>
        </p:nvSpPr>
        <p:spPr>
          <a:xfrm>
            <a:off x="4980958" y="5855358"/>
            <a:ext cx="215589" cy="2240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56544AB-E723-4D97-AA6F-0EA04CE288B4}"/>
              </a:ext>
            </a:extLst>
          </p:cNvPr>
          <p:cNvSpPr/>
          <p:nvPr/>
        </p:nvSpPr>
        <p:spPr>
          <a:xfrm>
            <a:off x="5136651" y="6011042"/>
            <a:ext cx="215589" cy="2240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BE87F9F-B052-447C-9E96-6BFFBCD1D895}"/>
              </a:ext>
            </a:extLst>
          </p:cNvPr>
          <p:cNvSpPr txBox="1"/>
          <p:nvPr/>
        </p:nvSpPr>
        <p:spPr>
          <a:xfrm>
            <a:off x="8493061" y="4331028"/>
            <a:ext cx="3430368" cy="523220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Bookman Old Style" panose="02050604050505020204" pitchFamily="18" charset="0"/>
                <a:cs typeface="Andika New Basic" panose="02000000000000000000" pitchFamily="2" charset="0"/>
              </a:rPr>
              <a:t>1.            circles.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A226742-CCB1-4BA5-98BC-9F3B13A11DAE}"/>
              </a:ext>
            </a:extLst>
          </p:cNvPr>
          <p:cNvCxnSpPr/>
          <p:nvPr/>
        </p:nvCxnSpPr>
        <p:spPr>
          <a:xfrm>
            <a:off x="8974815" y="4764313"/>
            <a:ext cx="1266347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16BF04E-39FC-46BF-8FD0-858AB2345FDD}"/>
              </a:ext>
            </a:extLst>
          </p:cNvPr>
          <p:cNvSpPr txBox="1"/>
          <p:nvPr/>
        </p:nvSpPr>
        <p:spPr>
          <a:xfrm>
            <a:off x="8445499" y="4890174"/>
            <a:ext cx="3413647" cy="523220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Bookman Old Style" panose="02050604050505020204" pitchFamily="18" charset="0"/>
                <a:cs typeface="Andika New Basic" panose="02000000000000000000" pitchFamily="2" charset="0"/>
              </a:rPr>
              <a:t>2.           triangles.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8B937EB-9A28-4048-BD77-759793A5C3EA}"/>
              </a:ext>
            </a:extLst>
          </p:cNvPr>
          <p:cNvSpPr txBox="1"/>
          <p:nvPr/>
        </p:nvSpPr>
        <p:spPr>
          <a:xfrm>
            <a:off x="8430467" y="5523757"/>
            <a:ext cx="3772413" cy="523220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Bookman Old Style" panose="02050604050505020204" pitchFamily="18" charset="0"/>
                <a:cs typeface="Andika New Basic" panose="02000000000000000000" pitchFamily="2" charset="0"/>
              </a:rPr>
              <a:t>3.           rectangles.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81D53F3-7B57-42FD-8C1E-6A4CCA6211C0}"/>
              </a:ext>
            </a:extLst>
          </p:cNvPr>
          <p:cNvSpPr txBox="1"/>
          <p:nvPr/>
        </p:nvSpPr>
        <p:spPr>
          <a:xfrm>
            <a:off x="8467630" y="6128447"/>
            <a:ext cx="3776321" cy="523220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Bookman Old Style" panose="02050604050505020204" pitchFamily="18" charset="0"/>
                <a:cs typeface="Andika New Basic" panose="02000000000000000000" pitchFamily="2" charset="0"/>
              </a:rPr>
              <a:t>4.           squares.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E2B3539-2579-4203-8A04-1EC820FEF0E3}"/>
              </a:ext>
            </a:extLst>
          </p:cNvPr>
          <p:cNvCxnSpPr/>
          <p:nvPr/>
        </p:nvCxnSpPr>
        <p:spPr>
          <a:xfrm>
            <a:off x="8885915" y="5323113"/>
            <a:ext cx="1266347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3A145B0-CBFF-419B-AB08-7D291C5B6222}"/>
              </a:ext>
            </a:extLst>
          </p:cNvPr>
          <p:cNvCxnSpPr/>
          <p:nvPr/>
        </p:nvCxnSpPr>
        <p:spPr>
          <a:xfrm>
            <a:off x="8911315" y="5920013"/>
            <a:ext cx="1266347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DAABC88-302F-4D8A-BB98-DF671083C189}"/>
              </a:ext>
            </a:extLst>
          </p:cNvPr>
          <p:cNvCxnSpPr/>
          <p:nvPr/>
        </p:nvCxnSpPr>
        <p:spPr>
          <a:xfrm>
            <a:off x="8898615" y="6593113"/>
            <a:ext cx="1266347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E311B90-819C-4185-B352-FB4E8F6C5890}"/>
              </a:ext>
            </a:extLst>
          </p:cNvPr>
          <p:cNvSpPr txBox="1"/>
          <p:nvPr/>
        </p:nvSpPr>
        <p:spPr>
          <a:xfrm>
            <a:off x="9288030" y="3686441"/>
            <a:ext cx="2432250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Fill in the blanks.</a:t>
            </a:r>
          </a:p>
        </p:txBody>
      </p:sp>
    </p:spTree>
    <p:extLst>
      <p:ext uri="{BB962C8B-B14F-4D97-AF65-F5344CB8AC3E}">
        <p14:creationId xmlns:p14="http://schemas.microsoft.com/office/powerpoint/2010/main" val="6956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7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2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7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2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8700"/>
                            </p:stCondLst>
                            <p:childTnLst>
                              <p:par>
                                <p:cTn id="1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200"/>
                            </p:stCondLst>
                            <p:childTnLst>
                              <p:par>
                                <p:cTn id="1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700"/>
                            </p:stCondLst>
                            <p:childTnLst>
                              <p:par>
                                <p:cTn id="1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200"/>
                            </p:stCondLst>
                            <p:childTnLst>
                              <p:par>
                                <p:cTn id="1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700"/>
                            </p:stCondLst>
                            <p:childTnLst>
                              <p:par>
                                <p:cTn id="2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2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1700"/>
                            </p:stCondLst>
                            <p:childTnLst>
                              <p:par>
                                <p:cTn id="2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2200"/>
                            </p:stCondLst>
                            <p:childTnLst>
                              <p:par>
                                <p:cTn id="2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2700"/>
                            </p:stCondLst>
                            <p:childTnLst>
                              <p:par>
                                <p:cTn id="2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3200"/>
                            </p:stCondLst>
                            <p:childTnLst>
                              <p:par>
                                <p:cTn id="2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3700"/>
                            </p:stCondLst>
                            <p:childTnLst>
                              <p:par>
                                <p:cTn id="2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4200"/>
                            </p:stCondLst>
                            <p:childTnLst>
                              <p:par>
                                <p:cTn id="2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4700"/>
                            </p:stCondLst>
                            <p:childTnLst>
                              <p:par>
                                <p:cTn id="2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200"/>
                            </p:stCondLst>
                            <p:childTnLst>
                              <p:par>
                                <p:cTn id="2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700"/>
                            </p:stCondLst>
                            <p:childTnLst>
                              <p:par>
                                <p:cTn id="2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6700"/>
                            </p:stCondLst>
                            <p:childTnLst>
                              <p:par>
                                <p:cTn id="2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7200"/>
                            </p:stCondLst>
                            <p:childTnLst>
                              <p:par>
                                <p:cTn id="2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7700"/>
                            </p:stCondLst>
                            <p:childTnLst>
                              <p:par>
                                <p:cTn id="2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8200"/>
                            </p:stCondLst>
                            <p:childTnLst>
                              <p:par>
                                <p:cTn id="2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8700"/>
                            </p:stCondLst>
                            <p:childTnLst>
                              <p:par>
                                <p:cTn id="2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9200"/>
                            </p:stCondLst>
                            <p:childTnLst>
                              <p:par>
                                <p:cTn id="2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9700"/>
                            </p:stCondLst>
                            <p:childTnLst>
                              <p:par>
                                <p:cTn id="2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200"/>
                            </p:stCondLst>
                            <p:childTnLst>
                              <p:par>
                                <p:cTn id="2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700"/>
                            </p:stCondLst>
                            <p:childTnLst>
                              <p:par>
                                <p:cTn id="3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1200"/>
                            </p:stCondLst>
                            <p:childTnLst>
                              <p:par>
                                <p:cTn id="3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1700"/>
                            </p:stCondLst>
                            <p:childTnLst>
                              <p:par>
                                <p:cTn id="3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3" grpId="0"/>
      <p:bldP spid="156" grpId="0"/>
      <p:bldP spid="157" grpId="0"/>
      <p:bldP spid="158" grpId="0"/>
      <p:bldP spid="1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8A8A4-0229-4EC5-86AA-A66754930AD3}"/>
              </a:ext>
            </a:extLst>
          </p:cNvPr>
          <p:cNvSpPr txBox="1"/>
          <p:nvPr/>
        </p:nvSpPr>
        <p:spPr>
          <a:xfrm>
            <a:off x="254760" y="769615"/>
            <a:ext cx="7110481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Mongolian Baiti" panose="03000500000000000000" pitchFamily="66" charset="0"/>
              </a:rPr>
              <a:t>GOODBYE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0F3B1-5172-4BB4-A221-9BD59BE6A247}"/>
              </a:ext>
            </a:extLst>
          </p:cNvPr>
          <p:cNvSpPr txBox="1"/>
          <p:nvPr/>
        </p:nvSpPr>
        <p:spPr>
          <a:xfrm rot="1974480">
            <a:off x="5913142" y="3780718"/>
            <a:ext cx="583727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THANKS A LOT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405B1-2406-49B8-97E2-323C97F7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679" flipH="1">
            <a:off x="7701981" y="-1219533"/>
            <a:ext cx="5084793" cy="519731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023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60D681-68FC-42AF-9894-65781E1564B4}"/>
              </a:ext>
            </a:extLst>
          </p:cNvPr>
          <p:cNvSpPr/>
          <p:nvPr/>
        </p:nvSpPr>
        <p:spPr>
          <a:xfrm>
            <a:off x="1617785" y="641938"/>
            <a:ext cx="9214338" cy="3154710"/>
          </a:xfrm>
          <a:prstGeom prst="rect">
            <a:avLst/>
          </a:prstGeom>
          <a:solidFill>
            <a:srgbClr val="C0000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en-GB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F2B4-9E11-45D3-9381-08F3EA8DBDDA}"/>
              </a:ext>
            </a:extLst>
          </p:cNvPr>
          <p:cNvSpPr/>
          <p:nvPr/>
        </p:nvSpPr>
        <p:spPr>
          <a:xfrm>
            <a:off x="1909934" y="661176"/>
            <a:ext cx="8514225" cy="315471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GB" sz="19900" dirty="0"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88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C49AC66-1108-4EFF-B579-8A621240AE56}"/>
              </a:ext>
            </a:extLst>
          </p:cNvPr>
          <p:cNvSpPr txBox="1">
            <a:spLocks/>
          </p:cNvSpPr>
          <p:nvPr/>
        </p:nvSpPr>
        <p:spPr>
          <a:xfrm>
            <a:off x="3515711" y="1667568"/>
            <a:ext cx="8620017" cy="4304086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 SHAMSUNNOOR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en-GB" sz="36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TEACHER</a:t>
            </a:r>
            <a:endParaRPr lang="en-GB" sz="4400" dirty="0">
              <a:ln w="0">
                <a:solidFill>
                  <a:srgbClr val="002060"/>
                </a:solidFill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MURERGAON GOVERNMENT PRIMARY SCHOOL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dirty="0">
                <a:ln>
                  <a:solidFill>
                    <a:srgbClr val="00B0F0"/>
                  </a:solidFill>
                </a:ln>
                <a:solidFill>
                  <a:schemeClr val="accent4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COMPANIGANJ, SYLHET.</a:t>
            </a:r>
            <a:endParaRPr lang="en-GB" dirty="0">
              <a:ln>
                <a:solidFill>
                  <a:srgbClr val="00B0F0"/>
                </a:solidFill>
              </a:ln>
              <a:solidFill>
                <a:schemeClr val="accent4"/>
              </a:solidFill>
              <a:latin typeface="Bauhaus 93" panose="04030905020B02020C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n>
                  <a:solidFill>
                    <a:srgbClr val="7030A0"/>
                  </a:solidFill>
                </a:ln>
              </a:rPr>
              <a:t>     </a:t>
            </a:r>
            <a:r>
              <a:rPr lang="en-GB" sz="3200" dirty="0">
                <a:ln>
                  <a:solidFill>
                    <a:srgbClr val="7030A0"/>
                  </a:solidFill>
                </a:ln>
              </a:rPr>
              <a:t>Email address- shadmanheya@gmail.com</a:t>
            </a:r>
            <a:endParaRPr lang="en-GB" sz="1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B12A479-563B-4E7F-98BC-74EE85E0CC1F}"/>
              </a:ext>
            </a:extLst>
          </p:cNvPr>
          <p:cNvSpPr/>
          <p:nvPr/>
        </p:nvSpPr>
        <p:spPr>
          <a:xfrm rot="5400000">
            <a:off x="2572256" y="3217218"/>
            <a:ext cx="1255076" cy="744376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DCF7E-93C1-42B8-BE26-B0434778CE31}"/>
              </a:ext>
            </a:extLst>
          </p:cNvPr>
          <p:cNvSpPr txBox="1"/>
          <p:nvPr/>
        </p:nvSpPr>
        <p:spPr>
          <a:xfrm rot="546712">
            <a:off x="1587494" y="30052"/>
            <a:ext cx="10725678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Rockwell Extra Bold" panose="02060903040505020403" pitchFamily="18" charset="0"/>
                <a:cs typeface="NikoshBAN" panose="02000000000000000000" pitchFamily="2" charset="0"/>
              </a:rPr>
              <a:t>TEACHER’S INTRODUCING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44544-6615-4B8C-A296-85EA68B35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69" y="1667568"/>
            <a:ext cx="3167289" cy="3714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42E1C-6D94-4A83-99F7-2A3E1E158A9B}"/>
              </a:ext>
            </a:extLst>
          </p:cNvPr>
          <p:cNvSpPr txBox="1"/>
          <p:nvPr/>
        </p:nvSpPr>
        <p:spPr>
          <a:xfrm>
            <a:off x="4403188" y="5190432"/>
            <a:ext cx="628825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ckwell" panose="02060603020205020403" pitchFamily="18" charset="0"/>
                <a:cs typeface="NikoshBAN" panose="02000000000000000000" pitchFamily="2" charset="0"/>
              </a:rPr>
              <a:t>Contact No- 01712307039</a:t>
            </a:r>
          </a:p>
        </p:txBody>
      </p:sp>
    </p:spTree>
    <p:extLst>
      <p:ext uri="{BB962C8B-B14F-4D97-AF65-F5344CB8AC3E}">
        <p14:creationId xmlns:p14="http://schemas.microsoft.com/office/powerpoint/2010/main" val="140809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5494B-C09B-4D00-98F4-B64DD55ACC4C}"/>
              </a:ext>
            </a:extLst>
          </p:cNvPr>
          <p:cNvSpPr txBox="1"/>
          <p:nvPr/>
        </p:nvSpPr>
        <p:spPr>
          <a:xfrm rot="242471">
            <a:off x="5480430" y="324138"/>
            <a:ext cx="6843819" cy="923330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IDENTITY of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2DF9E-F5EE-408D-942B-9F24FA0F388B}"/>
              </a:ext>
            </a:extLst>
          </p:cNvPr>
          <p:cNvSpPr txBox="1"/>
          <p:nvPr/>
        </p:nvSpPr>
        <p:spPr>
          <a:xfrm>
            <a:off x="5363645" y="1843790"/>
            <a:ext cx="6648473" cy="378565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lgerian" panose="04020705040A02060702" pitchFamily="82" charset="0"/>
                <a:cs typeface="NikoshBAN" panose="02000000000000000000" pitchFamily="2" charset="0"/>
              </a:rPr>
              <a:t>SUBJECT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ENGLISH</a:t>
            </a:r>
          </a:p>
          <a:p>
            <a:pPr algn="ctr"/>
            <a:r>
              <a:rPr lang="en-GB" sz="4400" dirty="0">
                <a:latin typeface="Algerian" panose="04020705040A02060702" pitchFamily="82" charset="0"/>
                <a:cs typeface="NikoshBAN" panose="02000000000000000000" pitchFamily="2" charset="0"/>
              </a:rPr>
              <a:t>CLASS </a:t>
            </a:r>
            <a:r>
              <a:rPr lang="as-IN" sz="4400" dirty="0">
                <a:latin typeface="Algerian" panose="04020705040A02060702" pitchFamily="8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Algerian" panose="04020705040A02060702" pitchFamily="82" charset="0"/>
                <a:cs typeface="NikoshBAN" panose="02000000000000000000" pitchFamily="2" charset="0"/>
              </a:rPr>
              <a:t> TWO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4400" dirty="0">
                <a:latin typeface="Algerian" panose="04020705040A02060702" pitchFamily="82" charset="0"/>
                <a:cs typeface="NikoshBAN" panose="02000000000000000000" pitchFamily="2" charset="0"/>
              </a:rPr>
              <a:t>UNIT </a:t>
            </a:r>
            <a:r>
              <a:rPr lang="as-IN" sz="4400" dirty="0">
                <a:latin typeface="Algerian" panose="04020705040A02060702" pitchFamily="8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Algerian" panose="04020705040A02060702" pitchFamily="82" charset="0"/>
                <a:cs typeface="NikoshBAN" panose="02000000000000000000" pitchFamily="2" charset="0"/>
              </a:rPr>
              <a:t> 20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>
                <a:latin typeface="Algerian" panose="04020705040A02060702" pitchFamily="82" charset="0"/>
                <a:cs typeface="NikoshBAN" panose="02000000000000000000" pitchFamily="2" charset="0"/>
              </a:rPr>
              <a:t>Lessons</a:t>
            </a:r>
            <a:r>
              <a:rPr lang="en-GB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>
                <a:latin typeface="Algerian" panose="04020705040A02060702" pitchFamily="82" charset="0"/>
                <a:cs typeface="NikoshBAN" panose="02000000000000000000" pitchFamily="2" charset="0"/>
              </a:rPr>
              <a:t>4-6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latin typeface="Algerian" panose="04020705040A02060702" pitchFamily="82" charset="0"/>
                <a:cs typeface="NikoshBAN" panose="02000000000000000000" pitchFamily="2" charset="0"/>
              </a:rPr>
              <a:t>Title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Algerian" panose="04020705040A02060702" pitchFamily="82" charset="0"/>
                <a:cs typeface="NikoshBAN" panose="02000000000000000000" pitchFamily="2" charset="0"/>
              </a:rPr>
              <a:t>mr</a:t>
            </a:r>
            <a:r>
              <a:rPr lang="en-GB" sz="3600" dirty="0">
                <a:latin typeface="Algerian" panose="04020705040A02060702" pitchFamily="82" charset="0"/>
                <a:cs typeface="NikoshBAN" panose="02000000000000000000" pitchFamily="2" charset="0"/>
              </a:rPr>
              <a:t>. shape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latin typeface="Algerian" panose="04020705040A02060702" pitchFamily="82" charset="0"/>
                <a:cs typeface="NikoshBAN" panose="02000000000000000000" pitchFamily="2" charset="0"/>
              </a:rPr>
              <a:t>Time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>
                <a:latin typeface="Algerian" panose="04020705040A02060702" pitchFamily="82" charset="0"/>
                <a:cs typeface="NikoshBAN" panose="02000000000000000000" pitchFamily="2" charset="0"/>
              </a:rPr>
              <a:t>40 minutes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0864F-C055-4E9A-BB05-1D753A4B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38088"/>
            <a:ext cx="4870420" cy="65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72DBF-4EF0-4F77-8648-64E5DF2D6768}"/>
              </a:ext>
            </a:extLst>
          </p:cNvPr>
          <p:cNvSpPr txBox="1"/>
          <p:nvPr/>
        </p:nvSpPr>
        <p:spPr>
          <a:xfrm>
            <a:off x="3096357" y="228229"/>
            <a:ext cx="6575447" cy="92333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5A7B2-CB58-4E59-8F50-7647EA7894A1}"/>
              </a:ext>
            </a:extLst>
          </p:cNvPr>
          <p:cNvSpPr txBox="1"/>
          <p:nvPr/>
        </p:nvSpPr>
        <p:spPr>
          <a:xfrm>
            <a:off x="318868" y="2213475"/>
            <a:ext cx="11873132" cy="4585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 and 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stress.</a:t>
            </a:r>
            <a:endParaRPr 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and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sentences.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4.1.2 Write numbers up to 10 in figures and in words.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385B07C-ABA5-4DFC-AB7D-D99DFDE12F1D}"/>
              </a:ext>
            </a:extLst>
          </p:cNvPr>
          <p:cNvSpPr/>
          <p:nvPr/>
        </p:nvSpPr>
        <p:spPr>
          <a:xfrm>
            <a:off x="5369354" y="1865424"/>
            <a:ext cx="961114" cy="390255"/>
          </a:xfrm>
          <a:prstGeom prst="downArrow">
            <a:avLst>
              <a:gd name="adj1" fmla="val 50000"/>
              <a:gd name="adj2" fmla="val 48675"/>
            </a:avLst>
          </a:prstGeom>
          <a:solidFill>
            <a:srgbClr val="FFC0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2D7E1-2F2E-4EC0-BFF6-24BCC4EA498B}"/>
              </a:ext>
            </a:extLst>
          </p:cNvPr>
          <p:cNvSpPr/>
          <p:nvPr/>
        </p:nvSpPr>
        <p:spPr>
          <a:xfrm>
            <a:off x="2091400" y="1356272"/>
            <a:ext cx="85314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to…..</a:t>
            </a:r>
          </a:p>
        </p:txBody>
      </p:sp>
    </p:spTree>
    <p:extLst>
      <p:ext uri="{BB962C8B-B14F-4D97-AF65-F5344CB8AC3E}">
        <p14:creationId xmlns:p14="http://schemas.microsoft.com/office/powerpoint/2010/main" val="167935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8000">
              <a:srgbClr val="FFFF00"/>
            </a:gs>
            <a:gs pos="57000">
              <a:srgbClr val="7030A0"/>
            </a:gs>
            <a:gs pos="86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895BA-23FB-4A48-B640-2EFEA07D5902}"/>
              </a:ext>
            </a:extLst>
          </p:cNvPr>
          <p:cNvSpPr txBox="1"/>
          <p:nvPr/>
        </p:nvSpPr>
        <p:spPr>
          <a:xfrm rot="493909">
            <a:off x="2907308" y="364272"/>
            <a:ext cx="835463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7200" dirty="0">
                <a:cs typeface="NikoshBAN" panose="02000000000000000000" pitchFamily="2" charset="0"/>
              </a:rPr>
              <a:t>Let`s we play a video.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9631B4CD-5838-4908-B5E8-797C27A09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35146"/>
              </p:ext>
            </p:extLst>
          </p:nvPr>
        </p:nvGraphicFramePr>
        <p:xfrm>
          <a:off x="-2271761" y="2585378"/>
          <a:ext cx="16052801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4" imgW="3200400" imgH="437760" progId="Package">
                  <p:embed/>
                </p:oleObj>
              </mc:Choice>
              <mc:Fallback>
                <p:oleObj name="Packager Shell Object" showAsIcon="1" r:id="rId4" imgW="3200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71761" y="2585378"/>
                        <a:ext cx="16052801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53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3CA5B-DA33-4837-AD59-2FFEC7E33E13}"/>
              </a:ext>
            </a:extLst>
          </p:cNvPr>
          <p:cNvSpPr txBox="1"/>
          <p:nvPr/>
        </p:nvSpPr>
        <p:spPr>
          <a:xfrm>
            <a:off x="721896" y="436097"/>
            <a:ext cx="10315072" cy="1323439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declaration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B8693-E60C-4255-B6F7-0313067747EC}"/>
              </a:ext>
            </a:extLst>
          </p:cNvPr>
          <p:cNvSpPr txBox="1"/>
          <p:nvPr/>
        </p:nvSpPr>
        <p:spPr>
          <a:xfrm>
            <a:off x="96501" y="4344348"/>
            <a:ext cx="84860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GB" sz="4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Todays Lesson</a:t>
            </a:r>
            <a:r>
              <a:rPr lang="en-GB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is Mr. Shape</a:t>
            </a:r>
            <a:endParaRPr lang="en-GB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C0E7A5E-3DC6-4531-BE37-978D629B1C2B}"/>
              </a:ext>
            </a:extLst>
          </p:cNvPr>
          <p:cNvSpPr/>
          <p:nvPr/>
        </p:nvSpPr>
        <p:spPr>
          <a:xfrm>
            <a:off x="4078514" y="1759535"/>
            <a:ext cx="2017486" cy="2584813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A50137-418F-402B-92CE-92084E874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24927" r="40182" b="37573"/>
          <a:stretch/>
        </p:blipFill>
        <p:spPr bwMode="auto">
          <a:xfrm>
            <a:off x="8678780" y="1973178"/>
            <a:ext cx="3440264" cy="483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1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76FF-C081-41FC-AD67-74DA84B87763}"/>
              </a:ext>
            </a:extLst>
          </p:cNvPr>
          <p:cNvSpPr txBox="1"/>
          <p:nvPr/>
        </p:nvSpPr>
        <p:spPr>
          <a:xfrm>
            <a:off x="3657597" y="70340"/>
            <a:ext cx="603503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Teacher`s Activities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FF201-08A2-4EA0-A7F4-63DB7A23A107}"/>
              </a:ext>
            </a:extLst>
          </p:cNvPr>
          <p:cNvSpPr txBox="1"/>
          <p:nvPr/>
        </p:nvSpPr>
        <p:spPr>
          <a:xfrm>
            <a:off x="1715086" y="5397470"/>
            <a:ext cx="928584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Teacher will shaw some shapes and ask learner`s what’s the name of it’s ?</a:t>
            </a:r>
            <a:endParaRPr lang="en-GB" sz="4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2" descr="D:\Creation of Dulal\Creation of Dulal\EIA\EIA\EIA_PTF\1.TEACHER\1.CLASSROOM\4 POSTER\Describing Classroom Activities\Ask &amp; Ans Questions_T2S.jpg">
            <a:extLst>
              <a:ext uri="{FF2B5EF4-FFF2-40B4-BE49-F238E27FC236}">
                <a16:creationId xmlns:a16="http://schemas.microsoft.com/office/drawing/2014/main" id="{14E3D1FC-022E-4393-847B-A66997CCD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273" r="4588" b="3637"/>
          <a:stretch/>
        </p:blipFill>
        <p:spPr bwMode="auto">
          <a:xfrm>
            <a:off x="1278988" y="1079695"/>
            <a:ext cx="10158046" cy="41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150900-59FB-4740-BD3C-AC07A3DD4FBD}"/>
              </a:ext>
            </a:extLst>
          </p:cNvPr>
          <p:cNvSpPr txBox="1"/>
          <p:nvPr/>
        </p:nvSpPr>
        <p:spPr>
          <a:xfrm>
            <a:off x="116234" y="42204"/>
            <a:ext cx="7016075" cy="707886"/>
          </a:xfrm>
          <a:prstGeom prst="rect">
            <a:avLst/>
          </a:prstGeom>
          <a:solidFill>
            <a:srgbClr val="C147B8"/>
          </a:solidFill>
          <a:ln w="5715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Showing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Picture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(Say about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Picture)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 descr="uuuu.jpg">
            <a:extLst>
              <a:ext uri="{FF2B5EF4-FFF2-40B4-BE49-F238E27FC236}">
                <a16:creationId xmlns:a16="http://schemas.microsoft.com/office/drawing/2014/main" id="{D5196BD8-8D76-4B65-B05D-EBD52BA4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39" y="233642"/>
            <a:ext cx="2438400" cy="17184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ertyug.jpg">
            <a:extLst>
              <a:ext uri="{FF2B5EF4-FFF2-40B4-BE49-F238E27FC236}">
                <a16:creationId xmlns:a16="http://schemas.microsoft.com/office/drawing/2014/main" id="{AE9508D3-193B-4D0A-AA63-8DC94C5A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28" y="4371290"/>
            <a:ext cx="3968311" cy="22702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uuuuuuuuuuu.jpg">
            <a:extLst>
              <a:ext uri="{FF2B5EF4-FFF2-40B4-BE49-F238E27FC236}">
                <a16:creationId xmlns:a16="http://schemas.microsoft.com/office/drawing/2014/main" id="{7BE9B4D1-C77A-49C2-8353-F88F5ECB9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20" y="4987809"/>
            <a:ext cx="2635593" cy="18279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 descr="hhhhhddd.jpg">
            <a:extLst>
              <a:ext uri="{FF2B5EF4-FFF2-40B4-BE49-F238E27FC236}">
                <a16:creationId xmlns:a16="http://schemas.microsoft.com/office/drawing/2014/main" id="{006A74B9-B814-4217-8876-9503834E2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27" y="997153"/>
            <a:ext cx="2105138" cy="18445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assss.jpg">
            <a:extLst>
              <a:ext uri="{FF2B5EF4-FFF2-40B4-BE49-F238E27FC236}">
                <a16:creationId xmlns:a16="http://schemas.microsoft.com/office/drawing/2014/main" id="{1F62A5D1-64F9-4168-A1E3-4BABA3304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62" y="216475"/>
            <a:ext cx="1878814" cy="19098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 descr="ssss.jpg">
            <a:extLst>
              <a:ext uri="{FF2B5EF4-FFF2-40B4-BE49-F238E27FC236}">
                <a16:creationId xmlns:a16="http://schemas.microsoft.com/office/drawing/2014/main" id="{91130F97-4B92-43B8-86B5-4C77F0C5C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547" y="2303418"/>
            <a:ext cx="2439493" cy="18044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fffffffffff.jpg">
            <a:extLst>
              <a:ext uri="{FF2B5EF4-FFF2-40B4-BE49-F238E27FC236}">
                <a16:creationId xmlns:a16="http://schemas.microsoft.com/office/drawing/2014/main" id="{7428EC1F-BF7D-4698-ACF0-EE3764C966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474" y="1019409"/>
            <a:ext cx="3110317" cy="16711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BB6F33-328F-4D78-A5E2-D6D8B91B8F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90" y="4586068"/>
            <a:ext cx="3200402" cy="205545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pic>
        <p:nvPicPr>
          <p:cNvPr id="14" name="Picture 13" descr="fghh.jpg">
            <a:extLst>
              <a:ext uri="{FF2B5EF4-FFF2-40B4-BE49-F238E27FC236}">
                <a16:creationId xmlns:a16="http://schemas.microsoft.com/office/drawing/2014/main" id="{1941BD91-0F9A-4377-BDEE-6B5621B4E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620" y="2987353"/>
            <a:ext cx="2752369" cy="18090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 descr="5555.jpg">
            <a:extLst>
              <a:ext uri="{FF2B5EF4-FFF2-40B4-BE49-F238E27FC236}">
                <a16:creationId xmlns:a16="http://schemas.microsoft.com/office/drawing/2014/main" id="{5CC92DE7-6E52-49B5-975D-0A1CE84FF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7386" y="2303418"/>
            <a:ext cx="2166386" cy="184454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6" name="Picture 15" descr="jjjjjj.jpg">
            <a:extLst>
              <a:ext uri="{FF2B5EF4-FFF2-40B4-BE49-F238E27FC236}">
                <a16:creationId xmlns:a16="http://schemas.microsoft.com/office/drawing/2014/main" id="{687AA0A3-31EE-4BB6-A9F3-F0E373D7B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1196" y="2843946"/>
            <a:ext cx="2448334" cy="167114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464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57150">
          <a:solidFill>
            <a:schemeClr val="tx1"/>
          </a:solidFill>
          <a:prstDash val="solid"/>
        </a:ln>
      </a:spPr>
      <a:bodyPr wrap="square" rtlCol="0">
        <a:spAutoFit/>
      </a:bodyPr>
      <a:lstStyle>
        <a:defPPr algn="just">
          <a:defRPr sz="32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3400</TotalTime>
  <Words>419</Words>
  <Application>Microsoft Office PowerPoint</Application>
  <PresentationFormat>Widescreen</PresentationFormat>
  <Paragraphs>102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MS Gothic</vt:lpstr>
      <vt:lpstr>MS Mincho</vt:lpstr>
      <vt:lpstr>MS UI Gothic</vt:lpstr>
      <vt:lpstr>Agency FB</vt:lpstr>
      <vt:lpstr>Algerian</vt:lpstr>
      <vt:lpstr>Arial</vt:lpstr>
      <vt:lpstr>Arial Narrow</vt:lpstr>
      <vt:lpstr>Bauhaus 93</vt:lpstr>
      <vt:lpstr>Berlin Sans FB Demi</vt:lpstr>
      <vt:lpstr>Bookman Old Style</vt:lpstr>
      <vt:lpstr>Calibri</vt:lpstr>
      <vt:lpstr>Calibri Light</vt:lpstr>
      <vt:lpstr>Castellar</vt:lpstr>
      <vt:lpstr>Mongolian Baiti</vt:lpstr>
      <vt:lpstr>NikoshBAN</vt:lpstr>
      <vt:lpstr>Poor Richard</vt:lpstr>
      <vt:lpstr>Rockwell</vt:lpstr>
      <vt:lpstr>Rockwell Extra Bold</vt:lpstr>
      <vt:lpstr>Siyam Rupali</vt:lpstr>
      <vt:lpstr>Times New Roman</vt:lpstr>
      <vt:lpstr>Verdana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352</cp:revision>
  <dcterms:created xsi:type="dcterms:W3CDTF">2020-05-05T06:14:49Z</dcterms:created>
  <dcterms:modified xsi:type="dcterms:W3CDTF">2020-07-04T09:49:34Z</dcterms:modified>
</cp:coreProperties>
</file>