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92" r:id="rId3"/>
    <p:sldId id="291" r:id="rId4"/>
    <p:sldId id="257" r:id="rId5"/>
    <p:sldId id="288" r:id="rId6"/>
    <p:sldId id="289" r:id="rId7"/>
    <p:sldId id="256" r:id="rId8"/>
    <p:sldId id="260" r:id="rId9"/>
    <p:sldId id="258" r:id="rId10"/>
    <p:sldId id="259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68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90" r:id="rId37"/>
    <p:sldId id="28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35C9-7411-4563-A366-3C44CFEB62E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E703-22B6-41F2-AF6B-E63240A5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35C9-7411-4563-A366-3C44CFEB62E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E703-22B6-41F2-AF6B-E63240A5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35C9-7411-4563-A366-3C44CFEB62E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E703-22B6-41F2-AF6B-E63240A5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9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35C9-7411-4563-A366-3C44CFEB62E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E703-22B6-41F2-AF6B-E63240A5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3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35C9-7411-4563-A366-3C44CFEB62E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E703-22B6-41F2-AF6B-E63240A5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4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35C9-7411-4563-A366-3C44CFEB62E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E703-22B6-41F2-AF6B-E63240A5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0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35C9-7411-4563-A366-3C44CFEB62E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E703-22B6-41F2-AF6B-E63240A5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72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35C9-7411-4563-A366-3C44CFEB62E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E703-22B6-41F2-AF6B-E63240A5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35C9-7411-4563-A366-3C44CFEB62E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E703-22B6-41F2-AF6B-E63240A5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35C9-7411-4563-A366-3C44CFEB62E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E703-22B6-41F2-AF6B-E63240A5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8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35C9-7411-4563-A366-3C44CFEB62E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E703-22B6-41F2-AF6B-E63240A5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1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835C9-7411-4563-A366-3C44CFEB62E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9E703-22B6-41F2-AF6B-E63240A5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7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9" y="284018"/>
            <a:ext cx="6096000" cy="6310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284018"/>
            <a:ext cx="5569526" cy="631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44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36E696-9719-4549-993A-F21546E19E4C}"/>
              </a:ext>
            </a:extLst>
          </p:cNvPr>
          <p:cNvSpPr/>
          <p:nvPr/>
        </p:nvSpPr>
        <p:spPr>
          <a:xfrm>
            <a:off x="217714" y="232229"/>
            <a:ext cx="11713029" cy="6400799"/>
          </a:xfrm>
          <a:prstGeom prst="rect">
            <a:avLst/>
          </a:prstGeom>
          <a:solidFill>
            <a:srgbClr val="F79646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lang="en-US" sz="44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সূমেরীয়</a:t>
            </a:r>
            <a:r>
              <a:rPr lang="en-US" sz="4400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4400" kern="0" dirty="0" smtClean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 smtClean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ভূমিকা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সুমেরীয়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সভ্যতা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অতি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প্রাচীন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সভ্যতা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েসোপটেমীয়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ষ্টা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মনে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গ্রীকদের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দেওয়া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নাম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সুমের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কালো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মান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ষ।অসেমে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িক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সুমের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জাতির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নামানুসারে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নাম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সুমেরু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সভ্যতা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মেসোপটেমীয়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অ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ঞ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সভ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খ্রীষ্টপূর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০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০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০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র্ভাব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ঘট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291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eed\Desktop\Sumerian Civilization\sc 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683657"/>
            <a:ext cx="11771086" cy="499779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3200" y="145143"/>
            <a:ext cx="11771086" cy="15385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সূমেরীয়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60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eed\Desktop\Sumerian Civilization\S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686" y="1291771"/>
            <a:ext cx="11785600" cy="535702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88686" y="214859"/>
            <a:ext cx="11785600" cy="10769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সূমেরীয়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আর্মি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57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eed\Desktop\Sumerian Civilization\SC Jigur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714" y="1611086"/>
            <a:ext cx="11742057" cy="501105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7714" y="159657"/>
            <a:ext cx="11742057" cy="14514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জিগুরাত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90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eed\Desktop\Sumerian Civilization\IMG_20190910_1343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655618"/>
            <a:ext cx="11756571" cy="520238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3200" y="145143"/>
            <a:ext cx="11756571" cy="15104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701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2228" y="203200"/>
            <a:ext cx="4093027" cy="15675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এনকি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5257" y="203200"/>
            <a:ext cx="7692572" cy="156754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ব্যাবস্থা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55" y="1770743"/>
            <a:ext cx="7692574" cy="4876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" y="1770742"/>
            <a:ext cx="414580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4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9" y="246743"/>
            <a:ext cx="11687630" cy="1353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600199"/>
            <a:ext cx="5838372" cy="5061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71" y="1600198"/>
            <a:ext cx="5849258" cy="506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57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200" y="174171"/>
            <a:ext cx="11742057" cy="121920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জিগুরাত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200" y="4822373"/>
            <a:ext cx="6008914" cy="1788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কিউনিফর্ম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393371"/>
            <a:ext cx="6008914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13" y="1393371"/>
            <a:ext cx="5733143" cy="342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12" y="4822371"/>
            <a:ext cx="5733144" cy="178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5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4943"/>
            <a:ext cx="12191999" cy="47535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685" y="246742"/>
            <a:ext cx="11742057" cy="190137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কিউনিফর্ম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96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685" y="174171"/>
            <a:ext cx="11756571" cy="13788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সূমেরীয়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উপাসক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72" y="1553029"/>
            <a:ext cx="6237185" cy="5097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3" y="1553029"/>
            <a:ext cx="5519389" cy="50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43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09" y="207818"/>
            <a:ext cx="11776364" cy="6400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শতভাগ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স্বাস্থবিধি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0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D8066F-65CE-4C92-A81B-B3EAF054C666}"/>
              </a:ext>
            </a:extLst>
          </p:cNvPr>
          <p:cNvSpPr/>
          <p:nvPr/>
        </p:nvSpPr>
        <p:spPr>
          <a:xfrm>
            <a:off x="290945" y="1801091"/>
            <a:ext cx="11651673" cy="4793673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মেরীয়গণ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নানা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দেব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ছিলেন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পুজা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করতেন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তাদের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দেব-দেবী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ছিল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সূর্যদেব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চন্দ্রদেবতা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নান্নান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ৃষ্টির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দেবতা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এনলিল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উর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শতার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পানির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দেবতা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খযোগ্য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সুমেরীয়দের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ধ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্মম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‘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’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ত।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রত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দেব-দেবীর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উদ্দেশ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0945" y="207818"/>
            <a:ext cx="11651673" cy="159327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13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eed\Desktop\Sumerian Civilization\IMG_20190910_134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945" y="221672"/>
            <a:ext cx="6123709" cy="6331527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54" y="221672"/>
            <a:ext cx="5472545" cy="63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14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D3568C-6FCA-43E4-8E78-6859F193F218}"/>
              </a:ext>
            </a:extLst>
          </p:cNvPr>
          <p:cNvSpPr/>
          <p:nvPr/>
        </p:nvSpPr>
        <p:spPr>
          <a:xfrm>
            <a:off x="304800" y="1642753"/>
            <a:ext cx="11582400" cy="5004790"/>
          </a:xfrm>
          <a:prstGeom prst="rect">
            <a:avLst/>
          </a:prstGeom>
          <a:solidFill>
            <a:srgbClr val="F79646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বস্থা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ছিল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রাজতান্ত্রক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নগররাষ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ট্রগুলো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স্বাধীনভাবে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শাসিত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হত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হত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পাতেশী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সুমেরীয়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শাসন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ব্যবস্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আইন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াৎ “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চো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োখ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দাঁতের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বদলে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দাঁত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হাতের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বদলে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হাত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”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অপরাধী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াধ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করবে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তাকে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াধের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অনূরুপ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শাস্তি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ভোগ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হবে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বিচারক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বাদী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বিবাদীর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মধ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াংশা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দেওয়ার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চেষ্টা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35527"/>
            <a:ext cx="11582400" cy="14072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শাসনব্যবস্থা-আইন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24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eed\Desktop\Sumerian Civilization\Su bich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091" y="1636880"/>
            <a:ext cx="5888182" cy="4985593"/>
          </a:xfrm>
          <a:prstGeom prst="rect">
            <a:avLst/>
          </a:prstGeom>
          <a:noFill/>
        </p:spPr>
      </p:pic>
      <p:pic>
        <p:nvPicPr>
          <p:cNvPr id="3" name="Picture 2" descr="C:\Users\need\Desktop\Sumerian Civilization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5273" y="1636879"/>
            <a:ext cx="5818909" cy="498559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77091" y="174172"/>
            <a:ext cx="11707091" cy="14627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02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256" y="2622489"/>
            <a:ext cx="5708071" cy="4023709"/>
          </a:xfrm>
          <a:prstGeom prst="rect">
            <a:avLst/>
          </a:prstGeom>
        </p:spPr>
      </p:pic>
      <p:pic>
        <p:nvPicPr>
          <p:cNvPr id="4" name="Picture 2" descr="C:\Users\need\Desktop\Sumerian Civilization\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674" y="2590799"/>
            <a:ext cx="6040582" cy="4087091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1673" y="180108"/>
            <a:ext cx="11748654" cy="1256805"/>
          </a:xfrm>
          <a:prstGeom prst="rect">
            <a:avLst/>
          </a:prstGeom>
          <a:solidFill>
            <a:srgbClr val="F79646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বিচারব্যবস্থা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673" y="1417638"/>
            <a:ext cx="11720945" cy="1173162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সুমেরীয়দের আইন ছিল প্রতিশোধমূলক, যেমনঃ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চোখের বদলে চোখ, দাঁতের বদলে দাঁত ইত্যাদি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6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7819" y="142406"/>
            <a:ext cx="11734800" cy="109803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7200" b="1" smtClean="0">
                <a:latin typeface="NikoshBAN" pitchFamily="2" charset="0"/>
                <a:cs typeface="NikoshBAN" pitchFamily="2" charset="0"/>
              </a:rPr>
              <a:t>সাহিত্য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need\Desktop\Sumerian Civilization\index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9709" y="1240435"/>
            <a:ext cx="3671455" cy="3719491"/>
          </a:xfrm>
          <a:prstGeom prst="rect">
            <a:avLst/>
          </a:prstGeom>
          <a:noFill/>
        </p:spPr>
      </p:pic>
      <p:pic>
        <p:nvPicPr>
          <p:cNvPr id="5" name="Picture 3" descr="C:\Users\need\Desktop\Sumerian Civilization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0787" y="1240435"/>
            <a:ext cx="3555336" cy="3719491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1EE317-37BB-449C-A103-2AC202B18E89}"/>
              </a:ext>
            </a:extLst>
          </p:cNvPr>
          <p:cNvSpPr/>
          <p:nvPr/>
        </p:nvSpPr>
        <p:spPr>
          <a:xfrm>
            <a:off x="191323" y="4959926"/>
            <a:ext cx="11734800" cy="1669474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েরীয়দের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অবদান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অসামান্য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তারা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চিত্রলিপির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মাধ্যমে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ধ্যতির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প্রচলন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সুমেরীয়দের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শ্রেষ্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 ‘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গামেশ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কাব্য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’।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এটি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ড়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লেখা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4B0484-326B-4320-AABC-800222CFE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1240435"/>
            <a:ext cx="4308764" cy="371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75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need\Desktop\Sumerian Civilization\su c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527" y="1886856"/>
            <a:ext cx="11693237" cy="472176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5527" y="249382"/>
            <a:ext cx="11693237" cy="16374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পঞ্জিকা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97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9" y="1870365"/>
            <a:ext cx="11727542" cy="4748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2229" y="159657"/>
            <a:ext cx="11727542" cy="17107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সূমেরীয়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24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E1ACEF-3D7C-4ECA-9687-A3BE03F6AE99}"/>
              </a:ext>
            </a:extLst>
          </p:cNvPr>
          <p:cNvSpPr/>
          <p:nvPr/>
        </p:nvSpPr>
        <p:spPr>
          <a:xfrm>
            <a:off x="249383" y="1426029"/>
            <a:ext cx="11679382" cy="5205334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প্রক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ৃ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্ঞান-বিজ্ঞান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চ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্চা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শ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লঘড়ি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ঘড়ি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এবং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ঞ্জিকার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আবিষ্কার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গুণ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ভাগের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পদ্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ওজন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পরিমাপ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প্রব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্ত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নন্য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২৪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ঘন্টা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১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৭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দিনে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১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সপ্তা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০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ঘন্টা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তারায়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নিরূপন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সুমেরীয়দের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বিখ্যাত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উদ্ভাবন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হচ্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স্কার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9383" y="174171"/>
            <a:ext cx="11679381" cy="140788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জ্ঞান-বিজ্ঞান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08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DFF782-7476-49D5-80F5-4CA3C224CEE0}"/>
              </a:ext>
            </a:extLst>
          </p:cNvPr>
          <p:cNvSpPr/>
          <p:nvPr/>
        </p:nvSpPr>
        <p:spPr>
          <a:xfrm>
            <a:off x="290944" y="1752599"/>
            <a:ext cx="11651673" cy="4842165"/>
          </a:xfrm>
          <a:prstGeom prst="rect">
            <a:avLst/>
          </a:prstGeom>
          <a:solidFill>
            <a:srgbClr val="F79646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স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ছিল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নগররাষ্ট্র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ভিত্ত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ক।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নগরকেন্দ্রীক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সভ্যতায়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একজন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রাজা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স্বনির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ছিল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নগররাষ্ট্রের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ানকে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‘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পতেজি’ব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ত।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াষ্ট্রপ্রধান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নিজেই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সেনাদ্যক্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র্মাদ্যক্ষ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ও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সেচকার্যের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তত্ত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বধায়ক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ছিলেন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মাজে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উ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ঁ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মর্যাদা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ভোগ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পিতার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সম্পত্তিতে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পুত্র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কন্যার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সমান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অ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ং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ছিল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90945" y="166255"/>
            <a:ext cx="11651673" cy="157941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8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ishakhi_1580119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249382"/>
            <a:ext cx="11637818" cy="638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20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9381" y="221673"/>
            <a:ext cx="11651673" cy="1440872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সুমেরীয়দের সমাজব্যবস্থার শ্রেণিবিন্যাস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381" y="1662545"/>
            <a:ext cx="11651673" cy="495992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উচ্চশ্রেনী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পুরোহিত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বণিক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ওউচ্চপদস্থ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কর্মচারী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মধ্যশ্রেনী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প্রকৌশলী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নিম্নশ্রেনী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ভূমিদাস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7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8621C4-440D-4AEC-B6B6-DB9E0DE672A4}"/>
              </a:ext>
            </a:extLst>
          </p:cNvPr>
          <p:cNvSpPr/>
          <p:nvPr/>
        </p:nvSpPr>
        <p:spPr>
          <a:xfrm>
            <a:off x="249381" y="2008909"/>
            <a:ext cx="11665527" cy="4613563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সুমে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র্থন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ৈ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াঠাম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ছিল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সচ্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ল। ক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ৃ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ষি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ছিল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থনীতির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প্রধান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উ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িতীয়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অবস্থানে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াণিজ্য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কেটে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্থার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আবি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ঁত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ৃষি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যন্ত্রের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বদলে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ঁ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াঙল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কোদাল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কাস্তে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ৃষি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সভ্যতা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গড়ে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তোলে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9382" y="235526"/>
            <a:ext cx="11665527" cy="177338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856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\Desktop\kk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527" y="2105891"/>
            <a:ext cx="5860473" cy="4488873"/>
          </a:xfrm>
          <a:prstGeom prst="rect">
            <a:avLst/>
          </a:prstGeom>
          <a:noFill/>
        </p:spPr>
      </p:pic>
      <p:pic>
        <p:nvPicPr>
          <p:cNvPr id="3" name="Picture 3" descr="C:\Users\DOEL\Desktop\mm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175164"/>
            <a:ext cx="5805054" cy="4419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5527" y="174171"/>
            <a:ext cx="11665527" cy="195942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3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96412" y="1607127"/>
            <a:ext cx="6132097" cy="1177637"/>
          </a:xfrm>
          <a:prstGeom prst="rect">
            <a:avLst/>
          </a:prstGeom>
          <a:solidFill>
            <a:srgbClr val="00B0F0"/>
          </a:solidFill>
          <a:ln w="6350"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r>
              <a:rPr kumimoji="0" lang="bn-BD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</a:t>
            </a:r>
            <a:endParaRPr kumimoji="0" lang="en-US" sz="4000" b="0" i="0" u="sng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সুমেরীদের লিখন পদ্ধতি সম্পর্কে লেখ।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412" y="221673"/>
            <a:ext cx="11646206" cy="138545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7673" y="1607127"/>
            <a:ext cx="5624945" cy="117763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খ-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সূমেরীয়দের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3" y="2784764"/>
            <a:ext cx="5624945" cy="3865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1" y="2784764"/>
            <a:ext cx="6021261" cy="38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5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1257" y="1357745"/>
            <a:ext cx="11653652" cy="955964"/>
          </a:xfrm>
          <a:prstGeom prst="rect">
            <a:avLst/>
          </a:prstGeom>
          <a:solidFill>
            <a:srgbClr val="FFFF00"/>
          </a:solidFill>
          <a:ln w="19050">
            <a:solidFill>
              <a:sysClr val="windowText" lastClr="000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6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জ্ঞান-বিজ্ঞানে সুমেরীয়দের অবদান </a:t>
            </a:r>
            <a:r>
              <a:rPr lang="en-US" sz="16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16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16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257" y="235527"/>
            <a:ext cx="11653652" cy="112221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45" y="2313706"/>
            <a:ext cx="5832764" cy="4350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313707"/>
            <a:ext cx="5820888" cy="435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0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527" y="221013"/>
            <a:ext cx="11693237" cy="637375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সূমেরীয়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সুভ্যতা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সূমেরীয়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অববাহিকায়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সূমেরীয়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48691"/>
            <a:ext cx="5985164" cy="50014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7818" y="249383"/>
            <a:ext cx="11720946" cy="13993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1648690"/>
            <a:ext cx="5597237" cy="500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052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0944" y="249382"/>
            <a:ext cx="11637819" cy="817418"/>
          </a:xfrm>
          <a:prstGeom prst="rect">
            <a:avLst/>
          </a:prstGeom>
          <a:solidFill>
            <a:srgbClr val="FFFF00"/>
          </a:solidFill>
          <a:ln w="6350">
            <a:solidFill>
              <a:sysClr val="windowText" lastClr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ধন্যবাদ </a:t>
            </a:r>
            <a:endParaRPr kumimoji="0" lang="en-US" sz="720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6ADF4B-E77A-4C12-BA73-295FF7E04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4" y="1083038"/>
            <a:ext cx="4558148" cy="5580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083038"/>
            <a:ext cx="4308762" cy="5580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2" y="1083038"/>
            <a:ext cx="2770908" cy="558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3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212725"/>
            <a:ext cx="11748655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শুভেচ্ছা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                           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5" y="1538288"/>
            <a:ext cx="5915893" cy="5098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09" y="1538287"/>
            <a:ext cx="5832764" cy="509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7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1" y="240434"/>
            <a:ext cx="5811982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091" y="1565997"/>
            <a:ext cx="5805054" cy="50980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মহম্মদপুর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মাগুরা</a:t>
            </a:r>
            <a:endParaRPr lang="en-US" sz="3200" dirty="0" smtClean="0">
              <a:latin typeface="+mj-lt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মোবাইল-০১৭২৪০৫৬৬৯৬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073" y="240434"/>
            <a:ext cx="5811982" cy="642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8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4" y="185016"/>
            <a:ext cx="5791200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673" y="1510578"/>
            <a:ext cx="5791200" cy="50980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পাঠশিরোনাম-প্রাচীন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(পাঠ-২)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সূমেরীয়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৪৫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0" y="185016"/>
            <a:ext cx="5846618" cy="642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18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527" y="249526"/>
            <a:ext cx="11720946" cy="2840038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অধ্যায়-প্রাক-ইসলামী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(পাঠ-২)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527" y="3089564"/>
            <a:ext cx="11720946" cy="3560618"/>
          </a:xfrm>
          <a:solidFill>
            <a:schemeClr val="accent2"/>
          </a:solidFill>
        </p:spPr>
        <p:txBody>
          <a:bodyPr>
            <a:normAutofit/>
          </a:bodyPr>
          <a:lstStyle/>
          <a:p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পাঠ্যাংশ-সুমেরীয়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397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686" y="174171"/>
            <a:ext cx="11742057" cy="648788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১-সূমেরীয়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অববাহিকায়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উঠেছিল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২-সূমেরীয়দের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৩-সভ্যতায়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সূমেরীয়দের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৪-সূমেরীয়দের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38C81F-000D-4562-A6A1-FC53C1F5950D}"/>
              </a:ext>
            </a:extLst>
          </p:cNvPr>
          <p:cNvSpPr/>
          <p:nvPr/>
        </p:nvSpPr>
        <p:spPr>
          <a:xfrm>
            <a:off x="188687" y="319314"/>
            <a:ext cx="11774714" cy="634274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োষ্ঠীর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মানষিকতা,চিন্তা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্ষা-সংস্ক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রীতি-নীতি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জীবনবোধ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ঃপ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্ঘকালের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াধ্যমেই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02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1258</Words>
  <Application>Microsoft Office PowerPoint</Application>
  <PresentationFormat>Widescreen</PresentationFormat>
  <Paragraphs>91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শুভেচ্ছা                                                    স্বাগতম</vt:lpstr>
      <vt:lpstr>শিক্ষক পরিচিতি </vt:lpstr>
      <vt:lpstr>বিষয় পরিচিতি </vt:lpstr>
      <vt:lpstr>প্রথম অধ্যায়-প্রাক-ইসলামী আরব  পাঠশিরোনাম- (পাঠ-২)  প্রাচীন সভ্যতা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                                                   স্বাগতম</dc:title>
  <dc:creator>JAKIR-MAGURA</dc:creator>
  <cp:lastModifiedBy>Zakir</cp:lastModifiedBy>
  <cp:revision>35</cp:revision>
  <dcterms:created xsi:type="dcterms:W3CDTF">2020-07-02T12:41:49Z</dcterms:created>
  <dcterms:modified xsi:type="dcterms:W3CDTF">2020-07-03T06:34:45Z</dcterms:modified>
</cp:coreProperties>
</file>