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70" r:id="rId7"/>
    <p:sldId id="271" r:id="rId8"/>
    <p:sldId id="260" r:id="rId9"/>
    <p:sldId id="261" r:id="rId10"/>
    <p:sldId id="269" r:id="rId11"/>
    <p:sldId id="268" r:id="rId12"/>
    <p:sldId id="262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7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9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5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6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9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7B711-0064-4A95-A0C7-5CEF1F8FBE6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A70B-19A5-4685-BC47-96C947F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0"/>
            <a:ext cx="7547212" cy="941696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Group Work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2361127" y="1171978"/>
            <a:ext cx="7469747" cy="746974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 All of you divide into two group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91" t="28638" r="2357" b="56919"/>
          <a:stretch/>
        </p:blipFill>
        <p:spPr>
          <a:xfrm>
            <a:off x="4822874" y="2053928"/>
            <a:ext cx="2546253" cy="1702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36" t="12683" r="63975" b="74347"/>
          <a:stretch/>
        </p:blipFill>
        <p:spPr>
          <a:xfrm>
            <a:off x="9167570" y="2053928"/>
            <a:ext cx="3024430" cy="1528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352" t="10567" r="34492" b="73800"/>
          <a:stretch/>
        </p:blipFill>
        <p:spPr>
          <a:xfrm>
            <a:off x="0" y="4326221"/>
            <a:ext cx="2388359" cy="1842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8612" t="10598" r="155" b="73769"/>
          <a:stretch/>
        </p:blipFill>
        <p:spPr>
          <a:xfrm>
            <a:off x="4722537" y="4326220"/>
            <a:ext cx="2746926" cy="1842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36" t="28851" r="63785" b="57064"/>
          <a:stretch/>
        </p:blipFill>
        <p:spPr>
          <a:xfrm>
            <a:off x="9150808" y="4508680"/>
            <a:ext cx="3041192" cy="1659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494" t="29575" r="32435" b="57057"/>
          <a:stretch/>
        </p:blipFill>
        <p:spPr>
          <a:xfrm>
            <a:off x="0" y="2053928"/>
            <a:ext cx="2644726" cy="15755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756119"/>
            <a:ext cx="3671248" cy="57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 ____________________________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19410"/>
            <a:ext cx="3671248" cy="57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 ____________________________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0376" y="3756118"/>
            <a:ext cx="3671248" cy="57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 ____________________________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20752" y="3693012"/>
            <a:ext cx="3671248" cy="57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 ____________________________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0376" y="6219410"/>
            <a:ext cx="3671248" cy="57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 ____________________________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20752" y="6202527"/>
            <a:ext cx="3671248" cy="57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 ____________________________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0"/>
            <a:ext cx="7547212" cy="941696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One day one word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-100083" y="470848"/>
            <a:ext cx="12037325" cy="620290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381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Again</a:t>
            </a:r>
            <a:r>
              <a:rPr lang="en-US" sz="4400" dirty="0" smtClean="0">
                <a:ln w="381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4400" dirty="0" err="1" smtClean="0">
                <a:ln w="381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আবার</a:t>
            </a:r>
            <a:r>
              <a:rPr lang="en-US" sz="4400" dirty="0" smtClean="0">
                <a:ln w="381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) =</a:t>
            </a:r>
            <a:r>
              <a:rPr lang="bn-BD" sz="4400" dirty="0">
                <a:ln w="381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4400" dirty="0" smtClean="0">
                <a:ln w="381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We’ll see you again tomorrow.</a:t>
            </a:r>
            <a:endParaRPr lang="en-US" sz="4400" dirty="0">
              <a:ln w="3810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0"/>
            <a:ext cx="7547212" cy="941696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Checking Learning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1682" y="2156346"/>
            <a:ext cx="10068636" cy="4588945"/>
            <a:chOff x="0" y="2091578"/>
            <a:chExt cx="12192000" cy="474929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reeform 7"/>
            <p:cNvSpPr/>
            <p:nvPr/>
          </p:nvSpPr>
          <p:spPr>
            <a:xfrm>
              <a:off x="0" y="2091578"/>
              <a:ext cx="12192000" cy="719549"/>
            </a:xfrm>
            <a:custGeom>
              <a:avLst/>
              <a:gdLst>
                <a:gd name="connsiteX0" fmla="*/ 0 w 12192000"/>
                <a:gd name="connsiteY0" fmla="*/ 119927 h 719549"/>
                <a:gd name="connsiteX1" fmla="*/ 119927 w 12192000"/>
                <a:gd name="connsiteY1" fmla="*/ 0 h 719549"/>
                <a:gd name="connsiteX2" fmla="*/ 12072073 w 12192000"/>
                <a:gd name="connsiteY2" fmla="*/ 0 h 719549"/>
                <a:gd name="connsiteX3" fmla="*/ 12192000 w 12192000"/>
                <a:gd name="connsiteY3" fmla="*/ 119927 h 719549"/>
                <a:gd name="connsiteX4" fmla="*/ 12192000 w 12192000"/>
                <a:gd name="connsiteY4" fmla="*/ 599622 h 719549"/>
                <a:gd name="connsiteX5" fmla="*/ 12072073 w 12192000"/>
                <a:gd name="connsiteY5" fmla="*/ 719549 h 719549"/>
                <a:gd name="connsiteX6" fmla="*/ 119927 w 12192000"/>
                <a:gd name="connsiteY6" fmla="*/ 719549 h 719549"/>
                <a:gd name="connsiteX7" fmla="*/ 0 w 12192000"/>
                <a:gd name="connsiteY7" fmla="*/ 599622 h 719549"/>
                <a:gd name="connsiteX8" fmla="*/ 0 w 12192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12072073" y="0"/>
                  </a:lnTo>
                  <a:cubicBezTo>
                    <a:pt x="12138307" y="0"/>
                    <a:pt x="12192000" y="53693"/>
                    <a:pt x="12192000" y="119927"/>
                  </a:cubicBezTo>
                  <a:lnTo>
                    <a:pt x="12192000" y="599622"/>
                  </a:lnTo>
                  <a:cubicBezTo>
                    <a:pt x="12192000" y="665856"/>
                    <a:pt x="12138307" y="719549"/>
                    <a:pt x="12072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7360" tIns="149425" rIns="149425" bIns="149425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1. A hen moos.</a:t>
              </a:r>
              <a:endParaRPr lang="en-US" sz="5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2897528"/>
              <a:ext cx="12192000" cy="719549"/>
            </a:xfrm>
            <a:custGeom>
              <a:avLst/>
              <a:gdLst>
                <a:gd name="connsiteX0" fmla="*/ 0 w 12192000"/>
                <a:gd name="connsiteY0" fmla="*/ 119927 h 719549"/>
                <a:gd name="connsiteX1" fmla="*/ 119927 w 12192000"/>
                <a:gd name="connsiteY1" fmla="*/ 0 h 719549"/>
                <a:gd name="connsiteX2" fmla="*/ 12072073 w 12192000"/>
                <a:gd name="connsiteY2" fmla="*/ 0 h 719549"/>
                <a:gd name="connsiteX3" fmla="*/ 12192000 w 12192000"/>
                <a:gd name="connsiteY3" fmla="*/ 119927 h 719549"/>
                <a:gd name="connsiteX4" fmla="*/ 12192000 w 12192000"/>
                <a:gd name="connsiteY4" fmla="*/ 599622 h 719549"/>
                <a:gd name="connsiteX5" fmla="*/ 12072073 w 12192000"/>
                <a:gd name="connsiteY5" fmla="*/ 719549 h 719549"/>
                <a:gd name="connsiteX6" fmla="*/ 119927 w 12192000"/>
                <a:gd name="connsiteY6" fmla="*/ 719549 h 719549"/>
                <a:gd name="connsiteX7" fmla="*/ 0 w 12192000"/>
                <a:gd name="connsiteY7" fmla="*/ 599622 h 719549"/>
                <a:gd name="connsiteX8" fmla="*/ 0 w 12192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12072073" y="0"/>
                  </a:lnTo>
                  <a:cubicBezTo>
                    <a:pt x="12138307" y="0"/>
                    <a:pt x="12192000" y="53693"/>
                    <a:pt x="12192000" y="119927"/>
                  </a:cubicBezTo>
                  <a:lnTo>
                    <a:pt x="12192000" y="599622"/>
                  </a:lnTo>
                  <a:cubicBezTo>
                    <a:pt x="12192000" y="665856"/>
                    <a:pt x="12138307" y="719549"/>
                    <a:pt x="12072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7360" tIns="149425" rIns="149425" bIns="149425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2. A horse coos.</a:t>
              </a:r>
              <a:endParaRPr lang="en-US" sz="5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0" y="3703478"/>
              <a:ext cx="12192000" cy="719549"/>
            </a:xfrm>
            <a:custGeom>
              <a:avLst/>
              <a:gdLst>
                <a:gd name="connsiteX0" fmla="*/ 0 w 12192000"/>
                <a:gd name="connsiteY0" fmla="*/ 119927 h 719549"/>
                <a:gd name="connsiteX1" fmla="*/ 119927 w 12192000"/>
                <a:gd name="connsiteY1" fmla="*/ 0 h 719549"/>
                <a:gd name="connsiteX2" fmla="*/ 12072073 w 12192000"/>
                <a:gd name="connsiteY2" fmla="*/ 0 h 719549"/>
                <a:gd name="connsiteX3" fmla="*/ 12192000 w 12192000"/>
                <a:gd name="connsiteY3" fmla="*/ 119927 h 719549"/>
                <a:gd name="connsiteX4" fmla="*/ 12192000 w 12192000"/>
                <a:gd name="connsiteY4" fmla="*/ 599622 h 719549"/>
                <a:gd name="connsiteX5" fmla="*/ 12072073 w 12192000"/>
                <a:gd name="connsiteY5" fmla="*/ 719549 h 719549"/>
                <a:gd name="connsiteX6" fmla="*/ 119927 w 12192000"/>
                <a:gd name="connsiteY6" fmla="*/ 719549 h 719549"/>
                <a:gd name="connsiteX7" fmla="*/ 0 w 12192000"/>
                <a:gd name="connsiteY7" fmla="*/ 599622 h 719549"/>
                <a:gd name="connsiteX8" fmla="*/ 0 w 12192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12072073" y="0"/>
                  </a:lnTo>
                  <a:cubicBezTo>
                    <a:pt x="12138307" y="0"/>
                    <a:pt x="12192000" y="53693"/>
                    <a:pt x="12192000" y="119927"/>
                  </a:cubicBezTo>
                  <a:lnTo>
                    <a:pt x="12192000" y="599622"/>
                  </a:lnTo>
                  <a:cubicBezTo>
                    <a:pt x="12192000" y="665856"/>
                    <a:pt x="12138307" y="719549"/>
                    <a:pt x="12072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7360" tIns="149425" rIns="149425" bIns="149425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3. A lion roars.</a:t>
              </a:r>
              <a:endParaRPr lang="en-US" sz="5400" kern="1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4509428"/>
              <a:ext cx="12192000" cy="719549"/>
            </a:xfrm>
            <a:custGeom>
              <a:avLst/>
              <a:gdLst>
                <a:gd name="connsiteX0" fmla="*/ 0 w 12192000"/>
                <a:gd name="connsiteY0" fmla="*/ 119927 h 719549"/>
                <a:gd name="connsiteX1" fmla="*/ 119927 w 12192000"/>
                <a:gd name="connsiteY1" fmla="*/ 0 h 719549"/>
                <a:gd name="connsiteX2" fmla="*/ 12072073 w 12192000"/>
                <a:gd name="connsiteY2" fmla="*/ 0 h 719549"/>
                <a:gd name="connsiteX3" fmla="*/ 12192000 w 12192000"/>
                <a:gd name="connsiteY3" fmla="*/ 119927 h 719549"/>
                <a:gd name="connsiteX4" fmla="*/ 12192000 w 12192000"/>
                <a:gd name="connsiteY4" fmla="*/ 599622 h 719549"/>
                <a:gd name="connsiteX5" fmla="*/ 12072073 w 12192000"/>
                <a:gd name="connsiteY5" fmla="*/ 719549 h 719549"/>
                <a:gd name="connsiteX6" fmla="*/ 119927 w 12192000"/>
                <a:gd name="connsiteY6" fmla="*/ 719549 h 719549"/>
                <a:gd name="connsiteX7" fmla="*/ 0 w 12192000"/>
                <a:gd name="connsiteY7" fmla="*/ 599622 h 719549"/>
                <a:gd name="connsiteX8" fmla="*/ 0 w 12192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12072073" y="0"/>
                  </a:lnTo>
                  <a:cubicBezTo>
                    <a:pt x="12138307" y="0"/>
                    <a:pt x="12192000" y="53693"/>
                    <a:pt x="12192000" y="119927"/>
                  </a:cubicBezTo>
                  <a:lnTo>
                    <a:pt x="12192000" y="599622"/>
                  </a:lnTo>
                  <a:cubicBezTo>
                    <a:pt x="12192000" y="665856"/>
                    <a:pt x="12138307" y="719549"/>
                    <a:pt x="12072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7360" tIns="149425" rIns="149425" bIns="149425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4. A tiger growls.</a:t>
              </a:r>
              <a:endParaRPr lang="en-US" sz="5400" kern="1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0" y="5315378"/>
              <a:ext cx="12192000" cy="719549"/>
            </a:xfrm>
            <a:custGeom>
              <a:avLst/>
              <a:gdLst>
                <a:gd name="connsiteX0" fmla="*/ 0 w 12192000"/>
                <a:gd name="connsiteY0" fmla="*/ 119927 h 719549"/>
                <a:gd name="connsiteX1" fmla="*/ 119927 w 12192000"/>
                <a:gd name="connsiteY1" fmla="*/ 0 h 719549"/>
                <a:gd name="connsiteX2" fmla="*/ 12072073 w 12192000"/>
                <a:gd name="connsiteY2" fmla="*/ 0 h 719549"/>
                <a:gd name="connsiteX3" fmla="*/ 12192000 w 12192000"/>
                <a:gd name="connsiteY3" fmla="*/ 119927 h 719549"/>
                <a:gd name="connsiteX4" fmla="*/ 12192000 w 12192000"/>
                <a:gd name="connsiteY4" fmla="*/ 599622 h 719549"/>
                <a:gd name="connsiteX5" fmla="*/ 12072073 w 12192000"/>
                <a:gd name="connsiteY5" fmla="*/ 719549 h 719549"/>
                <a:gd name="connsiteX6" fmla="*/ 119927 w 12192000"/>
                <a:gd name="connsiteY6" fmla="*/ 719549 h 719549"/>
                <a:gd name="connsiteX7" fmla="*/ 0 w 12192000"/>
                <a:gd name="connsiteY7" fmla="*/ 599622 h 719549"/>
                <a:gd name="connsiteX8" fmla="*/ 0 w 12192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12072073" y="0"/>
                  </a:lnTo>
                  <a:cubicBezTo>
                    <a:pt x="12138307" y="0"/>
                    <a:pt x="12192000" y="53693"/>
                    <a:pt x="12192000" y="119927"/>
                  </a:cubicBezTo>
                  <a:lnTo>
                    <a:pt x="12192000" y="599622"/>
                  </a:lnTo>
                  <a:cubicBezTo>
                    <a:pt x="12192000" y="665856"/>
                    <a:pt x="12138307" y="719549"/>
                    <a:pt x="12072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7360" tIns="149425" rIns="149425" bIns="149425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5. A cow clucks.</a:t>
              </a:r>
              <a:endParaRPr lang="en-US" sz="5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0" y="6121328"/>
              <a:ext cx="12192000" cy="719549"/>
            </a:xfrm>
            <a:custGeom>
              <a:avLst/>
              <a:gdLst>
                <a:gd name="connsiteX0" fmla="*/ 0 w 12192000"/>
                <a:gd name="connsiteY0" fmla="*/ 119927 h 719549"/>
                <a:gd name="connsiteX1" fmla="*/ 119927 w 12192000"/>
                <a:gd name="connsiteY1" fmla="*/ 0 h 719549"/>
                <a:gd name="connsiteX2" fmla="*/ 12072073 w 12192000"/>
                <a:gd name="connsiteY2" fmla="*/ 0 h 719549"/>
                <a:gd name="connsiteX3" fmla="*/ 12192000 w 12192000"/>
                <a:gd name="connsiteY3" fmla="*/ 119927 h 719549"/>
                <a:gd name="connsiteX4" fmla="*/ 12192000 w 12192000"/>
                <a:gd name="connsiteY4" fmla="*/ 599622 h 719549"/>
                <a:gd name="connsiteX5" fmla="*/ 12072073 w 12192000"/>
                <a:gd name="connsiteY5" fmla="*/ 719549 h 719549"/>
                <a:gd name="connsiteX6" fmla="*/ 119927 w 12192000"/>
                <a:gd name="connsiteY6" fmla="*/ 719549 h 719549"/>
                <a:gd name="connsiteX7" fmla="*/ 0 w 12192000"/>
                <a:gd name="connsiteY7" fmla="*/ 599622 h 719549"/>
                <a:gd name="connsiteX8" fmla="*/ 0 w 12192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12072073" y="0"/>
                  </a:lnTo>
                  <a:cubicBezTo>
                    <a:pt x="12138307" y="0"/>
                    <a:pt x="12192000" y="53693"/>
                    <a:pt x="12192000" y="119927"/>
                  </a:cubicBezTo>
                  <a:lnTo>
                    <a:pt x="12192000" y="599622"/>
                  </a:lnTo>
                  <a:cubicBezTo>
                    <a:pt x="12192000" y="665856"/>
                    <a:pt x="12138307" y="719549"/>
                    <a:pt x="12072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7360" tIns="149425" rIns="149425" bIns="149425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6. A pigeon coos.</a:t>
              </a:r>
              <a:endParaRPr lang="en-US" sz="54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" name="Down Arrow 3"/>
          <p:cNvSpPr/>
          <p:nvPr/>
        </p:nvSpPr>
        <p:spPr>
          <a:xfrm>
            <a:off x="3680347" y="1119116"/>
            <a:ext cx="4831307" cy="750627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 True/False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71813" y="2196898"/>
            <a:ext cx="1610435" cy="6141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False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71812" y="2975636"/>
            <a:ext cx="1610435" cy="6141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False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71811" y="3754374"/>
            <a:ext cx="1610435" cy="6141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True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811" y="4533112"/>
            <a:ext cx="1610435" cy="6141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True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371810" y="5311851"/>
            <a:ext cx="1610435" cy="6141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False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371809" y="6084151"/>
            <a:ext cx="1610435" cy="6141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False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0"/>
            <a:ext cx="7547212" cy="941696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Home Task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11457" y="866448"/>
            <a:ext cx="11969087" cy="599155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91440" rtlCol="0" anchor="t" anchorCtr="0">
            <a:spAutoFit/>
          </a:bodyPr>
          <a:lstStyle/>
          <a:p>
            <a:pPr algn="ctr"/>
            <a:r>
              <a:rPr lang="en-US" sz="4000" dirty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bn-BD" sz="4000" dirty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Today’s reading will be brought in the notebook</a:t>
            </a:r>
            <a:r>
              <a:rPr lang="en-US" sz="4000" dirty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700" dirty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7" y="1122215"/>
            <a:ext cx="3740727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45" y="-27296"/>
            <a:ext cx="9750711" cy="46948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701654"/>
            <a:ext cx="12192000" cy="2156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5715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Thanks you all students</a:t>
            </a:r>
            <a:endParaRPr lang="en-US" sz="9600" dirty="0">
              <a:ln w="57150"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0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7545"/>
            <a:ext cx="12192000" cy="315471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19900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Welcome</a:t>
            </a:r>
            <a:endParaRPr lang="en-US" sz="19900" dirty="0">
              <a:ln w="5715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5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-27295"/>
            <a:ext cx="7547212" cy="116006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Presentation by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70514" y="839338"/>
            <a:ext cx="12050973" cy="601866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Aung Shing Thoing</a:t>
            </a:r>
          </a:p>
          <a:p>
            <a:pPr algn="ctr"/>
            <a:r>
              <a:rPr lang="en-US" sz="5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Assistant Teacher of </a:t>
            </a:r>
          </a:p>
          <a:p>
            <a:pPr algn="ctr"/>
            <a:r>
              <a:rPr lang="en-US" sz="5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Thaikhong Para Govt. Primary School </a:t>
            </a:r>
          </a:p>
          <a:p>
            <a:pPr algn="ctr"/>
            <a:r>
              <a:rPr lang="en-US" sz="5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Thanci, Bandarban.</a:t>
            </a:r>
            <a:endParaRPr lang="en-US" sz="5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4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-54590"/>
            <a:ext cx="7547212" cy="116006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Introduction of lesson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77672" y="491318"/>
            <a:ext cx="11232107" cy="63666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</a:rPr>
              <a:t> 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 Class : Three</a:t>
            </a:r>
          </a:p>
          <a:p>
            <a:pPr algn="ctr"/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Unit : 25</a:t>
            </a:r>
          </a:p>
          <a:p>
            <a:pPr algn="ctr"/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Lesson : 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4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-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5</a:t>
            </a:r>
            <a:endParaRPr lang="bn-BD" sz="40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Lesson title : What songs do they make?</a:t>
            </a:r>
          </a:p>
          <a:p>
            <a:pPr algn="ctr"/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Time : 40 minute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s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72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-68239"/>
            <a:ext cx="7547212" cy="116006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Learning outcomes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502693" y="600501"/>
            <a:ext cx="11186615" cy="625749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t" anchorCtr="0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2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By the end of the lesson the students will able to-</a:t>
            </a:r>
            <a:endParaRPr lang="en-US" sz="2800" u="sng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Listening</a:t>
            </a:r>
            <a:r>
              <a:rPr lang="en-US" sz="2800" dirty="0" smtClean="0">
                <a:solidFill>
                  <a:schemeClr val="tx1"/>
                </a:solidFill>
              </a:rPr>
              <a:t> : 3.2.1 understand simple questions about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familiar objects.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Speaking</a:t>
            </a:r>
            <a:r>
              <a:rPr lang="en-US" sz="2800" dirty="0" smtClean="0">
                <a:solidFill>
                  <a:schemeClr val="tx1"/>
                </a:solidFill>
              </a:rPr>
              <a:t> : 1.1.1 repeat words, phrases and sentences 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after the teacher with proper sounds and stress.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Reading</a:t>
            </a:r>
            <a:r>
              <a:rPr lang="en-US" sz="2800" dirty="0" smtClean="0">
                <a:solidFill>
                  <a:schemeClr val="tx1"/>
                </a:solidFill>
              </a:rPr>
              <a:t> : 1.4.1 read and match words and sentences with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pictures.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Writing</a:t>
            </a:r>
            <a:r>
              <a:rPr lang="en-US" sz="2800" dirty="0" smtClean="0">
                <a:solidFill>
                  <a:schemeClr val="tx1"/>
                </a:solidFill>
              </a:rPr>
              <a:t> : 3.1.2 to write words, phrases and sentences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using non-cursive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35033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-81887"/>
            <a:ext cx="7547212" cy="116006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Let’s watch a videos</a:t>
            </a:r>
            <a:endParaRPr lang="en-US" sz="600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6319"/>
              </p:ext>
            </p:extLst>
          </p:nvPr>
        </p:nvGraphicFramePr>
        <p:xfrm>
          <a:off x="3122613" y="3208338"/>
          <a:ext cx="59451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3" imgW="5944680" imgH="440280" progId="Package">
                  <p:embed/>
                </p:oleObj>
              </mc:Choice>
              <mc:Fallback>
                <p:oleObj name="Packager Shell Object" showAsIcon="1" r:id="rId3" imgW="59446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2613" y="3208338"/>
                        <a:ext cx="594518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4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0"/>
            <a:ext cx="12192000" cy="1050878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BD" sz="5400" dirty="0">
                <a:solidFill>
                  <a:srgbClr val="C00000"/>
                </a:solidFill>
              </a:rPr>
              <a:t>Today we will learn to call some animals</a:t>
            </a:r>
            <a:endParaRPr lang="en-US" sz="540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0" y="0"/>
            <a:ext cx="12192000" cy="1050878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5400" dirty="0">
                <a:solidFill>
                  <a:srgbClr val="C00000"/>
                </a:solidFill>
              </a:rPr>
              <a:t>We will now look at some pictures</a:t>
            </a:r>
            <a:endParaRPr lang="en-US" sz="540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274"/>
            <a:ext cx="3638266" cy="2254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80" y="4603274"/>
            <a:ext cx="3639120" cy="2254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40" y="1774215"/>
            <a:ext cx="3639120" cy="226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26" y="4635122"/>
            <a:ext cx="3633148" cy="2222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15"/>
            <a:ext cx="3619501" cy="2266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1774215"/>
            <a:ext cx="36195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0"/>
            <a:ext cx="7547212" cy="116006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Whole Class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36" t="8974" r="155" b="52403"/>
          <a:stretch/>
        </p:blipFill>
        <p:spPr>
          <a:xfrm>
            <a:off x="1777307" y="1739619"/>
            <a:ext cx="8637386" cy="45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2394" y="0"/>
            <a:ext cx="7547212" cy="941696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Pair Work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24359"/>
              </p:ext>
            </p:extLst>
          </p:nvPr>
        </p:nvGraphicFramePr>
        <p:xfrm>
          <a:off x="2192551" y="1097280"/>
          <a:ext cx="7806898" cy="576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3449"/>
                <a:gridCol w="3903449"/>
              </a:tblGrid>
              <a:tr h="80053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0053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Hen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coos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0053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Horse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moos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0053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Lion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growls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0053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Tiger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roars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0053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Cow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neighs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0053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Pigeon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clucks</a:t>
                      </a:r>
                      <a:endParaRPr lang="en-US" sz="48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735773" y="2442949"/>
            <a:ext cx="2552131" cy="39032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26842" y="3275463"/>
            <a:ext cx="2238233" cy="22791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35773" y="3998794"/>
            <a:ext cx="2647666" cy="8188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35773" y="3998794"/>
            <a:ext cx="2429302" cy="928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35773" y="3275463"/>
            <a:ext cx="2647666" cy="23883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022376" y="2442949"/>
            <a:ext cx="2470245" cy="40397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525</TotalTime>
  <Words>276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Aung Shing</dc:creator>
  <cp:lastModifiedBy>Aung Shing</cp:lastModifiedBy>
  <cp:revision>53</cp:revision>
  <dcterms:created xsi:type="dcterms:W3CDTF">2020-06-24T09:54:50Z</dcterms:created>
  <dcterms:modified xsi:type="dcterms:W3CDTF">2020-06-30T08:21:26Z</dcterms:modified>
</cp:coreProperties>
</file>