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73602-D899-4F6C-885C-4C400631B41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CD5EB-DAF1-4923-864A-AB7ABAC1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FE12-4150-431C-A378-5EDC2413A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4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5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9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1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667D-EDD2-48E7-867E-81C835EBD6D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0AE-0BDE-4685-9F2D-D7EFAA41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036" y="286603"/>
            <a:ext cx="11122925" cy="63598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668739"/>
            <a:ext cx="10112990" cy="56501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96788" y="2456597"/>
            <a:ext cx="9280477" cy="309804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13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0925" y="1050878"/>
            <a:ext cx="210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300" y="838200"/>
            <a:ext cx="3897004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10200" y="1371600"/>
            <a:ext cx="609600" cy="1905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9250" y="3986286"/>
            <a:ext cx="9681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8352430" y="1562100"/>
            <a:ext cx="3429000" cy="762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১0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3400" y="152400"/>
            <a:ext cx="35052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514600" y="1562100"/>
            <a:ext cx="304800" cy="3429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398657"/>
            <a:ext cx="675905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514600" y="2858023"/>
            <a:ext cx="381000" cy="3048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36627" y="2656480"/>
            <a:ext cx="6629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2514600" y="4456064"/>
            <a:ext cx="381000" cy="304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3451" y="4102121"/>
            <a:ext cx="66294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7273" y="491319"/>
            <a:ext cx="156949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121515" y="884830"/>
            <a:ext cx="8673863" cy="838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43171"/>
            <a:ext cx="939193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জলোচ্ছাস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5630" y="884830"/>
            <a:ext cx="109637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628650"/>
            <a:ext cx="9982200" cy="75628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57600" y="1752600"/>
            <a:ext cx="3733800" cy="2057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7313" y="682388"/>
            <a:ext cx="150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758" y="204716"/>
            <a:ext cx="562287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242" y="2298046"/>
            <a:ext cx="3575714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কালীরহাট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পাটগ্রাম,লালমনিরহাট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1487" y="2251880"/>
            <a:ext cx="3125337" cy="26776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 ও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7" t="13749" r="44097" b="56340"/>
          <a:stretch/>
        </p:blipFill>
        <p:spPr>
          <a:xfrm>
            <a:off x="5848065" y="2498886"/>
            <a:ext cx="1460312" cy="21836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799093" y="368490"/>
            <a:ext cx="200622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logflood_refugees21287050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1757" y="533400"/>
            <a:ext cx="3286491" cy="2253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H:\New folder\weather-tornado-88-13-300x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7194" y="596444"/>
            <a:ext cx="3018479" cy="21909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:\Users\Rahim\Desktop\New folder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2037" y="3505200"/>
            <a:ext cx="3286491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:\New folder\tornado-twister-disaster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505200"/>
            <a:ext cx="3124200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278736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জলোচ্ছাস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7319" y="2787361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300" y="602762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672" y="6028474"/>
            <a:ext cx="135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টর্র্নেডো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0" y="658000"/>
            <a:ext cx="14739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233" y="1752599"/>
            <a:ext cx="7095594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028" y="180975"/>
            <a:ext cx="6781799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4648200"/>
            <a:ext cx="28956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5486400"/>
            <a:ext cx="609600" cy="8191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00600" y="4667250"/>
            <a:ext cx="1754092" cy="1638300"/>
            <a:chOff x="3276600" y="4667250"/>
            <a:chExt cx="1669039" cy="1638300"/>
          </a:xfrm>
        </p:grpSpPr>
        <p:sp>
          <p:nvSpPr>
            <p:cNvPr id="5" name="Oval 4"/>
            <p:cNvSpPr/>
            <p:nvPr/>
          </p:nvSpPr>
          <p:spPr>
            <a:xfrm>
              <a:off x="4267200" y="4667250"/>
              <a:ext cx="609600" cy="81915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76600" y="5486400"/>
              <a:ext cx="609600" cy="81915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Smiley Face 7"/>
            <p:cNvSpPr/>
            <p:nvPr/>
          </p:nvSpPr>
          <p:spPr>
            <a:xfrm>
              <a:off x="4198360" y="5562600"/>
              <a:ext cx="747279" cy="666750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Up Arrow 8"/>
          <p:cNvSpPr/>
          <p:nvPr/>
        </p:nvSpPr>
        <p:spPr>
          <a:xfrm>
            <a:off x="5955336" y="2819400"/>
            <a:ext cx="293064" cy="18478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649864" y="3056930"/>
            <a:ext cx="904828" cy="1629369"/>
            <a:chOff x="4125864" y="3056929"/>
            <a:chExt cx="904828" cy="1629369"/>
          </a:xfrm>
        </p:grpSpPr>
        <p:sp>
          <p:nvSpPr>
            <p:cNvPr id="10" name="Up Arrow 9"/>
            <p:cNvSpPr/>
            <p:nvPr/>
          </p:nvSpPr>
          <p:spPr>
            <a:xfrm>
              <a:off x="4737628" y="3056930"/>
              <a:ext cx="293064" cy="1591270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4125864" y="3056929"/>
              <a:ext cx="293064" cy="1629369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iley Face 11"/>
          <p:cNvSpPr/>
          <p:nvPr/>
        </p:nvSpPr>
        <p:spPr>
          <a:xfrm>
            <a:off x="2006014" y="400871"/>
            <a:ext cx="5715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Smiley Face 12"/>
          <p:cNvSpPr/>
          <p:nvPr/>
        </p:nvSpPr>
        <p:spPr>
          <a:xfrm>
            <a:off x="9879841" y="430173"/>
            <a:ext cx="537924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0287" y="1542197"/>
            <a:ext cx="1828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99034" y="228600"/>
            <a:ext cx="35814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1696825"/>
            <a:ext cx="6705600" cy="707886"/>
            <a:chOff x="510862" y="1696825"/>
            <a:chExt cx="5666705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510862" y="1696825"/>
              <a:ext cx="5666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দূ</a:t>
              </a:r>
              <a:r>
                <a:rPr lang="bn-BD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র্যো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।                                 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miley Face 3"/>
            <p:cNvSpPr/>
            <p:nvPr/>
          </p:nvSpPr>
          <p:spPr>
            <a:xfrm>
              <a:off x="704045" y="1791756"/>
              <a:ext cx="462455" cy="51802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iley Face 5"/>
          <p:cNvSpPr/>
          <p:nvPr/>
        </p:nvSpPr>
        <p:spPr>
          <a:xfrm>
            <a:off x="2286000" y="2674855"/>
            <a:ext cx="576492" cy="562276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35866" y="2590800"/>
            <a:ext cx="630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গ-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লিখেতে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/>
          </a:p>
        </p:txBody>
      </p:sp>
      <p:sp>
        <p:nvSpPr>
          <p:cNvPr id="10" name="Smiley Face 9"/>
          <p:cNvSpPr/>
          <p:nvPr/>
        </p:nvSpPr>
        <p:spPr>
          <a:xfrm>
            <a:off x="2286000" y="3581400"/>
            <a:ext cx="576492" cy="5334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1" y="3524935"/>
            <a:ext cx="696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2286000" y="4419600"/>
            <a:ext cx="593046" cy="457200"/>
          </a:xfrm>
          <a:prstGeom prst="smileyFac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1801" y="4325034"/>
            <a:ext cx="666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মনুষ্যসৃষ্ট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গ-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4" name="Smiley Face 13"/>
          <p:cNvSpPr/>
          <p:nvPr/>
        </p:nvSpPr>
        <p:spPr>
          <a:xfrm>
            <a:off x="2323486" y="5181600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801" y="5129076"/>
            <a:ext cx="662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750627"/>
            <a:ext cx="199257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him\Desktop\New folder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natural_disas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"/>
            <a:ext cx="3581400" cy="2590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C:\Documents and Settings\Administrator.COMPUTER-58A5AB\Desktop\Image\Natural_Disasters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621" y="36576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12-06-11T015756Z_01_DSM04_RTRIDSP_3_MYANMAR-VIOLE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7946" y="36576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198" y="2971800"/>
            <a:ext cx="160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দূর্র্ঘটনা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3693" y="2963917"/>
            <a:ext cx="1203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ঝড়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6263838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জলাবদ্ধ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4682" y="6248400"/>
            <a:ext cx="190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অগ্নিকান্ড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1230" y="381000"/>
            <a:ext cx="174691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ib\Desktop\tree plan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4" y="228601"/>
            <a:ext cx="3733800" cy="30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ib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4" y="3733800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bib\Desktop\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9" y="228600"/>
            <a:ext cx="3424237" cy="30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bib\Desktop\flo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3209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1" y="316189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1" y="316189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4935" y="6263869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2F2B20"/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solidFill>
                <a:srgbClr val="2F2B2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2265" y="6263869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40537" y="436728"/>
            <a:ext cx="136477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ib\Desktop\cutting 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96" y="3838277"/>
            <a:ext cx="3727373" cy="24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bib\Desktop\cut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33" y="457200"/>
            <a:ext cx="3169445" cy="26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bib\Desktop\pro fl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59" y="457200"/>
            <a:ext cx="3035818" cy="25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abib\Desktop\flood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19" y="3838276"/>
            <a:ext cx="3343275" cy="23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1613" y="3100331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3817" y="6222381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4193" y="3038632"/>
            <a:ext cx="191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নিধন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25" y="6228962"/>
            <a:ext cx="173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নিধন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9218" y="457200"/>
            <a:ext cx="159678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999" y="685800"/>
            <a:ext cx="4666397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8956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গ-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905001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৫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203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2020-07-04T03:15:15Z</dcterms:created>
  <dcterms:modified xsi:type="dcterms:W3CDTF">2020-07-04T20:16:39Z</dcterms:modified>
</cp:coreProperties>
</file>