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9" r:id="rId2"/>
    <p:sldId id="292" r:id="rId3"/>
    <p:sldId id="276" r:id="rId4"/>
    <p:sldId id="277" r:id="rId5"/>
    <p:sldId id="294" r:id="rId6"/>
    <p:sldId id="259" r:id="rId7"/>
    <p:sldId id="264" r:id="rId8"/>
    <p:sldId id="260" r:id="rId9"/>
    <p:sldId id="262" r:id="rId10"/>
    <p:sldId id="261" r:id="rId11"/>
    <p:sldId id="258" r:id="rId12"/>
    <p:sldId id="275" r:id="rId13"/>
    <p:sldId id="290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A38F5-B872-40D9-A0B1-A5DF708E4CF9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775CF-80B1-4871-B231-7EB960D26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4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6116A-5FFD-4B6B-9CC8-0B760656A5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4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শিক্ষক</a:t>
            </a:r>
            <a:r>
              <a:rPr lang="en-US" baseline="0" dirty="0"/>
              <a:t>  </a:t>
            </a:r>
            <a:r>
              <a:rPr lang="en-US" baseline="0" dirty="0" err="1"/>
              <a:t>অন্যের</a:t>
            </a:r>
            <a:r>
              <a:rPr lang="en-US" baseline="0" dirty="0"/>
              <a:t> </a:t>
            </a:r>
            <a:r>
              <a:rPr lang="en-US" baseline="0" dirty="0" err="1"/>
              <a:t>পরিচিতি</a:t>
            </a:r>
            <a:r>
              <a:rPr lang="en-US" baseline="0" dirty="0"/>
              <a:t> Hide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নিতে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21682-DFA6-4484-82F4-16FDC47FC3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45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775CF-80B1-4871-B231-7EB960D260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9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775CF-80B1-4871-B231-7EB960D260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17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775CF-80B1-4871-B231-7EB960D260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37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9869-7C5C-4088-95EE-83C14598F17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5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FAACE-959C-4778-A838-FD0FA2407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662D29-419D-4A2E-92DC-CB089B321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08E70-14DB-41B9-85FE-1D84C1885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5/28/2020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39888-1759-4A10-BC8A-053934500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30360-B93B-447D-BD1A-35D2B244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CC2-97FA-4034-8D18-E67BAEF7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1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8BC3F-409A-4773-867B-AFF2BD28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B9216F-67B9-456B-BD40-2D032CDE0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70ADC-8B37-4B4C-8EEA-F917898C0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5/28/2020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7566F-D7E2-46EF-A802-1F52D9EEF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7440-EE5C-4889-A8F5-CADB58E8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CC2-97FA-4034-8D18-E67BAEF7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5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4BC730-77A4-44A4-BBAC-CE58E1AB3D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9CD440-3DBD-4989-AB9D-3434F8AAB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C5419-5D4C-41C7-882B-3E4B155A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5/28/2020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84738-0DD6-4040-AA49-68CA1750D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7D9CA-8D2B-4BD6-AFD6-98E35D9E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CC2-97FA-4034-8D18-E67BAEF7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1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E93F7-82A6-4EF6-95CC-AEA3B57FE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8BA9A-97F6-4AC4-9B1B-92730CF94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66CCE-2A37-4432-884A-BC46D19E5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5/28/2020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BDCEE-17A3-4257-B7AC-73C54167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50C71-727F-4B78-B2EB-DAC64AB4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CC2-97FA-4034-8D18-E67BAEF7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4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2627-E563-4E8C-B552-E0C7E7D3F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C71D9-E4E9-4092-B53B-9201EF71C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B9B89-B390-4B20-8A9E-9F4688C8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5/28/2020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20A11-753C-4A4D-88D6-8AC645284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2FA64-6390-4736-BDC9-3D4B1BCB9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CC2-97FA-4034-8D18-E67BAEF7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6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BDBDE-1593-43C5-B546-DB7ED261F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1A781-F899-4CAB-A03C-3CFA360667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DDB1A-2EA2-4098-9E43-B35E138AC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FAE54-DD00-460E-8DF1-A6615825E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5/28/2020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894C1-3B35-4839-849D-1E2B2DF0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22DB9-E0B8-44E3-9B20-CCF89352B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CC2-97FA-4034-8D18-E67BAEF7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0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17EDA-B61C-4AFE-BE38-70222E45D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FCFB1-A775-4659-A1A8-04813E406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300FC-EB7B-4E75-86CB-BBCD5F9BC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8FAA35-55DA-42C5-BB9F-5E2384D302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BFA467-C702-4990-B8C4-2E2A91F07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198B38-D092-4FDA-B47E-7E257A1AF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5/28/2020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278A88-7DE7-4277-8754-F9620035B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855A37-0F18-4C94-8711-6E89BCB6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CC2-97FA-4034-8D18-E67BAEF7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2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33153-757A-41BA-AFAF-ABC6B372B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7C0A11-FEF5-4495-A801-7E4A358E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5/28/2020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4ADAD-506A-4605-B3CE-6B065423E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096E1-8D47-4BD1-A181-FB4524C96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CC2-97FA-4034-8D18-E67BAEF7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4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669E96-5094-425B-8519-AEB3E262A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5/28/2020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4CEF4D-81DF-4020-8E44-A7C7B765F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37337-96A0-4C82-8A47-61AF0781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CC2-97FA-4034-8D18-E67BAEF7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4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292FC-CDB3-4AE6-AAE6-B5734591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CC098-EE94-4C7C-8058-C22483FB9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A4667-9BE5-46F3-80B2-A57A99E26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AC707-EB22-4088-B7BB-221C722F9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5/28/2020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CD999-12B2-4E17-8D45-B0F3F02F2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25AAB-C7A8-4A15-B495-3A7158344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CC2-97FA-4034-8D18-E67BAEF7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DFBE1-9738-4EE3-939D-59C5D16C1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62E223-4186-4212-8DF4-C98B132C8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AC740-326C-419A-A067-4EE2A723F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4CCA4-E914-423A-878D-8649E29E6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5/28/2020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0A028C-87F5-4D1A-86E6-70EFF5868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C978F-E6E9-4D19-8A19-D8986FE22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CC2-97FA-4034-8D18-E67BAEF7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1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3B8B25-5BF6-4CD1-A5AB-F223E967D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A35D4-5E92-4B62-A07D-AEF157CB8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BE6DE-D091-480E-8D36-EC2A20324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5/28/2020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0F0C0-7242-443F-8419-17E1E53038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32C23-D879-4B3D-9D65-DC2996368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51CC2-97FA-4034-8D18-E67BAEF7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9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gif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DDC4B7-6402-42C6-B0B9-D0DD15062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8"/>
            <a:ext cx="12192000" cy="68771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0097B1-1065-4637-AE46-BFEE296C61B2}"/>
              </a:ext>
            </a:extLst>
          </p:cNvPr>
          <p:cNvSpPr txBox="1"/>
          <p:nvPr/>
        </p:nvSpPr>
        <p:spPr>
          <a:xfrm>
            <a:off x="3480619" y="487319"/>
            <a:ext cx="512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92BFAD-2F7D-49D1-9632-A78AFAF8B2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84"/>
          <a:stretch/>
        </p:blipFill>
        <p:spPr>
          <a:xfrm>
            <a:off x="0" y="-19118"/>
            <a:ext cx="5730240" cy="6754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3B486B-2F20-4A59-BA25-1ED8B6EBDF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4"/>
          <a:stretch/>
        </p:blipFill>
        <p:spPr>
          <a:xfrm>
            <a:off x="5672278" y="0"/>
            <a:ext cx="6528619" cy="675476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4700E5-0FD7-4559-8F4F-AFB3A282A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5/28/2020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DB996F-237D-4152-AACE-741DB51AB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CC2-97FA-4034-8D18-E67BAEF7B1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3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-0.67539 0.04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63" y="2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57839 0.007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9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7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8E2214-64B8-47E8-A7C6-B53CBAF74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2" y="2382781"/>
            <a:ext cx="2934581" cy="24022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29A3DF89-A651-4088-8723-AB9052A2E804}"/>
              </a:ext>
            </a:extLst>
          </p:cNvPr>
          <p:cNvSpPr/>
          <p:nvPr/>
        </p:nvSpPr>
        <p:spPr>
          <a:xfrm>
            <a:off x="821781" y="2382781"/>
            <a:ext cx="1102595" cy="318985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A4204D3-171C-41D8-8CCC-EDC0AC3312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95" y="2428294"/>
            <a:ext cx="891264" cy="891264"/>
          </a:xfrm>
          <a:prstGeom prst="rect">
            <a:avLst/>
          </a:prstGeom>
        </p:spPr>
      </p:pic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0C686152-F62D-48F8-8D87-3BAE940809A3}"/>
              </a:ext>
            </a:extLst>
          </p:cNvPr>
          <p:cNvCxnSpPr>
            <a:cxnSpLocks/>
          </p:cNvCxnSpPr>
          <p:nvPr/>
        </p:nvCxnSpPr>
        <p:spPr>
          <a:xfrm rot="16200000" flipV="1">
            <a:off x="1506279" y="3740481"/>
            <a:ext cx="876433" cy="253476"/>
          </a:xfrm>
          <a:prstGeom prst="curved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EA903FD7-58D2-47C2-A204-08D1E17E14E9}"/>
              </a:ext>
            </a:extLst>
          </p:cNvPr>
          <p:cNvCxnSpPr>
            <a:cxnSpLocks/>
          </p:cNvCxnSpPr>
          <p:nvPr/>
        </p:nvCxnSpPr>
        <p:spPr>
          <a:xfrm rot="16200000" flipV="1">
            <a:off x="841077" y="3898033"/>
            <a:ext cx="483305" cy="113228"/>
          </a:xfrm>
          <a:prstGeom prst="curved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40B740F9-C471-4FA1-A3F4-85F852FB157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295196" y="3935050"/>
            <a:ext cx="785088" cy="31650"/>
          </a:xfrm>
          <a:prstGeom prst="curvedConnector3">
            <a:avLst>
              <a:gd name="adj1" fmla="val 50000"/>
            </a:avLst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8A0792A8-3442-4FA4-92A2-7AC0B287302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04988" y="3797091"/>
            <a:ext cx="849408" cy="113226"/>
          </a:xfrm>
          <a:prstGeom prst="curved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523B7791-F373-4CDA-8A35-94D55BC316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417" y="54936"/>
            <a:ext cx="2832710" cy="25462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3FEF75-F551-41D6-A3CF-93A3C10FA2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382" y="2862755"/>
            <a:ext cx="2672221" cy="26356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1900319C-7124-485D-AEFA-D461450FADE5}"/>
              </a:ext>
            </a:extLst>
          </p:cNvPr>
          <p:cNvSpPr/>
          <p:nvPr/>
        </p:nvSpPr>
        <p:spPr>
          <a:xfrm>
            <a:off x="9605887" y="3134669"/>
            <a:ext cx="1353179" cy="689875"/>
          </a:xfrm>
          <a:prstGeom prst="cloud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8000">
                <a:schemeClr val="bg1">
                  <a:lumMod val="75000"/>
                </a:schemeClr>
              </a:gs>
              <a:gs pos="55000">
                <a:schemeClr val="accent1">
                  <a:lumMod val="45000"/>
                  <a:lumOff val="55000"/>
                </a:schemeClr>
              </a:gs>
              <a:gs pos="72000">
                <a:schemeClr val="bg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FEE4DB69-F84E-49FE-AF7C-8965D0A91FA4}"/>
              </a:ext>
            </a:extLst>
          </p:cNvPr>
          <p:cNvSpPr/>
          <p:nvPr/>
        </p:nvSpPr>
        <p:spPr>
          <a:xfrm flipH="1">
            <a:off x="10171493" y="4130124"/>
            <a:ext cx="87684" cy="32567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4A5435CF-8831-422D-9102-C3B446B49582}"/>
              </a:ext>
            </a:extLst>
          </p:cNvPr>
          <p:cNvSpPr/>
          <p:nvPr/>
        </p:nvSpPr>
        <p:spPr>
          <a:xfrm>
            <a:off x="10282476" y="4600721"/>
            <a:ext cx="87683" cy="32567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4FC7CB76-579C-4686-A8D7-B1EDBB267C47}"/>
              </a:ext>
            </a:extLst>
          </p:cNvPr>
          <p:cNvSpPr/>
          <p:nvPr/>
        </p:nvSpPr>
        <p:spPr>
          <a:xfrm>
            <a:off x="10636866" y="4180581"/>
            <a:ext cx="87683" cy="32567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7979CBFB-CD9C-4DF5-99D3-ED9BA2255B18}"/>
              </a:ext>
            </a:extLst>
          </p:cNvPr>
          <p:cNvSpPr/>
          <p:nvPr/>
        </p:nvSpPr>
        <p:spPr>
          <a:xfrm>
            <a:off x="10355309" y="4354387"/>
            <a:ext cx="87683" cy="32567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F74BA76A-8802-4B48-B639-50596A2D1EFD}"/>
              </a:ext>
            </a:extLst>
          </p:cNvPr>
          <p:cNvSpPr/>
          <p:nvPr/>
        </p:nvSpPr>
        <p:spPr>
          <a:xfrm>
            <a:off x="10056429" y="3791810"/>
            <a:ext cx="87683" cy="32567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A0D6B449-E96C-48B0-8E86-B6BCF12F50AF}"/>
              </a:ext>
            </a:extLst>
          </p:cNvPr>
          <p:cNvSpPr/>
          <p:nvPr/>
        </p:nvSpPr>
        <p:spPr>
          <a:xfrm flipH="1">
            <a:off x="10757190" y="3804448"/>
            <a:ext cx="87684" cy="32567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3DB1A61F-20C0-4C4D-BD34-D45564BA6A2B}"/>
              </a:ext>
            </a:extLst>
          </p:cNvPr>
          <p:cNvSpPr/>
          <p:nvPr/>
        </p:nvSpPr>
        <p:spPr>
          <a:xfrm flipH="1">
            <a:off x="10566337" y="3791810"/>
            <a:ext cx="87684" cy="32567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hought Bubble: Cloud 26">
            <a:extLst>
              <a:ext uri="{FF2B5EF4-FFF2-40B4-BE49-F238E27FC236}">
                <a16:creationId xmlns:a16="http://schemas.microsoft.com/office/drawing/2014/main" id="{000A5EFA-AB74-41F4-96F7-627C38CE41AD}"/>
              </a:ext>
            </a:extLst>
          </p:cNvPr>
          <p:cNvSpPr/>
          <p:nvPr/>
        </p:nvSpPr>
        <p:spPr>
          <a:xfrm flipH="1">
            <a:off x="10286557" y="3854906"/>
            <a:ext cx="87684" cy="32567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hought Bubble: Cloud 28">
            <a:extLst>
              <a:ext uri="{FF2B5EF4-FFF2-40B4-BE49-F238E27FC236}">
                <a16:creationId xmlns:a16="http://schemas.microsoft.com/office/drawing/2014/main" id="{83529522-3F58-426E-BEC8-ED2E1FD7E517}"/>
              </a:ext>
            </a:extLst>
          </p:cNvPr>
          <p:cNvSpPr/>
          <p:nvPr/>
        </p:nvSpPr>
        <p:spPr>
          <a:xfrm flipH="1">
            <a:off x="15479749" y="-715119"/>
            <a:ext cx="87684" cy="32567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hought Bubble: Cloud 32">
            <a:extLst>
              <a:ext uri="{FF2B5EF4-FFF2-40B4-BE49-F238E27FC236}">
                <a16:creationId xmlns:a16="http://schemas.microsoft.com/office/drawing/2014/main" id="{BD7EC1EF-88CB-4E02-8B32-8DCC64C2DA23}"/>
              </a:ext>
            </a:extLst>
          </p:cNvPr>
          <p:cNvSpPr/>
          <p:nvPr/>
        </p:nvSpPr>
        <p:spPr>
          <a:xfrm>
            <a:off x="10512155" y="4189329"/>
            <a:ext cx="53172" cy="32567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995004FD-6D70-47C7-BFD7-9D12F1333492}"/>
              </a:ext>
            </a:extLst>
          </p:cNvPr>
          <p:cNvSpPr/>
          <p:nvPr/>
        </p:nvSpPr>
        <p:spPr>
          <a:xfrm rot="19160936">
            <a:off x="1716914" y="974262"/>
            <a:ext cx="3203410" cy="80514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0CE68959-973C-43EA-BA2F-E925D6C39F04}"/>
              </a:ext>
            </a:extLst>
          </p:cNvPr>
          <p:cNvSpPr/>
          <p:nvPr/>
        </p:nvSpPr>
        <p:spPr>
          <a:xfrm rot="2569471">
            <a:off x="7171081" y="912413"/>
            <a:ext cx="3422018" cy="894565"/>
          </a:xfrm>
          <a:prstGeom prst="curvedDownArrow">
            <a:avLst>
              <a:gd name="adj1" fmla="val 25000"/>
              <a:gd name="adj2" fmla="val 5482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Arrow: Curved Down 33">
            <a:extLst>
              <a:ext uri="{FF2B5EF4-FFF2-40B4-BE49-F238E27FC236}">
                <a16:creationId xmlns:a16="http://schemas.microsoft.com/office/drawing/2014/main" id="{912BE115-B5AD-4C91-A855-B70B249AA43B}"/>
              </a:ext>
            </a:extLst>
          </p:cNvPr>
          <p:cNvSpPr/>
          <p:nvPr/>
        </p:nvSpPr>
        <p:spPr>
          <a:xfrm rot="8945988">
            <a:off x="6373721" y="5722988"/>
            <a:ext cx="3208315" cy="968072"/>
          </a:xfrm>
          <a:prstGeom prst="curvedDownArrow">
            <a:avLst>
              <a:gd name="adj1" fmla="val 25000"/>
              <a:gd name="adj2" fmla="val 5482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Arrow: Curved Down 34">
            <a:extLst>
              <a:ext uri="{FF2B5EF4-FFF2-40B4-BE49-F238E27FC236}">
                <a16:creationId xmlns:a16="http://schemas.microsoft.com/office/drawing/2014/main" id="{D319E885-AA25-4D4F-A24E-CFD8B731F9FC}"/>
              </a:ext>
            </a:extLst>
          </p:cNvPr>
          <p:cNvSpPr/>
          <p:nvPr/>
        </p:nvSpPr>
        <p:spPr>
          <a:xfrm rot="13166179">
            <a:off x="1136546" y="5471019"/>
            <a:ext cx="3305431" cy="7046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44304F-E131-4A76-BD76-A6F0159E898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853" y="4292427"/>
            <a:ext cx="2832710" cy="2605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1AABA5-3949-4725-8DDC-015B53ACFFB0}"/>
              </a:ext>
            </a:extLst>
          </p:cNvPr>
          <p:cNvSpPr txBox="1"/>
          <p:nvPr/>
        </p:nvSpPr>
        <p:spPr>
          <a:xfrm>
            <a:off x="4705221" y="4501996"/>
            <a:ext cx="964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ুদ্র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5827220-0665-430E-87BB-57214BA74CE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792" y="4292427"/>
            <a:ext cx="2832710" cy="2605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6CD488B-C1FD-4F2E-A3CE-5481859C3175}"/>
              </a:ext>
            </a:extLst>
          </p:cNvPr>
          <p:cNvSpPr txBox="1"/>
          <p:nvPr/>
        </p:nvSpPr>
        <p:spPr>
          <a:xfrm>
            <a:off x="4744160" y="4501996"/>
            <a:ext cx="964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ুদ্র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2077C5-F006-4759-AABE-A909E6644A7C}"/>
              </a:ext>
            </a:extLst>
          </p:cNvPr>
          <p:cNvSpPr txBox="1"/>
          <p:nvPr/>
        </p:nvSpPr>
        <p:spPr>
          <a:xfrm rot="19839524">
            <a:off x="342311" y="803187"/>
            <a:ext cx="4323603" cy="90190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9981274"/>
              </a:avLst>
            </a:prstTxWarp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সুর্যের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বাষ্পকারে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F824B4-B747-454A-8C64-45AC76C4FB04}"/>
              </a:ext>
            </a:extLst>
          </p:cNvPr>
          <p:cNvSpPr txBox="1"/>
          <p:nvPr/>
        </p:nvSpPr>
        <p:spPr>
          <a:xfrm>
            <a:off x="5133900" y="1950300"/>
            <a:ext cx="1647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েঘ হয়।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C9FFBC-C4F2-4C40-84BF-A20D690450A2}"/>
              </a:ext>
            </a:extLst>
          </p:cNvPr>
          <p:cNvSpPr txBox="1"/>
          <p:nvPr/>
        </p:nvSpPr>
        <p:spPr>
          <a:xfrm rot="3267437">
            <a:off x="8264124" y="1012430"/>
            <a:ext cx="3250086" cy="99706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ৃষ্টি হয়।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AF72D0-53F7-4A0D-820A-07E4B1655ED2}"/>
              </a:ext>
            </a:extLst>
          </p:cNvPr>
          <p:cNvSpPr txBox="1"/>
          <p:nvPr/>
        </p:nvSpPr>
        <p:spPr>
          <a:xfrm>
            <a:off x="2990835" y="2864736"/>
            <a:ext cx="7151451" cy="523220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ৃষ্টি কিছু মাটি ও উদ্ভিদ চুষে নিয়ে বাকিটা সমুদ্রে গিয়ে পড়ে।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A97CC-0464-4A86-ABF9-870220A2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5/28/2020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22D6542-E2F7-4B80-8BC0-457551254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CC2-97FA-4034-8D18-E67BAEF7B1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4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0.35156 -0.14282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-650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exit" presetSubtype="0" repeatCount="44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63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63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63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363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repeatCount="44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repeatCount="indefinite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repeatCount="140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repeatCount="214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repeatCount="228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33" grpId="0" animBg="1"/>
      <p:bldP spid="16" grpId="0" animBg="1"/>
      <p:bldP spid="2" grpId="0" animBg="1"/>
      <p:bldP spid="35" grpId="0" animBg="1"/>
      <p:bldP spid="5" grpId="0"/>
      <p:bldP spid="6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377C3CEA-106F-4418-BD4D-7FFAD1DD2EED}"/>
              </a:ext>
            </a:extLst>
          </p:cNvPr>
          <p:cNvGrpSpPr/>
          <p:nvPr/>
        </p:nvGrpSpPr>
        <p:grpSpPr>
          <a:xfrm>
            <a:off x="367274" y="2995013"/>
            <a:ext cx="2302370" cy="1358118"/>
            <a:chOff x="503484" y="2831656"/>
            <a:chExt cx="2302370" cy="1358118"/>
          </a:xfrm>
        </p:grpSpPr>
        <p:sp>
          <p:nvSpPr>
            <p:cNvPr id="6" name="Thought Bubble: Cloud 5">
              <a:extLst>
                <a:ext uri="{FF2B5EF4-FFF2-40B4-BE49-F238E27FC236}">
                  <a16:creationId xmlns:a16="http://schemas.microsoft.com/office/drawing/2014/main" id="{6165215C-2ABD-4116-B6CC-94F9E86CBE60}"/>
                </a:ext>
              </a:extLst>
            </p:cNvPr>
            <p:cNvSpPr/>
            <p:nvPr/>
          </p:nvSpPr>
          <p:spPr>
            <a:xfrm>
              <a:off x="1228569" y="3428999"/>
              <a:ext cx="1577285" cy="760775"/>
            </a:xfrm>
            <a:prstGeom prst="cloudCallout">
              <a:avLst/>
            </a:prstGeom>
            <a:gradFill>
              <a:gsLst>
                <a:gs pos="16798">
                  <a:srgbClr val="E5EBF7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1BEFB8D-6ADD-455F-BE15-F26BDE5FE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484" y="2831656"/>
              <a:ext cx="1194687" cy="1194687"/>
            </a:xfrm>
            <a:prstGeom prst="rect">
              <a:avLst/>
            </a:prstGeom>
          </p:spPr>
        </p:pic>
      </p:grpSp>
      <p:sp>
        <p:nvSpPr>
          <p:cNvPr id="5" name="Lightning Bolt 4">
            <a:extLst>
              <a:ext uri="{FF2B5EF4-FFF2-40B4-BE49-F238E27FC236}">
                <a16:creationId xmlns:a16="http://schemas.microsoft.com/office/drawing/2014/main" id="{248743FD-7776-4AA0-AFB7-4F753B65E9DB}"/>
              </a:ext>
            </a:extLst>
          </p:cNvPr>
          <p:cNvSpPr/>
          <p:nvPr/>
        </p:nvSpPr>
        <p:spPr>
          <a:xfrm rot="13801443">
            <a:off x="2155969" y="4882602"/>
            <a:ext cx="371747" cy="11973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ightning Bolt 28">
            <a:extLst>
              <a:ext uri="{FF2B5EF4-FFF2-40B4-BE49-F238E27FC236}">
                <a16:creationId xmlns:a16="http://schemas.microsoft.com/office/drawing/2014/main" id="{47C98DCE-DC49-4D92-88EE-27F0B5B9943A}"/>
              </a:ext>
            </a:extLst>
          </p:cNvPr>
          <p:cNvSpPr/>
          <p:nvPr/>
        </p:nvSpPr>
        <p:spPr>
          <a:xfrm rot="13801443">
            <a:off x="2281001" y="5583051"/>
            <a:ext cx="371747" cy="11973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ightning Bolt 31">
            <a:extLst>
              <a:ext uri="{FF2B5EF4-FFF2-40B4-BE49-F238E27FC236}">
                <a16:creationId xmlns:a16="http://schemas.microsoft.com/office/drawing/2014/main" id="{317805AF-E17C-4048-B8FC-23D4E23D891B}"/>
              </a:ext>
            </a:extLst>
          </p:cNvPr>
          <p:cNvSpPr/>
          <p:nvPr/>
        </p:nvSpPr>
        <p:spPr>
          <a:xfrm rot="15818812" flipV="1">
            <a:off x="2533000" y="5129361"/>
            <a:ext cx="371747" cy="13222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ightning Bolt 32">
            <a:extLst>
              <a:ext uri="{FF2B5EF4-FFF2-40B4-BE49-F238E27FC236}">
                <a16:creationId xmlns:a16="http://schemas.microsoft.com/office/drawing/2014/main" id="{29510AFB-2A83-4DBB-BDCF-F8A3CEA49FAF}"/>
              </a:ext>
            </a:extLst>
          </p:cNvPr>
          <p:cNvSpPr/>
          <p:nvPr/>
        </p:nvSpPr>
        <p:spPr>
          <a:xfrm rot="15818812" flipV="1">
            <a:off x="1799263" y="4490128"/>
            <a:ext cx="371747" cy="9203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ightning Bolt 33">
            <a:extLst>
              <a:ext uri="{FF2B5EF4-FFF2-40B4-BE49-F238E27FC236}">
                <a16:creationId xmlns:a16="http://schemas.microsoft.com/office/drawing/2014/main" id="{7DE76F51-E08E-4984-A51E-DA2B0A62701E}"/>
              </a:ext>
            </a:extLst>
          </p:cNvPr>
          <p:cNvSpPr/>
          <p:nvPr/>
        </p:nvSpPr>
        <p:spPr>
          <a:xfrm rot="15818812" flipV="1">
            <a:off x="2076949" y="4429960"/>
            <a:ext cx="371747" cy="13222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ightning Bolt 35">
            <a:extLst>
              <a:ext uri="{FF2B5EF4-FFF2-40B4-BE49-F238E27FC236}">
                <a16:creationId xmlns:a16="http://schemas.microsoft.com/office/drawing/2014/main" id="{746CF78A-1930-470A-A1A4-0B7DE9EBA07F}"/>
              </a:ext>
            </a:extLst>
          </p:cNvPr>
          <p:cNvSpPr/>
          <p:nvPr/>
        </p:nvSpPr>
        <p:spPr>
          <a:xfrm rot="13801443">
            <a:off x="2655076" y="5444328"/>
            <a:ext cx="371747" cy="11973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ightning Bolt 36">
            <a:extLst>
              <a:ext uri="{FF2B5EF4-FFF2-40B4-BE49-F238E27FC236}">
                <a16:creationId xmlns:a16="http://schemas.microsoft.com/office/drawing/2014/main" id="{323D9608-50BA-4E90-98CF-9F1B321E70BA}"/>
              </a:ext>
            </a:extLst>
          </p:cNvPr>
          <p:cNvSpPr/>
          <p:nvPr/>
        </p:nvSpPr>
        <p:spPr>
          <a:xfrm rot="15818812" flipV="1">
            <a:off x="2470169" y="4606633"/>
            <a:ext cx="371747" cy="13222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ightning Bolt 37">
            <a:extLst>
              <a:ext uri="{FF2B5EF4-FFF2-40B4-BE49-F238E27FC236}">
                <a16:creationId xmlns:a16="http://schemas.microsoft.com/office/drawing/2014/main" id="{3798DC3B-1FB0-47A3-A4F4-BA36734F9C62}"/>
              </a:ext>
            </a:extLst>
          </p:cNvPr>
          <p:cNvSpPr/>
          <p:nvPr/>
        </p:nvSpPr>
        <p:spPr>
          <a:xfrm rot="15818812" flipV="1">
            <a:off x="2383895" y="5265460"/>
            <a:ext cx="371747" cy="5447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ightning Bolt 38">
            <a:extLst>
              <a:ext uri="{FF2B5EF4-FFF2-40B4-BE49-F238E27FC236}">
                <a16:creationId xmlns:a16="http://schemas.microsoft.com/office/drawing/2014/main" id="{05AD726C-FC0A-4ACD-81C7-E2CAEE092C13}"/>
              </a:ext>
            </a:extLst>
          </p:cNvPr>
          <p:cNvSpPr/>
          <p:nvPr/>
        </p:nvSpPr>
        <p:spPr>
          <a:xfrm rot="15818812" flipV="1">
            <a:off x="2730415" y="5702959"/>
            <a:ext cx="371747" cy="13222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D96C0047-B385-4878-9986-7CC4DE8BB8CE}"/>
              </a:ext>
            </a:extLst>
          </p:cNvPr>
          <p:cNvCxnSpPr>
            <a:cxnSpLocks/>
          </p:cNvCxnSpPr>
          <p:nvPr/>
        </p:nvCxnSpPr>
        <p:spPr>
          <a:xfrm rot="16200000" flipV="1">
            <a:off x="2715447" y="5767559"/>
            <a:ext cx="1081258" cy="507022"/>
          </a:xfrm>
          <a:prstGeom prst="curved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rrow: Curved Down 42">
            <a:extLst>
              <a:ext uri="{FF2B5EF4-FFF2-40B4-BE49-F238E27FC236}">
                <a16:creationId xmlns:a16="http://schemas.microsoft.com/office/drawing/2014/main" id="{903FA4E3-46FB-4DB9-9C77-B0868D63C1ED}"/>
              </a:ext>
            </a:extLst>
          </p:cNvPr>
          <p:cNvSpPr/>
          <p:nvPr/>
        </p:nvSpPr>
        <p:spPr>
          <a:xfrm rot="14979576">
            <a:off x="743787" y="2373536"/>
            <a:ext cx="1798478" cy="533960"/>
          </a:xfrm>
          <a:prstGeom prst="curvedDownArrow">
            <a:avLst>
              <a:gd name="adj1" fmla="val 25000"/>
              <a:gd name="adj2" fmla="val 67128"/>
              <a:gd name="adj3" fmla="val 72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Arrow: Curved Down 43">
            <a:extLst>
              <a:ext uri="{FF2B5EF4-FFF2-40B4-BE49-F238E27FC236}">
                <a16:creationId xmlns:a16="http://schemas.microsoft.com/office/drawing/2014/main" id="{EB146D25-5E08-41E5-AF14-F0E78979D10F}"/>
              </a:ext>
            </a:extLst>
          </p:cNvPr>
          <p:cNvSpPr/>
          <p:nvPr/>
        </p:nvSpPr>
        <p:spPr>
          <a:xfrm rot="14982037">
            <a:off x="882593" y="5021772"/>
            <a:ext cx="1837983" cy="428953"/>
          </a:xfrm>
          <a:prstGeom prst="curvedDownArrow">
            <a:avLst>
              <a:gd name="adj1" fmla="val 25000"/>
              <a:gd name="adj2" fmla="val 36741"/>
              <a:gd name="adj3" fmla="val 428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Arrow: Curved Down 44">
            <a:extLst>
              <a:ext uri="{FF2B5EF4-FFF2-40B4-BE49-F238E27FC236}">
                <a16:creationId xmlns:a16="http://schemas.microsoft.com/office/drawing/2014/main" id="{53D7F67E-3D65-40BB-85E3-75D6426C0DD5}"/>
              </a:ext>
            </a:extLst>
          </p:cNvPr>
          <p:cNvSpPr/>
          <p:nvPr/>
        </p:nvSpPr>
        <p:spPr>
          <a:xfrm rot="20987090">
            <a:off x="2751465" y="454681"/>
            <a:ext cx="2404198" cy="619043"/>
          </a:xfrm>
          <a:prstGeom prst="curvedDownArrow">
            <a:avLst>
              <a:gd name="adj1" fmla="val 25000"/>
              <a:gd name="adj2" fmla="val 67128"/>
              <a:gd name="adj3" fmla="val 72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Arrow: Curved Down 45">
            <a:extLst>
              <a:ext uri="{FF2B5EF4-FFF2-40B4-BE49-F238E27FC236}">
                <a16:creationId xmlns:a16="http://schemas.microsoft.com/office/drawing/2014/main" id="{A3285829-870B-48C4-89D4-83D3C9C9A5DE}"/>
              </a:ext>
            </a:extLst>
          </p:cNvPr>
          <p:cNvSpPr/>
          <p:nvPr/>
        </p:nvSpPr>
        <p:spPr>
          <a:xfrm rot="2907634">
            <a:off x="6521185" y="1428684"/>
            <a:ext cx="2404198" cy="619043"/>
          </a:xfrm>
          <a:prstGeom prst="curvedDownArrow">
            <a:avLst>
              <a:gd name="adj1" fmla="val 25000"/>
              <a:gd name="adj2" fmla="val 67128"/>
              <a:gd name="adj3" fmla="val 72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Arrow: Curved Down 46">
            <a:extLst>
              <a:ext uri="{FF2B5EF4-FFF2-40B4-BE49-F238E27FC236}">
                <a16:creationId xmlns:a16="http://schemas.microsoft.com/office/drawing/2014/main" id="{36642CAF-E9FD-42A8-ACEA-A4C0B370E1C0}"/>
              </a:ext>
            </a:extLst>
          </p:cNvPr>
          <p:cNvSpPr/>
          <p:nvPr/>
        </p:nvSpPr>
        <p:spPr>
          <a:xfrm rot="6240961">
            <a:off x="7535256" y="4177064"/>
            <a:ext cx="2404198" cy="619043"/>
          </a:xfrm>
          <a:prstGeom prst="curvedDownArrow">
            <a:avLst>
              <a:gd name="adj1" fmla="val 25000"/>
              <a:gd name="adj2" fmla="val 67128"/>
              <a:gd name="adj3" fmla="val 72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Arrow: Curved Down 47">
            <a:extLst>
              <a:ext uri="{FF2B5EF4-FFF2-40B4-BE49-F238E27FC236}">
                <a16:creationId xmlns:a16="http://schemas.microsoft.com/office/drawing/2014/main" id="{D3A35D9D-854F-45E5-92E9-51625E9D9E58}"/>
              </a:ext>
            </a:extLst>
          </p:cNvPr>
          <p:cNvSpPr/>
          <p:nvPr/>
        </p:nvSpPr>
        <p:spPr>
          <a:xfrm rot="10260252">
            <a:off x="4480368" y="6366033"/>
            <a:ext cx="2205550" cy="572743"/>
          </a:xfrm>
          <a:prstGeom prst="curvedDownArrow">
            <a:avLst>
              <a:gd name="adj1" fmla="val 25000"/>
              <a:gd name="adj2" fmla="val 67128"/>
              <a:gd name="adj3" fmla="val 72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6878C9-9A3A-459B-B6BD-0294733DEB86}"/>
              </a:ext>
            </a:extLst>
          </p:cNvPr>
          <p:cNvSpPr txBox="1"/>
          <p:nvPr/>
        </p:nvSpPr>
        <p:spPr>
          <a:xfrm>
            <a:off x="435308" y="5104949"/>
            <a:ext cx="1321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াষ্পীভবন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519C316-4E9A-4392-AE1F-08103D99C281}"/>
              </a:ext>
            </a:extLst>
          </p:cNvPr>
          <p:cNvGrpSpPr/>
          <p:nvPr/>
        </p:nvGrpSpPr>
        <p:grpSpPr>
          <a:xfrm>
            <a:off x="1549108" y="1420637"/>
            <a:ext cx="1835532" cy="760775"/>
            <a:chOff x="1549108" y="1420637"/>
            <a:chExt cx="1835532" cy="760775"/>
          </a:xfrm>
        </p:grpSpPr>
        <p:sp>
          <p:nvSpPr>
            <p:cNvPr id="9" name="Thought Bubble: Cloud 8">
              <a:extLst>
                <a:ext uri="{FF2B5EF4-FFF2-40B4-BE49-F238E27FC236}">
                  <a16:creationId xmlns:a16="http://schemas.microsoft.com/office/drawing/2014/main" id="{2DC1D8AE-436E-45FA-9C98-1A1846904747}"/>
                </a:ext>
              </a:extLst>
            </p:cNvPr>
            <p:cNvSpPr/>
            <p:nvPr/>
          </p:nvSpPr>
          <p:spPr>
            <a:xfrm>
              <a:off x="1741714" y="1420637"/>
              <a:ext cx="1577285" cy="760775"/>
            </a:xfrm>
            <a:prstGeom prst="cloudCallout">
              <a:avLst/>
            </a:prstGeom>
            <a:gradFill>
              <a:gsLst>
                <a:gs pos="13000">
                  <a:schemeClr val="accent1">
                    <a:lumMod val="5000"/>
                    <a:lumOff val="95000"/>
                  </a:schemeClr>
                </a:gs>
                <a:gs pos="68000">
                  <a:schemeClr val="tx1">
                    <a:lumMod val="65000"/>
                    <a:lumOff val="3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84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9B80354-B61E-4AB6-B021-9EA53E6BC6A6}"/>
                </a:ext>
              </a:extLst>
            </p:cNvPr>
            <p:cNvSpPr txBox="1"/>
            <p:nvPr/>
          </p:nvSpPr>
          <p:spPr>
            <a:xfrm>
              <a:off x="1549108" y="1429609"/>
              <a:ext cx="1835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ীভবন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D62FD5C-51E0-4B7B-94DC-2A085D34BDD5}"/>
              </a:ext>
            </a:extLst>
          </p:cNvPr>
          <p:cNvGrpSpPr/>
          <p:nvPr/>
        </p:nvGrpSpPr>
        <p:grpSpPr>
          <a:xfrm>
            <a:off x="4449154" y="659862"/>
            <a:ext cx="2541860" cy="1328596"/>
            <a:chOff x="4449154" y="659862"/>
            <a:chExt cx="2541860" cy="132859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8804B39-D7B6-4A4D-B203-9E35211F3BE5}"/>
                </a:ext>
              </a:extLst>
            </p:cNvPr>
            <p:cNvGrpSpPr/>
            <p:nvPr/>
          </p:nvGrpSpPr>
          <p:grpSpPr>
            <a:xfrm>
              <a:off x="4707401" y="659862"/>
              <a:ext cx="2283613" cy="1328596"/>
              <a:chOff x="4707401" y="659862"/>
              <a:chExt cx="2283613" cy="1328596"/>
            </a:xfrm>
          </p:grpSpPr>
          <p:sp>
            <p:nvSpPr>
              <p:cNvPr id="10" name="Thought Bubble: Cloud 9">
                <a:extLst>
                  <a:ext uri="{FF2B5EF4-FFF2-40B4-BE49-F238E27FC236}">
                    <a16:creationId xmlns:a16="http://schemas.microsoft.com/office/drawing/2014/main" id="{B818AA08-EC00-4879-AF7D-E7F8E4D06FE6}"/>
                  </a:ext>
                </a:extLst>
              </p:cNvPr>
              <p:cNvSpPr/>
              <p:nvPr/>
            </p:nvSpPr>
            <p:spPr>
              <a:xfrm>
                <a:off x="4707401" y="659862"/>
                <a:ext cx="1577285" cy="760775"/>
              </a:xfrm>
              <a:prstGeom prst="cloudCallout">
                <a:avLst/>
              </a:prstGeom>
              <a:gradFill>
                <a:gsLst>
                  <a:gs pos="13000">
                    <a:schemeClr val="accent1">
                      <a:lumMod val="5000"/>
                      <a:lumOff val="95000"/>
                    </a:schemeClr>
                  </a:gs>
                  <a:gs pos="68000">
                    <a:schemeClr val="tx1">
                      <a:lumMod val="75000"/>
                      <a:lumOff val="2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84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hought Bubble: Cloud 10">
                <a:extLst>
                  <a:ext uri="{FF2B5EF4-FFF2-40B4-BE49-F238E27FC236}">
                    <a16:creationId xmlns:a16="http://schemas.microsoft.com/office/drawing/2014/main" id="{64FEA4AA-5E9E-477D-9664-66E9571777CF}"/>
                  </a:ext>
                </a:extLst>
              </p:cNvPr>
              <p:cNvSpPr/>
              <p:nvPr/>
            </p:nvSpPr>
            <p:spPr>
              <a:xfrm>
                <a:off x="4707401" y="1420638"/>
                <a:ext cx="1388599" cy="567820"/>
              </a:xfrm>
              <a:prstGeom prst="cloudCallout">
                <a:avLst/>
              </a:prstGeom>
              <a:gradFill>
                <a:gsLst>
                  <a:gs pos="10000">
                    <a:schemeClr val="accent1">
                      <a:lumMod val="5000"/>
                      <a:lumOff val="95000"/>
                    </a:schemeClr>
                  </a:gs>
                  <a:gs pos="28000">
                    <a:schemeClr val="bg1">
                      <a:lumMod val="65000"/>
                    </a:schemeClr>
                  </a:gs>
                  <a:gs pos="63000">
                    <a:schemeClr val="accent1">
                      <a:lumMod val="20000"/>
                      <a:lumOff val="80000"/>
                    </a:schemeClr>
                  </a:gs>
                  <a:gs pos="40000">
                    <a:schemeClr val="tx1">
                      <a:lumMod val="50000"/>
                      <a:lumOff val="5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hought Bubble: Cloud 11">
                <a:extLst>
                  <a:ext uri="{FF2B5EF4-FFF2-40B4-BE49-F238E27FC236}">
                    <a16:creationId xmlns:a16="http://schemas.microsoft.com/office/drawing/2014/main" id="{43845DFC-14AB-4978-B610-7DB558906051}"/>
                  </a:ext>
                </a:extLst>
              </p:cNvPr>
              <p:cNvSpPr/>
              <p:nvPr/>
            </p:nvSpPr>
            <p:spPr>
              <a:xfrm>
                <a:off x="5413729" y="943773"/>
                <a:ext cx="1577285" cy="760775"/>
              </a:xfrm>
              <a:prstGeom prst="cloudCallout">
                <a:avLst/>
              </a:prstGeom>
              <a:gradFill>
                <a:gsLst>
                  <a:gs pos="13000">
                    <a:schemeClr val="accent1">
                      <a:lumMod val="5000"/>
                      <a:lumOff val="95000"/>
                    </a:schemeClr>
                  </a:gs>
                  <a:gs pos="2000">
                    <a:schemeClr val="bg1"/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52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E19D403-84A8-4740-88BD-4FD21A238D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3375" y="1018255"/>
                <a:ext cx="988953" cy="828248"/>
              </a:xfrm>
              <a:prstGeom prst="rect">
                <a:avLst/>
              </a:prstGeom>
            </p:spPr>
          </p:pic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8295486-767D-44D3-93B2-A0873E5FC6E9}"/>
                </a:ext>
              </a:extLst>
            </p:cNvPr>
            <p:cNvSpPr txBox="1"/>
            <p:nvPr/>
          </p:nvSpPr>
          <p:spPr>
            <a:xfrm>
              <a:off x="4449154" y="731858"/>
              <a:ext cx="1835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েঘ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FB1CFFF-0DCF-4FF9-A16D-258C31795B01}"/>
              </a:ext>
            </a:extLst>
          </p:cNvPr>
          <p:cNvGrpSpPr/>
          <p:nvPr/>
        </p:nvGrpSpPr>
        <p:grpSpPr>
          <a:xfrm>
            <a:off x="7099121" y="2567726"/>
            <a:ext cx="2401630" cy="1859301"/>
            <a:chOff x="7099121" y="2567726"/>
            <a:chExt cx="2401630" cy="1859301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9A1DB20-D48C-442E-9247-A7772CA5B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9121" y="2567726"/>
              <a:ext cx="2401630" cy="1859301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3048066-6C11-4705-855F-7D2EDA8C6D11}"/>
                </a:ext>
              </a:extLst>
            </p:cNvPr>
            <p:cNvSpPr txBox="1"/>
            <p:nvPr/>
          </p:nvSpPr>
          <p:spPr>
            <a:xfrm>
              <a:off x="7938270" y="3711133"/>
              <a:ext cx="723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ৃষ্টি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2608878C-1C5C-4B6C-8D62-076FD6820353}"/>
              </a:ext>
            </a:extLst>
          </p:cNvPr>
          <p:cNvSpPr/>
          <p:nvPr/>
        </p:nvSpPr>
        <p:spPr>
          <a:xfrm>
            <a:off x="2866687" y="2085043"/>
            <a:ext cx="3673272" cy="2779752"/>
          </a:xfrm>
          <a:prstGeom prst="wedge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অবস্হা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ূ-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পৃষ্ট ও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মন্ডলের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র্বত্র ছড়িয়ে পড়ে এবং চক্রাকারে অবস্হা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ঘটায় তাকে পানিচক্র বলে।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1E47F6E-13B4-4CCD-A832-DB77F8369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9201" y="5530784"/>
            <a:ext cx="1803784" cy="19752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B80A2CC-D730-450F-99D2-39A27AEFB7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7137" y="5918700"/>
            <a:ext cx="1863283" cy="104152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666BBFE-A46D-458F-BFF7-BBB4CC737D2A}"/>
              </a:ext>
            </a:extLst>
          </p:cNvPr>
          <p:cNvGrpSpPr/>
          <p:nvPr/>
        </p:nvGrpSpPr>
        <p:grpSpPr>
          <a:xfrm>
            <a:off x="6464437" y="4722648"/>
            <a:ext cx="1993580" cy="2076693"/>
            <a:chOff x="6464437" y="5058441"/>
            <a:chExt cx="1993580" cy="152350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9D4F285-F39B-4543-83F7-03B5141E5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4437" y="5058441"/>
              <a:ext cx="1993580" cy="136796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1657E3-C9DD-493D-90AA-3E7CD8F5E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08046" y="5460188"/>
              <a:ext cx="1639966" cy="1121761"/>
            </a:xfrm>
            <a:prstGeom prst="rect">
              <a:avLst/>
            </a:prstGeom>
          </p:spPr>
        </p:pic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7F1620-AE72-4341-9148-73050C60E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5/28/2020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298A277-2328-4E7D-9E0D-9ED7A7F1E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CC2-97FA-4034-8D18-E67BAEF7B1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repeatCount="84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repeatCount="8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repeatCount="104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repeatCount="58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6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6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6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3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repeatCount="44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2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4356" y="19626"/>
            <a:ext cx="3048000" cy="919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190181"/>
            <a:ext cx="71628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1।পানির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অবস্হা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4600" y="1981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২টি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599" y="2514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৪টি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57926" y="2514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ঘ)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57926" y="1981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খ)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৩টি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4600" y="3276601"/>
            <a:ext cx="7162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২। তরল পদার্থকে তাপ দিলে কি হয়?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84619" y="40767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84619" y="46101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স্হির হয়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19982" y="46101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ঘ )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কিছুই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হয়না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19983" y="4097535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খ)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বায়ুবিয় হয়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548+4515.png"/>
          <p:cNvPicPr>
            <a:picLocks noChangeAspect="1"/>
          </p:cNvPicPr>
          <p:nvPr/>
        </p:nvPicPr>
        <p:blipFill>
          <a:blip r:embed="rId5"/>
          <a:srcRect t="4401" r="1333" b="6893"/>
          <a:stretch>
            <a:fillRect/>
          </a:stretch>
        </p:blipFill>
        <p:spPr>
          <a:xfrm>
            <a:off x="2822756" y="5197344"/>
            <a:ext cx="4419600" cy="1219200"/>
          </a:xfrm>
          <a:prstGeom prst="roundRect">
            <a:avLst/>
          </a:prstGeom>
        </p:spPr>
      </p:pic>
      <p:pic>
        <p:nvPicPr>
          <p:cNvPr id="17" name="Picture 16" descr="151515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2756" y="5159154"/>
            <a:ext cx="4572000" cy="1225373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9" name="Picture 18" descr="151515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2756" y="5127137"/>
            <a:ext cx="4572000" cy="122537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2E0995-FBF9-49E2-903E-B307C8424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5/28/2020</a:t>
            </a:r>
          </a:p>
        </p:txBody>
      </p:sp>
    </p:spTree>
    <p:extLst>
      <p:ext uri="{BB962C8B-B14F-4D97-AF65-F5344CB8AC3E}">
        <p14:creationId xmlns:p14="http://schemas.microsoft.com/office/powerpoint/2010/main" val="132222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DAA4B5D-3E3F-4CC2-9542-07EB410A6E9F}"/>
              </a:ext>
            </a:extLst>
          </p:cNvPr>
          <p:cNvSpPr/>
          <p:nvPr/>
        </p:nvSpPr>
        <p:spPr>
          <a:xfrm>
            <a:off x="3010485" y="112541"/>
            <a:ext cx="5641145" cy="984738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D1071-85DB-4849-991C-F28071E69517}"/>
              </a:ext>
            </a:extLst>
          </p:cNvPr>
          <p:cNvSpPr txBox="1"/>
          <p:nvPr/>
        </p:nvSpPr>
        <p:spPr>
          <a:xfrm>
            <a:off x="407963" y="5908430"/>
            <a:ext cx="10410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পাচঁটি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617ADD-3B7C-4622-AEC2-61795F493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744" y="1299480"/>
            <a:ext cx="4058530" cy="4040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87636-4937-43FB-B875-6082A5DF6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5/28/2020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8E448-728F-4066-8982-4A87DA54B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CC2-97FA-4034-8D18-E67BAEF7B1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5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42BB85F4-DF62-4A92-80DF-EFD63EC649ED}"/>
              </a:ext>
            </a:extLst>
          </p:cNvPr>
          <p:cNvSpPr/>
          <p:nvPr/>
        </p:nvSpPr>
        <p:spPr>
          <a:xfrm>
            <a:off x="675249" y="207499"/>
            <a:ext cx="10114671" cy="5683348"/>
          </a:xfrm>
          <a:prstGeom prst="cloudCallout">
            <a:avLst/>
          </a:prstGeom>
          <a:gradFill>
            <a:gsLst>
              <a:gs pos="94696">
                <a:srgbClr val="BECEEA"/>
              </a:gs>
              <a:gs pos="73000">
                <a:srgbClr val="ABC0E4"/>
              </a:gs>
              <a:gs pos="2500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4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CDD576-E979-4E9B-9F01-0EE1ECF75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908" y="2220045"/>
            <a:ext cx="9864183" cy="165825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B0B61-259E-401C-AC0F-0D056453E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5/28/2020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B503C-A8E9-42E3-84A3-26F5B3C79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CC2-97FA-4034-8D18-E67BAEF7B1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9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-0.5203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09878" y="4132234"/>
            <a:ext cx="48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পঞ্চম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তৃতীয়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চক্র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৪৫ মিনিট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166468" y="152902"/>
            <a:ext cx="62314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bn-BD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শাখাওয়াৎ হোসেন</a:t>
            </a:r>
          </a:p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শিক্ষক</a:t>
            </a:r>
          </a:p>
          <a:p>
            <a:pPr algn="ctr"/>
            <a:r>
              <a:rPr 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shakhawatbpdm@gmail.com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বাজিতপুর</a:t>
            </a:r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০১৭১৭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৭২২২৭৯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661" y="152902"/>
            <a:ext cx="2862443" cy="26465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6" t="13254" r="45726" b="7144"/>
          <a:stretch/>
        </p:blipFill>
        <p:spPr>
          <a:xfrm>
            <a:off x="255896" y="152902"/>
            <a:ext cx="3247293" cy="34456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618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CF9465-628A-4E0A-8F60-A8B67F1E281A}"/>
              </a:ext>
            </a:extLst>
          </p:cNvPr>
          <p:cNvSpPr txBox="1"/>
          <p:nvPr/>
        </p:nvSpPr>
        <p:spPr>
          <a:xfrm>
            <a:off x="870847" y="180467"/>
            <a:ext cx="478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7FB556-AFB5-4BD4-AA56-D25030A54039}"/>
              </a:ext>
            </a:extLst>
          </p:cNvPr>
          <p:cNvSpPr txBox="1"/>
          <p:nvPr/>
        </p:nvSpPr>
        <p:spPr>
          <a:xfrm>
            <a:off x="2096086" y="5884934"/>
            <a:ext cx="417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উ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চক্র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82229C-D63B-4A51-BFDD-3E2BF555C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566" y="3115844"/>
            <a:ext cx="3850318" cy="2435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FCAB0B-BECF-417D-902D-2360150FC7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05" y="826798"/>
            <a:ext cx="4061261" cy="2444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Flowchart: Sequential Access Storage 11">
            <a:extLst>
              <a:ext uri="{FF2B5EF4-FFF2-40B4-BE49-F238E27FC236}">
                <a16:creationId xmlns:a16="http://schemas.microsoft.com/office/drawing/2014/main" id="{F016CB9A-45F2-45C2-8D63-7CEBAFC73B0A}"/>
              </a:ext>
            </a:extLst>
          </p:cNvPr>
          <p:cNvSpPr/>
          <p:nvPr/>
        </p:nvSpPr>
        <p:spPr>
          <a:xfrm>
            <a:off x="821957" y="3587096"/>
            <a:ext cx="3850318" cy="1633661"/>
          </a:xfrm>
          <a:prstGeom prst="flowChartMagnetic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র্যের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বাষ্পের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েঘের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C06BC0-598A-4C85-AE1E-ADE92498F850}"/>
              </a:ext>
            </a:extLst>
          </p:cNvPr>
          <p:cNvSpPr txBox="1"/>
          <p:nvPr/>
        </p:nvSpPr>
        <p:spPr>
          <a:xfrm>
            <a:off x="5824024" y="1306241"/>
            <a:ext cx="417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ইহাকে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F27BBA-0968-4C91-A6D1-62C0B6ED3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5/28/2020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A2687-D8B8-4BF9-B980-E27049D31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CC2-97FA-4034-8D18-E67BAEF7B1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8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63F2C9-4179-406C-9FD8-EEEA58F99BDC}"/>
              </a:ext>
            </a:extLst>
          </p:cNvPr>
          <p:cNvSpPr txBox="1"/>
          <p:nvPr/>
        </p:nvSpPr>
        <p:spPr>
          <a:xfrm>
            <a:off x="3179170" y="211097"/>
            <a:ext cx="563671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আ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3EA0C-2505-48FD-BAAC-C19E22F01A0D}"/>
              </a:ext>
            </a:extLst>
          </p:cNvPr>
          <p:cNvSpPr txBox="1"/>
          <p:nvPr/>
        </p:nvSpPr>
        <p:spPr>
          <a:xfrm>
            <a:off x="5198301" y="1289979"/>
            <a:ext cx="179539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FFD5DD-0FA6-44F2-A68D-B4E0D1B5A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162" y="2368862"/>
            <a:ext cx="5952890" cy="352688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00394F-88C0-4189-BCB3-52233850D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5/28/2020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1CE1-A505-4B56-B774-6F8E75F71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CC2-97FA-4034-8D18-E67BAEF7B1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0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DBD25B-438D-4531-B661-993AC33C3E80}"/>
              </a:ext>
            </a:extLst>
          </p:cNvPr>
          <p:cNvSpPr/>
          <p:nvPr/>
        </p:nvSpPr>
        <p:spPr>
          <a:xfrm>
            <a:off x="3249637" y="0"/>
            <a:ext cx="6668086" cy="1181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Graphic 3" descr="Right pointing backhand index">
            <a:extLst>
              <a:ext uri="{FF2B5EF4-FFF2-40B4-BE49-F238E27FC236}">
                <a16:creationId xmlns:a16="http://schemas.microsoft.com/office/drawing/2014/main" id="{84626504-C057-415A-87F0-F78F7ADB0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844" y="2047296"/>
            <a:ext cx="1162929" cy="11359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C727F1-839E-4B3B-A3EC-13E585AEA9EE}"/>
              </a:ext>
            </a:extLst>
          </p:cNvPr>
          <p:cNvSpPr txBox="1"/>
          <p:nvPr/>
        </p:nvSpPr>
        <p:spPr>
          <a:xfrm>
            <a:off x="2987039" y="2292115"/>
            <a:ext cx="8614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চক্র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Graphic 4" descr="Right pointing backhand index">
            <a:extLst>
              <a:ext uri="{FF2B5EF4-FFF2-40B4-BE49-F238E27FC236}">
                <a16:creationId xmlns:a16="http://schemas.microsoft.com/office/drawing/2014/main" id="{78539A29-9A8B-47D8-BDEA-E95BADDDF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844" y="3429000"/>
            <a:ext cx="1162929" cy="11359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E508A4-7CA2-469F-9D42-B04BD4398BB5}"/>
              </a:ext>
            </a:extLst>
          </p:cNvPr>
          <p:cNvSpPr txBox="1"/>
          <p:nvPr/>
        </p:nvSpPr>
        <p:spPr>
          <a:xfrm>
            <a:off x="2987039" y="3624521"/>
            <a:ext cx="9791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অবস্হা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বর্ণনা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61CD9F-4521-4137-A361-5F1021586F5F}"/>
              </a:ext>
            </a:extLst>
          </p:cNvPr>
          <p:cNvSpPr txBox="1"/>
          <p:nvPr/>
        </p:nvSpPr>
        <p:spPr>
          <a:xfrm>
            <a:off x="2987039" y="5201743"/>
            <a:ext cx="9791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৩।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চক্র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Graphic 10" descr="Right pointing backhand index">
            <a:extLst>
              <a:ext uri="{FF2B5EF4-FFF2-40B4-BE49-F238E27FC236}">
                <a16:creationId xmlns:a16="http://schemas.microsoft.com/office/drawing/2014/main" id="{63469BD3-6411-4344-B7E1-DA33C8B46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844" y="4956924"/>
            <a:ext cx="1162929" cy="113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18 -0.0037 L 0.04818 -0.00347 C 0.06771 -0.00324 0.08737 -0.00347 0.1069 -0.00185 C 0.1573 0.00231 0.1142 0.00208 0.12305 0.00208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4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4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4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8 0.00278 L 0.05508 0.00301 L 0.11732 0.00486 C 0.11954 0.00486 0.12188 0.00324 0.12422 0.00278 C 0.12461 0.00255 0.125 0.00278 0.12539 0.00278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4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4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4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8 0.00278 L 0.05508 0.00301 L 0.11732 0.00486 C 0.11954 0.00486 0.12188 0.00324 0.12422 0.00278 C 0.12461 0.00255 0.125 0.00278 0.12539 0.00278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4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4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4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6FB9EABD-A861-496C-BA87-CE64C98F16EA}"/>
              </a:ext>
            </a:extLst>
          </p:cNvPr>
          <p:cNvGrpSpPr/>
          <p:nvPr/>
        </p:nvGrpSpPr>
        <p:grpSpPr>
          <a:xfrm>
            <a:off x="460844" y="1100366"/>
            <a:ext cx="2054269" cy="2566791"/>
            <a:chOff x="529710" y="1100797"/>
            <a:chExt cx="2054269" cy="256679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0C17E84-53F0-4A08-8926-CF122680A5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3" t="28074" r="67896" b="2683"/>
            <a:stretch/>
          </p:blipFill>
          <p:spPr>
            <a:xfrm rot="19226510">
              <a:off x="1753525" y="2417241"/>
              <a:ext cx="391885" cy="515479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7264D3D-5401-4749-9656-0FE95AE3A028}"/>
                </a:ext>
              </a:extLst>
            </p:cNvPr>
            <p:cNvGrpSpPr/>
            <p:nvPr/>
          </p:nvGrpSpPr>
          <p:grpSpPr>
            <a:xfrm>
              <a:off x="529710" y="1100797"/>
              <a:ext cx="2054269" cy="2566791"/>
              <a:chOff x="1412912" y="2620352"/>
              <a:chExt cx="2054269" cy="2566791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BDFE824-5AF1-4EBE-91BC-693B7583C284}"/>
                  </a:ext>
                </a:extLst>
              </p:cNvPr>
              <p:cNvGrpSpPr/>
              <p:nvPr/>
            </p:nvGrpSpPr>
            <p:grpSpPr>
              <a:xfrm>
                <a:off x="1412912" y="2620352"/>
                <a:ext cx="2054269" cy="2566791"/>
                <a:chOff x="1302707" y="2780778"/>
                <a:chExt cx="2054269" cy="2566791"/>
              </a:xfrm>
              <a:gradFill flip="none" rotWithShape="1">
                <a:gsLst>
                  <a:gs pos="33000">
                    <a:schemeClr val="accent1">
                      <a:lumMod val="5000"/>
                      <a:lumOff val="95000"/>
                    </a:schemeClr>
                  </a:gs>
                  <a:gs pos="72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p:grpSpPr>
            <p:cxnSp>
              <p:nvCxnSpPr>
                <p:cNvPr id="4" name="Straight Connector 3">
                  <a:extLst>
                    <a:ext uri="{FF2B5EF4-FFF2-40B4-BE49-F238E27FC236}">
                      <a16:creationId xmlns:a16="http://schemas.microsoft.com/office/drawing/2014/main" id="{1696A2E3-950B-4E2E-A279-4369E1717E31}"/>
                    </a:ext>
                  </a:extLst>
                </p:cNvPr>
                <p:cNvCxnSpPr>
                  <a:cxnSpLocks/>
                  <a:stCxn id="5" idx="6"/>
                  <a:endCxn id="7" idx="6"/>
                </p:cNvCxnSpPr>
                <p:nvPr/>
              </p:nvCxnSpPr>
              <p:spPr>
                <a:xfrm>
                  <a:off x="3356976" y="2974932"/>
                  <a:ext cx="0" cy="1976865"/>
                </a:xfrm>
                <a:prstGeom prst="line">
                  <a:avLst/>
                </a:prstGeom>
                <a:grpFill/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B703020D-AE06-47E5-B065-ADC177EDC217}"/>
                    </a:ext>
                  </a:extLst>
                </p:cNvPr>
                <p:cNvSpPr/>
                <p:nvPr/>
              </p:nvSpPr>
              <p:spPr>
                <a:xfrm>
                  <a:off x="1302707" y="4556025"/>
                  <a:ext cx="2054269" cy="791544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608C0FEA-E024-43D1-8AB2-12FEF46778FD}"/>
                    </a:ext>
                  </a:extLst>
                </p:cNvPr>
                <p:cNvGrpSpPr/>
                <p:nvPr/>
              </p:nvGrpSpPr>
              <p:grpSpPr>
                <a:xfrm>
                  <a:off x="1302707" y="2780778"/>
                  <a:ext cx="2054269" cy="2171019"/>
                  <a:chOff x="1302707" y="2780778"/>
                  <a:chExt cx="2054269" cy="2171019"/>
                </a:xfrm>
                <a:grpFill/>
              </p:grpSpPr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E4D03294-3703-4776-9757-A88348BDBFE2}"/>
                      </a:ext>
                    </a:extLst>
                  </p:cNvPr>
                  <p:cNvSpPr/>
                  <p:nvPr/>
                </p:nvSpPr>
                <p:spPr>
                  <a:xfrm>
                    <a:off x="1302708" y="2780778"/>
                    <a:ext cx="2054268" cy="38830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" name="Straight Connector 7">
                    <a:extLst>
                      <a:ext uri="{FF2B5EF4-FFF2-40B4-BE49-F238E27FC236}">
                        <a16:creationId xmlns:a16="http://schemas.microsoft.com/office/drawing/2014/main" id="{DC75EFDC-3E59-45C7-9460-8432C886C3CA}"/>
                      </a:ext>
                    </a:extLst>
                  </p:cNvPr>
                  <p:cNvCxnSpPr>
                    <a:cxnSpLocks/>
                    <a:stCxn id="5" idx="2"/>
                    <a:endCxn id="7" idx="2"/>
                  </p:cNvCxnSpPr>
                  <p:nvPr/>
                </p:nvCxnSpPr>
                <p:spPr>
                  <a:xfrm flipH="1">
                    <a:off x="1302707" y="2974932"/>
                    <a:ext cx="1" cy="1976865"/>
                  </a:xfrm>
                  <a:prstGeom prst="line">
                    <a:avLst/>
                  </a:prstGeom>
                  <a:grpFill/>
                  <a:ln>
                    <a:solidFill>
                      <a:schemeClr val="accent1">
                        <a:shade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1ABC0D7A-8239-4FC1-944C-A38186E840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13" t="28074" r="67896" b="2683"/>
              <a:stretch/>
            </p:blipFill>
            <p:spPr>
              <a:xfrm rot="20479562">
                <a:off x="2622046" y="4415725"/>
                <a:ext cx="391885" cy="515479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2F718D2D-E137-45E9-8320-CDE9C96299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13" t="28074" r="67896" b="2683"/>
              <a:stretch/>
            </p:blipFill>
            <p:spPr>
              <a:xfrm rot="21373199">
                <a:off x="1691262" y="3865598"/>
                <a:ext cx="391885" cy="515479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5DBEF1F2-321D-48FF-8B09-CA9A82AEE5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13" t="28074" r="67896" b="2683"/>
              <a:stretch/>
            </p:blipFill>
            <p:spPr>
              <a:xfrm rot="239426">
                <a:off x="3068347" y="4252021"/>
                <a:ext cx="262776" cy="345651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FAB78614-AF79-4B01-B74F-28C9D5D28D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13" t="28074" r="67896" b="2683"/>
              <a:stretch/>
            </p:blipFill>
            <p:spPr>
              <a:xfrm rot="19226510" flipH="1">
                <a:off x="2348207" y="3889542"/>
                <a:ext cx="265093" cy="34181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F6284B2D-55EE-4A10-960F-1A865D061D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13" t="28074" r="67896" b="2683"/>
              <a:stretch/>
            </p:blipFill>
            <p:spPr>
              <a:xfrm rot="19226510">
                <a:off x="1524007" y="4415726"/>
                <a:ext cx="391885" cy="515479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464F163A-38A2-4889-8454-FD45310C6D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13" t="28074" r="67896" b="2683"/>
              <a:stretch/>
            </p:blipFill>
            <p:spPr>
              <a:xfrm rot="19226510">
                <a:off x="2132569" y="4232304"/>
                <a:ext cx="391885" cy="515479"/>
              </a:xfrm>
              <a:prstGeom prst="rect">
                <a:avLst/>
              </a:prstGeom>
            </p:spPr>
          </p:pic>
        </p:grp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A20EEF12-A626-4E35-9531-CEC0710CD935}"/>
              </a:ext>
            </a:extLst>
          </p:cNvPr>
          <p:cNvSpPr/>
          <p:nvPr/>
        </p:nvSpPr>
        <p:spPr>
          <a:xfrm>
            <a:off x="3735936" y="7760655"/>
            <a:ext cx="2686407" cy="6392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gradFill flip="none" rotWithShape="1">
              <a:gsLst>
                <a:gs pos="4700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901DE606-A35E-431A-90B1-15A764C6CBD0}"/>
              </a:ext>
            </a:extLst>
          </p:cNvPr>
          <p:cNvSpPr/>
          <p:nvPr/>
        </p:nvSpPr>
        <p:spPr>
          <a:xfrm>
            <a:off x="2570719" y="2282677"/>
            <a:ext cx="1055882" cy="3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2E6C2D66-DB3B-45B9-A604-E5905A150A43}"/>
              </a:ext>
            </a:extLst>
          </p:cNvPr>
          <p:cNvSpPr/>
          <p:nvPr/>
        </p:nvSpPr>
        <p:spPr>
          <a:xfrm>
            <a:off x="6538756" y="2282677"/>
            <a:ext cx="871541" cy="397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0C35096-F2E2-4CF1-A92E-4CC15181DD0D}"/>
              </a:ext>
            </a:extLst>
          </p:cNvPr>
          <p:cNvSpPr txBox="1"/>
          <p:nvPr/>
        </p:nvSpPr>
        <p:spPr>
          <a:xfrm>
            <a:off x="4411882" y="4181488"/>
            <a:ext cx="1726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5AE9079-5FB1-4859-B8EE-DC8EB973C011}"/>
              </a:ext>
            </a:extLst>
          </p:cNvPr>
          <p:cNvSpPr txBox="1"/>
          <p:nvPr/>
        </p:nvSpPr>
        <p:spPr>
          <a:xfrm>
            <a:off x="9148887" y="4317305"/>
            <a:ext cx="1726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F7CC6BA-CEA5-420A-867B-28606F187A5A}"/>
              </a:ext>
            </a:extLst>
          </p:cNvPr>
          <p:cNvSpPr txBox="1"/>
          <p:nvPr/>
        </p:nvSpPr>
        <p:spPr>
          <a:xfrm>
            <a:off x="573957" y="4108085"/>
            <a:ext cx="1726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523A835E-7BAB-465F-B219-A23A66076040}"/>
              </a:ext>
            </a:extLst>
          </p:cNvPr>
          <p:cNvGrpSpPr/>
          <p:nvPr/>
        </p:nvGrpSpPr>
        <p:grpSpPr>
          <a:xfrm>
            <a:off x="4210537" y="1181221"/>
            <a:ext cx="2102110" cy="2566791"/>
            <a:chOff x="5335920" y="4000995"/>
            <a:chExt cx="2102110" cy="2566791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9D1A47E8-62D3-4DAC-8E32-3B23F7ED7AA7}"/>
                </a:ext>
              </a:extLst>
            </p:cNvPr>
            <p:cNvGrpSpPr/>
            <p:nvPr/>
          </p:nvGrpSpPr>
          <p:grpSpPr>
            <a:xfrm>
              <a:off x="5366358" y="4000995"/>
              <a:ext cx="2068700" cy="2566791"/>
              <a:chOff x="3817497" y="3031730"/>
              <a:chExt cx="2068700" cy="2566791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ABC78B04-231B-423B-8D36-1D45DAE85B16}"/>
                  </a:ext>
                </a:extLst>
              </p:cNvPr>
              <p:cNvGrpSpPr/>
              <p:nvPr/>
            </p:nvGrpSpPr>
            <p:grpSpPr>
              <a:xfrm>
                <a:off x="3826765" y="3031730"/>
                <a:ext cx="2054269" cy="2566791"/>
                <a:chOff x="1302707" y="2780778"/>
                <a:chExt cx="2054269" cy="2566791"/>
              </a:xfrm>
              <a:gradFill flip="none" rotWithShape="1">
                <a:gsLst>
                  <a:gs pos="33000">
                    <a:schemeClr val="accent1">
                      <a:lumMod val="5000"/>
                      <a:lumOff val="95000"/>
                    </a:schemeClr>
                  </a:gs>
                  <a:gs pos="72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p:grpSpPr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5A21BC00-DC01-4B9A-BF0A-86E78B27F590}"/>
                    </a:ext>
                  </a:extLst>
                </p:cNvPr>
                <p:cNvCxnSpPr>
                  <a:cxnSpLocks/>
                  <a:stCxn id="134" idx="6"/>
                  <a:endCxn id="132" idx="6"/>
                </p:cNvCxnSpPr>
                <p:nvPr/>
              </p:nvCxnSpPr>
              <p:spPr>
                <a:xfrm>
                  <a:off x="3356976" y="2974932"/>
                  <a:ext cx="0" cy="1976865"/>
                </a:xfrm>
                <a:prstGeom prst="line">
                  <a:avLst/>
                </a:prstGeom>
                <a:grpFill/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484AE52D-6550-4BAB-BC36-48F39E04CDF8}"/>
                    </a:ext>
                  </a:extLst>
                </p:cNvPr>
                <p:cNvSpPr/>
                <p:nvPr/>
              </p:nvSpPr>
              <p:spPr>
                <a:xfrm>
                  <a:off x="1302707" y="4556025"/>
                  <a:ext cx="2054269" cy="791544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ADFABC01-868F-4D92-A348-35A49225E5D8}"/>
                    </a:ext>
                  </a:extLst>
                </p:cNvPr>
                <p:cNvGrpSpPr/>
                <p:nvPr/>
              </p:nvGrpSpPr>
              <p:grpSpPr>
                <a:xfrm>
                  <a:off x="1302707" y="2780778"/>
                  <a:ext cx="2054269" cy="2171019"/>
                  <a:chOff x="1302707" y="2780778"/>
                  <a:chExt cx="2054269" cy="2171019"/>
                </a:xfrm>
                <a:grpFill/>
              </p:grpSpPr>
              <p:sp>
                <p:nvSpPr>
                  <p:cNvPr id="134" name="Oval 133">
                    <a:extLst>
                      <a:ext uri="{FF2B5EF4-FFF2-40B4-BE49-F238E27FC236}">
                        <a16:creationId xmlns:a16="http://schemas.microsoft.com/office/drawing/2014/main" id="{F018DAA0-FD49-40C8-8E14-968379B7DA1C}"/>
                      </a:ext>
                    </a:extLst>
                  </p:cNvPr>
                  <p:cNvSpPr/>
                  <p:nvPr/>
                </p:nvSpPr>
                <p:spPr>
                  <a:xfrm>
                    <a:off x="1302708" y="2780778"/>
                    <a:ext cx="2054268" cy="38830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A1939955-8B8B-4D7F-9FA9-AE9B5E4F086E}"/>
                      </a:ext>
                    </a:extLst>
                  </p:cNvPr>
                  <p:cNvCxnSpPr>
                    <a:cxnSpLocks/>
                    <a:stCxn id="134" idx="2"/>
                    <a:endCxn id="132" idx="2"/>
                  </p:cNvCxnSpPr>
                  <p:nvPr/>
                </p:nvCxnSpPr>
                <p:spPr>
                  <a:xfrm flipH="1">
                    <a:off x="1302707" y="2974932"/>
                    <a:ext cx="1" cy="1976865"/>
                  </a:xfrm>
                  <a:prstGeom prst="line">
                    <a:avLst/>
                  </a:prstGeom>
                  <a:grpFill/>
                  <a:ln>
                    <a:solidFill>
                      <a:schemeClr val="accent1">
                        <a:shade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127" name="Picture 126">
                <a:extLst>
                  <a:ext uri="{FF2B5EF4-FFF2-40B4-BE49-F238E27FC236}">
                    <a16:creationId xmlns:a16="http://schemas.microsoft.com/office/drawing/2014/main" id="{0BE176FB-ACD7-49E3-8C6C-C9AB6A01EE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13" t="28074" r="67896" b="2683"/>
              <a:stretch/>
            </p:blipFill>
            <p:spPr>
              <a:xfrm rot="20479562">
                <a:off x="4858628" y="5104314"/>
                <a:ext cx="126689" cy="166644"/>
              </a:xfrm>
              <a:prstGeom prst="rect">
                <a:avLst/>
              </a:prstGeom>
            </p:spPr>
          </p:pic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id="{6BF056C8-93D4-45F8-B62E-02416E0A1A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13" t="28074" r="67896" b="2683"/>
              <a:stretch/>
            </p:blipFill>
            <p:spPr>
              <a:xfrm rot="239426">
                <a:off x="5094846" y="5077400"/>
                <a:ext cx="115087" cy="151383"/>
              </a:xfrm>
              <a:prstGeom prst="rect">
                <a:avLst/>
              </a:prstGeom>
            </p:spPr>
          </p:pic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id="{477EC13D-2F5B-4C62-B69C-EF7EFF8B71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13" t="28074" r="67896" b="2683"/>
              <a:stretch/>
            </p:blipFill>
            <p:spPr>
              <a:xfrm rot="19226510" flipH="1" flipV="1">
                <a:off x="4930781" y="5254485"/>
                <a:ext cx="118633" cy="190437"/>
              </a:xfrm>
              <a:prstGeom prst="rect">
                <a:avLst/>
              </a:prstGeom>
            </p:spPr>
          </p:pic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27A8976C-0A27-4315-BDB3-EAB5C1B66C81}"/>
                  </a:ext>
                </a:extLst>
              </p:cNvPr>
              <p:cNvSpPr/>
              <p:nvPr/>
            </p:nvSpPr>
            <p:spPr>
              <a:xfrm>
                <a:off x="3817497" y="3667157"/>
                <a:ext cx="2068700" cy="38830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13AFB93E-6ACC-4332-8B3D-117AE390D7C7}"/>
                </a:ext>
              </a:extLst>
            </p:cNvPr>
            <p:cNvSpPr/>
            <p:nvPr/>
          </p:nvSpPr>
          <p:spPr>
            <a:xfrm>
              <a:off x="5335920" y="4636422"/>
              <a:ext cx="2102110" cy="1612787"/>
            </a:xfrm>
            <a:custGeom>
              <a:avLst/>
              <a:gdLst>
                <a:gd name="connsiteX0" fmla="*/ 54946 w 2102110"/>
                <a:gd name="connsiteY0" fmla="*/ 208340 h 1586764"/>
                <a:gd name="connsiteX1" fmla="*/ 54946 w 2102110"/>
                <a:gd name="connsiteY1" fmla="*/ 208340 h 1586764"/>
                <a:gd name="connsiteX2" fmla="*/ 150480 w 2102110"/>
                <a:gd name="connsiteY2" fmla="*/ 112805 h 1586764"/>
                <a:gd name="connsiteX3" fmla="*/ 382492 w 2102110"/>
                <a:gd name="connsiteY3" fmla="*/ 58214 h 1586764"/>
                <a:gd name="connsiteX4" fmla="*/ 737334 w 2102110"/>
                <a:gd name="connsiteY4" fmla="*/ 30919 h 1586764"/>
                <a:gd name="connsiteX5" fmla="*/ 1283244 w 2102110"/>
                <a:gd name="connsiteY5" fmla="*/ 30919 h 1586764"/>
                <a:gd name="connsiteX6" fmla="*/ 1419722 w 2102110"/>
                <a:gd name="connsiteY6" fmla="*/ 58214 h 1586764"/>
                <a:gd name="connsiteX7" fmla="*/ 1460665 w 2102110"/>
                <a:gd name="connsiteY7" fmla="*/ 85510 h 1586764"/>
                <a:gd name="connsiteX8" fmla="*/ 1501608 w 2102110"/>
                <a:gd name="connsiteY8" fmla="*/ 99158 h 1586764"/>
                <a:gd name="connsiteX9" fmla="*/ 1774564 w 2102110"/>
                <a:gd name="connsiteY9" fmla="*/ 112805 h 1586764"/>
                <a:gd name="connsiteX10" fmla="*/ 1829155 w 2102110"/>
                <a:gd name="connsiteY10" fmla="*/ 126453 h 1586764"/>
                <a:gd name="connsiteX11" fmla="*/ 1870098 w 2102110"/>
                <a:gd name="connsiteY11" fmla="*/ 140101 h 1586764"/>
                <a:gd name="connsiteX12" fmla="*/ 1979280 w 2102110"/>
                <a:gd name="connsiteY12" fmla="*/ 167396 h 1586764"/>
                <a:gd name="connsiteX13" fmla="*/ 2020223 w 2102110"/>
                <a:gd name="connsiteY13" fmla="*/ 181044 h 1586764"/>
                <a:gd name="connsiteX14" fmla="*/ 2061167 w 2102110"/>
                <a:gd name="connsiteY14" fmla="*/ 208340 h 1586764"/>
                <a:gd name="connsiteX15" fmla="*/ 2074814 w 2102110"/>
                <a:gd name="connsiteY15" fmla="*/ 317522 h 1586764"/>
                <a:gd name="connsiteX16" fmla="*/ 2102110 w 2102110"/>
                <a:gd name="connsiteY16" fmla="*/ 1231922 h 1586764"/>
                <a:gd name="connsiteX17" fmla="*/ 2088462 w 2102110"/>
                <a:gd name="connsiteY17" fmla="*/ 1436638 h 1586764"/>
                <a:gd name="connsiteX18" fmla="*/ 2074814 w 2102110"/>
                <a:gd name="connsiteY18" fmla="*/ 1477581 h 1586764"/>
                <a:gd name="connsiteX19" fmla="*/ 2020223 w 2102110"/>
                <a:gd name="connsiteY19" fmla="*/ 1504877 h 1586764"/>
                <a:gd name="connsiteX20" fmla="*/ 1447017 w 2102110"/>
                <a:gd name="connsiteY20" fmla="*/ 1532173 h 1586764"/>
                <a:gd name="connsiteX21" fmla="*/ 1310540 w 2102110"/>
                <a:gd name="connsiteY21" fmla="*/ 1545820 h 1586764"/>
                <a:gd name="connsiteX22" fmla="*/ 1242301 w 2102110"/>
                <a:gd name="connsiteY22" fmla="*/ 1559468 h 1586764"/>
                <a:gd name="connsiteX23" fmla="*/ 1201358 w 2102110"/>
                <a:gd name="connsiteY23" fmla="*/ 1573116 h 1586764"/>
                <a:gd name="connsiteX24" fmla="*/ 355196 w 2102110"/>
                <a:gd name="connsiteY24" fmla="*/ 1586764 h 1586764"/>
                <a:gd name="connsiteX25" fmla="*/ 123184 w 2102110"/>
                <a:gd name="connsiteY25" fmla="*/ 1573116 h 1586764"/>
                <a:gd name="connsiteX26" fmla="*/ 82241 w 2102110"/>
                <a:gd name="connsiteY26" fmla="*/ 1545820 h 1586764"/>
                <a:gd name="connsiteX27" fmla="*/ 41298 w 2102110"/>
                <a:gd name="connsiteY27" fmla="*/ 1532173 h 1586764"/>
                <a:gd name="connsiteX28" fmla="*/ 27650 w 2102110"/>
                <a:gd name="connsiteY28" fmla="*/ 1491229 h 1586764"/>
                <a:gd name="connsiteX29" fmla="*/ 355 w 2102110"/>
                <a:gd name="connsiteY29" fmla="*/ 1450286 h 1586764"/>
                <a:gd name="connsiteX30" fmla="*/ 14002 w 2102110"/>
                <a:gd name="connsiteY30" fmla="*/ 1395695 h 1586764"/>
                <a:gd name="connsiteX31" fmla="*/ 54946 w 2102110"/>
                <a:gd name="connsiteY31" fmla="*/ 1259217 h 1586764"/>
                <a:gd name="connsiteX32" fmla="*/ 27650 w 2102110"/>
                <a:gd name="connsiteY32" fmla="*/ 863432 h 1586764"/>
                <a:gd name="connsiteX33" fmla="*/ 355 w 2102110"/>
                <a:gd name="connsiteY33" fmla="*/ 795193 h 1586764"/>
                <a:gd name="connsiteX34" fmla="*/ 27650 w 2102110"/>
                <a:gd name="connsiteY34" fmla="*/ 617773 h 1586764"/>
                <a:gd name="connsiteX35" fmla="*/ 41298 w 2102110"/>
                <a:gd name="connsiteY35" fmla="*/ 576829 h 1586764"/>
                <a:gd name="connsiteX36" fmla="*/ 68593 w 2102110"/>
                <a:gd name="connsiteY36" fmla="*/ 467647 h 1586764"/>
                <a:gd name="connsiteX37" fmla="*/ 54946 w 2102110"/>
                <a:gd name="connsiteY37" fmla="*/ 208340 h 1586764"/>
                <a:gd name="connsiteX38" fmla="*/ 54946 w 2102110"/>
                <a:gd name="connsiteY38" fmla="*/ 208340 h 158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02110" h="1586764">
                  <a:moveTo>
                    <a:pt x="54946" y="208340"/>
                  </a:moveTo>
                  <a:lnTo>
                    <a:pt x="54946" y="208340"/>
                  </a:lnTo>
                  <a:cubicBezTo>
                    <a:pt x="86791" y="176495"/>
                    <a:pt x="113452" y="138440"/>
                    <a:pt x="150480" y="112805"/>
                  </a:cubicBezTo>
                  <a:cubicBezTo>
                    <a:pt x="188550" y="86449"/>
                    <a:pt x="366815" y="60566"/>
                    <a:pt x="382492" y="58214"/>
                  </a:cubicBezTo>
                  <a:cubicBezTo>
                    <a:pt x="497075" y="41027"/>
                    <a:pt x="624507" y="37556"/>
                    <a:pt x="737334" y="30919"/>
                  </a:cubicBezTo>
                  <a:cubicBezTo>
                    <a:pt x="943934" y="-20732"/>
                    <a:pt x="833756" y="1605"/>
                    <a:pt x="1283244" y="30919"/>
                  </a:cubicBezTo>
                  <a:cubicBezTo>
                    <a:pt x="1329539" y="33938"/>
                    <a:pt x="1419722" y="58214"/>
                    <a:pt x="1419722" y="58214"/>
                  </a:cubicBezTo>
                  <a:cubicBezTo>
                    <a:pt x="1433370" y="67313"/>
                    <a:pt x="1445994" y="78174"/>
                    <a:pt x="1460665" y="85510"/>
                  </a:cubicBezTo>
                  <a:cubicBezTo>
                    <a:pt x="1473532" y="91944"/>
                    <a:pt x="1487276" y="97912"/>
                    <a:pt x="1501608" y="99158"/>
                  </a:cubicBezTo>
                  <a:cubicBezTo>
                    <a:pt x="1592365" y="107050"/>
                    <a:pt x="1683579" y="108256"/>
                    <a:pt x="1774564" y="112805"/>
                  </a:cubicBezTo>
                  <a:cubicBezTo>
                    <a:pt x="1792761" y="117354"/>
                    <a:pt x="1811120" y="121300"/>
                    <a:pt x="1829155" y="126453"/>
                  </a:cubicBezTo>
                  <a:cubicBezTo>
                    <a:pt x="1842987" y="130405"/>
                    <a:pt x="1856219" y="136316"/>
                    <a:pt x="1870098" y="140101"/>
                  </a:cubicBezTo>
                  <a:cubicBezTo>
                    <a:pt x="1906290" y="149972"/>
                    <a:pt x="1943691" y="155533"/>
                    <a:pt x="1979280" y="167396"/>
                  </a:cubicBezTo>
                  <a:cubicBezTo>
                    <a:pt x="1992928" y="171945"/>
                    <a:pt x="2007356" y="174610"/>
                    <a:pt x="2020223" y="181044"/>
                  </a:cubicBezTo>
                  <a:cubicBezTo>
                    <a:pt x="2034894" y="188380"/>
                    <a:pt x="2047519" y="199241"/>
                    <a:pt x="2061167" y="208340"/>
                  </a:cubicBezTo>
                  <a:cubicBezTo>
                    <a:pt x="2117006" y="320019"/>
                    <a:pt x="2074814" y="206028"/>
                    <a:pt x="2074814" y="317522"/>
                  </a:cubicBezTo>
                  <a:cubicBezTo>
                    <a:pt x="2074814" y="996659"/>
                    <a:pt x="2065203" y="862857"/>
                    <a:pt x="2102110" y="1231922"/>
                  </a:cubicBezTo>
                  <a:cubicBezTo>
                    <a:pt x="2097561" y="1300161"/>
                    <a:pt x="2096015" y="1368666"/>
                    <a:pt x="2088462" y="1436638"/>
                  </a:cubicBezTo>
                  <a:cubicBezTo>
                    <a:pt x="2086873" y="1450936"/>
                    <a:pt x="2084986" y="1467409"/>
                    <a:pt x="2074814" y="1477581"/>
                  </a:cubicBezTo>
                  <a:cubicBezTo>
                    <a:pt x="2060428" y="1491967"/>
                    <a:pt x="2040491" y="1503114"/>
                    <a:pt x="2020223" y="1504877"/>
                  </a:cubicBezTo>
                  <a:cubicBezTo>
                    <a:pt x="1829657" y="1521448"/>
                    <a:pt x="1638086" y="1523074"/>
                    <a:pt x="1447017" y="1532173"/>
                  </a:cubicBezTo>
                  <a:cubicBezTo>
                    <a:pt x="1401525" y="1536722"/>
                    <a:pt x="1355858" y="1539778"/>
                    <a:pt x="1310540" y="1545820"/>
                  </a:cubicBezTo>
                  <a:cubicBezTo>
                    <a:pt x="1287547" y="1548886"/>
                    <a:pt x="1264805" y="1553842"/>
                    <a:pt x="1242301" y="1559468"/>
                  </a:cubicBezTo>
                  <a:cubicBezTo>
                    <a:pt x="1228345" y="1562957"/>
                    <a:pt x="1215737" y="1572674"/>
                    <a:pt x="1201358" y="1573116"/>
                  </a:cubicBezTo>
                  <a:cubicBezTo>
                    <a:pt x="919401" y="1581792"/>
                    <a:pt x="637250" y="1582215"/>
                    <a:pt x="355196" y="1586764"/>
                  </a:cubicBezTo>
                  <a:cubicBezTo>
                    <a:pt x="277859" y="1582215"/>
                    <a:pt x="199798" y="1584608"/>
                    <a:pt x="123184" y="1573116"/>
                  </a:cubicBezTo>
                  <a:cubicBezTo>
                    <a:pt x="106963" y="1570683"/>
                    <a:pt x="96912" y="1553155"/>
                    <a:pt x="82241" y="1545820"/>
                  </a:cubicBezTo>
                  <a:cubicBezTo>
                    <a:pt x="69374" y="1539386"/>
                    <a:pt x="54946" y="1536722"/>
                    <a:pt x="41298" y="1532173"/>
                  </a:cubicBezTo>
                  <a:cubicBezTo>
                    <a:pt x="36749" y="1518525"/>
                    <a:pt x="34084" y="1504096"/>
                    <a:pt x="27650" y="1491229"/>
                  </a:cubicBezTo>
                  <a:cubicBezTo>
                    <a:pt x="20315" y="1476558"/>
                    <a:pt x="2675" y="1466524"/>
                    <a:pt x="355" y="1450286"/>
                  </a:cubicBezTo>
                  <a:cubicBezTo>
                    <a:pt x="-2298" y="1431718"/>
                    <a:pt x="10647" y="1414149"/>
                    <a:pt x="14002" y="1395695"/>
                  </a:cubicBezTo>
                  <a:cubicBezTo>
                    <a:pt x="35957" y="1274943"/>
                    <a:pt x="6754" y="1331506"/>
                    <a:pt x="54946" y="1259217"/>
                  </a:cubicBezTo>
                  <a:cubicBezTo>
                    <a:pt x="46748" y="1046083"/>
                    <a:pt x="78000" y="997700"/>
                    <a:pt x="27650" y="863432"/>
                  </a:cubicBezTo>
                  <a:cubicBezTo>
                    <a:pt x="19048" y="840493"/>
                    <a:pt x="9453" y="817939"/>
                    <a:pt x="355" y="795193"/>
                  </a:cubicBezTo>
                  <a:cubicBezTo>
                    <a:pt x="4710" y="764705"/>
                    <a:pt x="20073" y="651870"/>
                    <a:pt x="27650" y="617773"/>
                  </a:cubicBezTo>
                  <a:cubicBezTo>
                    <a:pt x="30771" y="603729"/>
                    <a:pt x="37809" y="590786"/>
                    <a:pt x="41298" y="576829"/>
                  </a:cubicBezTo>
                  <a:lnTo>
                    <a:pt x="68593" y="467647"/>
                  </a:lnTo>
                  <a:cubicBezTo>
                    <a:pt x="26569" y="341574"/>
                    <a:pt x="30787" y="389535"/>
                    <a:pt x="54946" y="208340"/>
                  </a:cubicBezTo>
                  <a:lnTo>
                    <a:pt x="54946" y="208340"/>
                  </a:lnTo>
                  <a:close/>
                </a:path>
              </a:pathLst>
            </a:custGeom>
            <a:gradFill>
              <a:gsLst>
                <a:gs pos="24000">
                  <a:srgbClr val="CDD9EF">
                    <a:lumMod val="87000"/>
                    <a:lumOff val="13000"/>
                  </a:srgbClr>
                </a:gs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64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464E9E3-4672-43A3-8FFC-CF3D612DDC7A}"/>
              </a:ext>
            </a:extLst>
          </p:cNvPr>
          <p:cNvGrpSpPr/>
          <p:nvPr/>
        </p:nvGrpSpPr>
        <p:grpSpPr>
          <a:xfrm>
            <a:off x="7321165" y="962019"/>
            <a:ext cx="4402753" cy="2807154"/>
            <a:chOff x="6812678" y="2702135"/>
            <a:chExt cx="3288889" cy="3211637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6CBF7CFC-74F0-4ABF-A450-9360333A1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6534" y="4491726"/>
              <a:ext cx="1781175" cy="1422046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3B4BBFFE-C854-4CFF-9F4A-2492A98FB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2678" y="2702135"/>
              <a:ext cx="3288889" cy="2463492"/>
            </a:xfrm>
            <a:prstGeom prst="rect">
              <a:avLst/>
            </a:prstGeom>
          </p:spPr>
        </p:pic>
      </p:grp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5A09046A-689F-4B29-995D-C69D47AE074E}"/>
              </a:ext>
            </a:extLst>
          </p:cNvPr>
          <p:cNvSpPr/>
          <p:nvPr/>
        </p:nvSpPr>
        <p:spPr>
          <a:xfrm>
            <a:off x="9218381" y="1034475"/>
            <a:ext cx="121748" cy="723082"/>
          </a:xfrm>
          <a:custGeom>
            <a:avLst/>
            <a:gdLst>
              <a:gd name="connsiteX0" fmla="*/ 250521 w 288099"/>
              <a:gd name="connsiteY0" fmla="*/ 651353 h 651353"/>
              <a:gd name="connsiteX1" fmla="*/ 263047 w 288099"/>
              <a:gd name="connsiteY1" fmla="*/ 588723 h 651353"/>
              <a:gd name="connsiteX2" fmla="*/ 288099 w 288099"/>
              <a:gd name="connsiteY2" fmla="*/ 513567 h 651353"/>
              <a:gd name="connsiteX3" fmla="*/ 275573 w 288099"/>
              <a:gd name="connsiteY3" fmla="*/ 413359 h 651353"/>
              <a:gd name="connsiteX4" fmla="*/ 250521 w 288099"/>
              <a:gd name="connsiteY4" fmla="*/ 388306 h 651353"/>
              <a:gd name="connsiteX5" fmla="*/ 237995 w 288099"/>
              <a:gd name="connsiteY5" fmla="*/ 350728 h 651353"/>
              <a:gd name="connsiteX6" fmla="*/ 162839 w 288099"/>
              <a:gd name="connsiteY6" fmla="*/ 338202 h 651353"/>
              <a:gd name="connsiteX7" fmla="*/ 87683 w 288099"/>
              <a:gd name="connsiteY7" fmla="*/ 313150 h 651353"/>
              <a:gd name="connsiteX8" fmla="*/ 0 w 288099"/>
              <a:gd name="connsiteY8" fmla="*/ 288098 h 651353"/>
              <a:gd name="connsiteX9" fmla="*/ 37578 w 288099"/>
              <a:gd name="connsiteY9" fmla="*/ 125260 h 651353"/>
              <a:gd name="connsiteX10" fmla="*/ 50104 w 288099"/>
              <a:gd name="connsiteY10" fmla="*/ 87682 h 651353"/>
              <a:gd name="connsiteX11" fmla="*/ 112735 w 288099"/>
              <a:gd name="connsiteY11" fmla="*/ 12526 h 651353"/>
              <a:gd name="connsiteX12" fmla="*/ 112735 w 288099"/>
              <a:gd name="connsiteY12" fmla="*/ 0 h 65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099" h="651353">
                <a:moveTo>
                  <a:pt x="250521" y="651353"/>
                </a:moveTo>
                <a:cubicBezTo>
                  <a:pt x="254696" y="630476"/>
                  <a:pt x="257445" y="609263"/>
                  <a:pt x="263047" y="588723"/>
                </a:cubicBezTo>
                <a:cubicBezTo>
                  <a:pt x="269995" y="563246"/>
                  <a:pt x="288099" y="513567"/>
                  <a:pt x="288099" y="513567"/>
                </a:cubicBezTo>
                <a:cubicBezTo>
                  <a:pt x="283924" y="480164"/>
                  <a:pt x="285246" y="445602"/>
                  <a:pt x="275573" y="413359"/>
                </a:cubicBezTo>
                <a:cubicBezTo>
                  <a:pt x="272179" y="402047"/>
                  <a:pt x="256597" y="398433"/>
                  <a:pt x="250521" y="388306"/>
                </a:cubicBezTo>
                <a:cubicBezTo>
                  <a:pt x="243728" y="376984"/>
                  <a:pt x="249459" y="357279"/>
                  <a:pt x="237995" y="350728"/>
                </a:cubicBezTo>
                <a:cubicBezTo>
                  <a:pt x="215944" y="338127"/>
                  <a:pt x="187478" y="344362"/>
                  <a:pt x="162839" y="338202"/>
                </a:cubicBezTo>
                <a:cubicBezTo>
                  <a:pt x="137220" y="331797"/>
                  <a:pt x="113302" y="319555"/>
                  <a:pt x="87683" y="313150"/>
                </a:cubicBezTo>
                <a:cubicBezTo>
                  <a:pt x="24769" y="297422"/>
                  <a:pt x="53910" y="306068"/>
                  <a:pt x="0" y="288098"/>
                </a:cubicBezTo>
                <a:cubicBezTo>
                  <a:pt x="22443" y="63667"/>
                  <a:pt x="-13771" y="227957"/>
                  <a:pt x="37578" y="125260"/>
                </a:cubicBezTo>
                <a:cubicBezTo>
                  <a:pt x="43483" y="113450"/>
                  <a:pt x="42780" y="98668"/>
                  <a:pt x="50104" y="87682"/>
                </a:cubicBezTo>
                <a:cubicBezTo>
                  <a:pt x="105510" y="4575"/>
                  <a:pt x="71753" y="94489"/>
                  <a:pt x="112735" y="12526"/>
                </a:cubicBezTo>
                <a:cubicBezTo>
                  <a:pt x="114602" y="8791"/>
                  <a:pt x="112735" y="4175"/>
                  <a:pt x="11273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1075A11D-CB9E-4700-BC11-F37ABCBD65A7}"/>
              </a:ext>
            </a:extLst>
          </p:cNvPr>
          <p:cNvSpPr/>
          <p:nvPr/>
        </p:nvSpPr>
        <p:spPr>
          <a:xfrm>
            <a:off x="9682870" y="864938"/>
            <a:ext cx="188021" cy="833238"/>
          </a:xfrm>
          <a:custGeom>
            <a:avLst/>
            <a:gdLst>
              <a:gd name="connsiteX0" fmla="*/ 250521 w 288099"/>
              <a:gd name="connsiteY0" fmla="*/ 651353 h 651353"/>
              <a:gd name="connsiteX1" fmla="*/ 263047 w 288099"/>
              <a:gd name="connsiteY1" fmla="*/ 588723 h 651353"/>
              <a:gd name="connsiteX2" fmla="*/ 288099 w 288099"/>
              <a:gd name="connsiteY2" fmla="*/ 513567 h 651353"/>
              <a:gd name="connsiteX3" fmla="*/ 275573 w 288099"/>
              <a:gd name="connsiteY3" fmla="*/ 413359 h 651353"/>
              <a:gd name="connsiteX4" fmla="*/ 250521 w 288099"/>
              <a:gd name="connsiteY4" fmla="*/ 388306 h 651353"/>
              <a:gd name="connsiteX5" fmla="*/ 237995 w 288099"/>
              <a:gd name="connsiteY5" fmla="*/ 350728 h 651353"/>
              <a:gd name="connsiteX6" fmla="*/ 162839 w 288099"/>
              <a:gd name="connsiteY6" fmla="*/ 338202 h 651353"/>
              <a:gd name="connsiteX7" fmla="*/ 87683 w 288099"/>
              <a:gd name="connsiteY7" fmla="*/ 313150 h 651353"/>
              <a:gd name="connsiteX8" fmla="*/ 0 w 288099"/>
              <a:gd name="connsiteY8" fmla="*/ 288098 h 651353"/>
              <a:gd name="connsiteX9" fmla="*/ 37578 w 288099"/>
              <a:gd name="connsiteY9" fmla="*/ 125260 h 651353"/>
              <a:gd name="connsiteX10" fmla="*/ 50104 w 288099"/>
              <a:gd name="connsiteY10" fmla="*/ 87682 h 651353"/>
              <a:gd name="connsiteX11" fmla="*/ 112735 w 288099"/>
              <a:gd name="connsiteY11" fmla="*/ 12526 h 651353"/>
              <a:gd name="connsiteX12" fmla="*/ 112735 w 288099"/>
              <a:gd name="connsiteY12" fmla="*/ 0 h 65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099" h="651353">
                <a:moveTo>
                  <a:pt x="250521" y="651353"/>
                </a:moveTo>
                <a:cubicBezTo>
                  <a:pt x="254696" y="630476"/>
                  <a:pt x="257445" y="609263"/>
                  <a:pt x="263047" y="588723"/>
                </a:cubicBezTo>
                <a:cubicBezTo>
                  <a:pt x="269995" y="563246"/>
                  <a:pt x="288099" y="513567"/>
                  <a:pt x="288099" y="513567"/>
                </a:cubicBezTo>
                <a:cubicBezTo>
                  <a:pt x="283924" y="480164"/>
                  <a:pt x="285246" y="445602"/>
                  <a:pt x="275573" y="413359"/>
                </a:cubicBezTo>
                <a:cubicBezTo>
                  <a:pt x="272179" y="402047"/>
                  <a:pt x="256597" y="398433"/>
                  <a:pt x="250521" y="388306"/>
                </a:cubicBezTo>
                <a:cubicBezTo>
                  <a:pt x="243728" y="376984"/>
                  <a:pt x="249459" y="357279"/>
                  <a:pt x="237995" y="350728"/>
                </a:cubicBezTo>
                <a:cubicBezTo>
                  <a:pt x="215944" y="338127"/>
                  <a:pt x="187478" y="344362"/>
                  <a:pt x="162839" y="338202"/>
                </a:cubicBezTo>
                <a:cubicBezTo>
                  <a:pt x="137220" y="331797"/>
                  <a:pt x="113302" y="319555"/>
                  <a:pt x="87683" y="313150"/>
                </a:cubicBezTo>
                <a:cubicBezTo>
                  <a:pt x="24769" y="297422"/>
                  <a:pt x="53910" y="306068"/>
                  <a:pt x="0" y="288098"/>
                </a:cubicBezTo>
                <a:cubicBezTo>
                  <a:pt x="22443" y="63667"/>
                  <a:pt x="-13771" y="227957"/>
                  <a:pt x="37578" y="125260"/>
                </a:cubicBezTo>
                <a:cubicBezTo>
                  <a:pt x="43483" y="113450"/>
                  <a:pt x="42780" y="98668"/>
                  <a:pt x="50104" y="87682"/>
                </a:cubicBezTo>
                <a:cubicBezTo>
                  <a:pt x="105510" y="4575"/>
                  <a:pt x="71753" y="94489"/>
                  <a:pt x="112735" y="12526"/>
                </a:cubicBezTo>
                <a:cubicBezTo>
                  <a:pt x="114602" y="8791"/>
                  <a:pt x="112735" y="4175"/>
                  <a:pt x="11273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0484DD7E-3756-4FDD-B62A-9E4BB887E41A}"/>
              </a:ext>
            </a:extLst>
          </p:cNvPr>
          <p:cNvSpPr/>
          <p:nvPr/>
        </p:nvSpPr>
        <p:spPr>
          <a:xfrm>
            <a:off x="9444457" y="1034475"/>
            <a:ext cx="188021" cy="833238"/>
          </a:xfrm>
          <a:custGeom>
            <a:avLst/>
            <a:gdLst>
              <a:gd name="connsiteX0" fmla="*/ 250521 w 288099"/>
              <a:gd name="connsiteY0" fmla="*/ 651353 h 651353"/>
              <a:gd name="connsiteX1" fmla="*/ 263047 w 288099"/>
              <a:gd name="connsiteY1" fmla="*/ 588723 h 651353"/>
              <a:gd name="connsiteX2" fmla="*/ 288099 w 288099"/>
              <a:gd name="connsiteY2" fmla="*/ 513567 h 651353"/>
              <a:gd name="connsiteX3" fmla="*/ 275573 w 288099"/>
              <a:gd name="connsiteY3" fmla="*/ 413359 h 651353"/>
              <a:gd name="connsiteX4" fmla="*/ 250521 w 288099"/>
              <a:gd name="connsiteY4" fmla="*/ 388306 h 651353"/>
              <a:gd name="connsiteX5" fmla="*/ 237995 w 288099"/>
              <a:gd name="connsiteY5" fmla="*/ 350728 h 651353"/>
              <a:gd name="connsiteX6" fmla="*/ 162839 w 288099"/>
              <a:gd name="connsiteY6" fmla="*/ 338202 h 651353"/>
              <a:gd name="connsiteX7" fmla="*/ 87683 w 288099"/>
              <a:gd name="connsiteY7" fmla="*/ 313150 h 651353"/>
              <a:gd name="connsiteX8" fmla="*/ 0 w 288099"/>
              <a:gd name="connsiteY8" fmla="*/ 288098 h 651353"/>
              <a:gd name="connsiteX9" fmla="*/ 37578 w 288099"/>
              <a:gd name="connsiteY9" fmla="*/ 125260 h 651353"/>
              <a:gd name="connsiteX10" fmla="*/ 50104 w 288099"/>
              <a:gd name="connsiteY10" fmla="*/ 87682 h 651353"/>
              <a:gd name="connsiteX11" fmla="*/ 112735 w 288099"/>
              <a:gd name="connsiteY11" fmla="*/ 12526 h 651353"/>
              <a:gd name="connsiteX12" fmla="*/ 112735 w 288099"/>
              <a:gd name="connsiteY12" fmla="*/ 0 h 65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099" h="651353">
                <a:moveTo>
                  <a:pt x="250521" y="651353"/>
                </a:moveTo>
                <a:cubicBezTo>
                  <a:pt x="254696" y="630476"/>
                  <a:pt x="257445" y="609263"/>
                  <a:pt x="263047" y="588723"/>
                </a:cubicBezTo>
                <a:cubicBezTo>
                  <a:pt x="269995" y="563246"/>
                  <a:pt x="288099" y="513567"/>
                  <a:pt x="288099" y="513567"/>
                </a:cubicBezTo>
                <a:cubicBezTo>
                  <a:pt x="283924" y="480164"/>
                  <a:pt x="285246" y="445602"/>
                  <a:pt x="275573" y="413359"/>
                </a:cubicBezTo>
                <a:cubicBezTo>
                  <a:pt x="272179" y="402047"/>
                  <a:pt x="256597" y="398433"/>
                  <a:pt x="250521" y="388306"/>
                </a:cubicBezTo>
                <a:cubicBezTo>
                  <a:pt x="243728" y="376984"/>
                  <a:pt x="249459" y="357279"/>
                  <a:pt x="237995" y="350728"/>
                </a:cubicBezTo>
                <a:cubicBezTo>
                  <a:pt x="215944" y="338127"/>
                  <a:pt x="187478" y="344362"/>
                  <a:pt x="162839" y="338202"/>
                </a:cubicBezTo>
                <a:cubicBezTo>
                  <a:pt x="137220" y="331797"/>
                  <a:pt x="113302" y="319555"/>
                  <a:pt x="87683" y="313150"/>
                </a:cubicBezTo>
                <a:cubicBezTo>
                  <a:pt x="24769" y="297422"/>
                  <a:pt x="53910" y="306068"/>
                  <a:pt x="0" y="288098"/>
                </a:cubicBezTo>
                <a:cubicBezTo>
                  <a:pt x="22443" y="63667"/>
                  <a:pt x="-13771" y="227957"/>
                  <a:pt x="37578" y="125260"/>
                </a:cubicBezTo>
                <a:cubicBezTo>
                  <a:pt x="43483" y="113450"/>
                  <a:pt x="42780" y="98668"/>
                  <a:pt x="50104" y="87682"/>
                </a:cubicBezTo>
                <a:cubicBezTo>
                  <a:pt x="105510" y="4575"/>
                  <a:pt x="71753" y="94489"/>
                  <a:pt x="112735" y="12526"/>
                </a:cubicBezTo>
                <a:cubicBezTo>
                  <a:pt x="114602" y="8791"/>
                  <a:pt x="112735" y="4175"/>
                  <a:pt x="11273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BE5AEC7B-9817-4364-A1BB-9E51EF1C79A3}"/>
              </a:ext>
            </a:extLst>
          </p:cNvPr>
          <p:cNvSpPr/>
          <p:nvPr/>
        </p:nvSpPr>
        <p:spPr>
          <a:xfrm>
            <a:off x="8983592" y="820178"/>
            <a:ext cx="121750" cy="833239"/>
          </a:xfrm>
          <a:custGeom>
            <a:avLst/>
            <a:gdLst>
              <a:gd name="connsiteX0" fmla="*/ 250521 w 288099"/>
              <a:gd name="connsiteY0" fmla="*/ 651353 h 651353"/>
              <a:gd name="connsiteX1" fmla="*/ 263047 w 288099"/>
              <a:gd name="connsiteY1" fmla="*/ 588723 h 651353"/>
              <a:gd name="connsiteX2" fmla="*/ 288099 w 288099"/>
              <a:gd name="connsiteY2" fmla="*/ 513567 h 651353"/>
              <a:gd name="connsiteX3" fmla="*/ 275573 w 288099"/>
              <a:gd name="connsiteY3" fmla="*/ 413359 h 651353"/>
              <a:gd name="connsiteX4" fmla="*/ 250521 w 288099"/>
              <a:gd name="connsiteY4" fmla="*/ 388306 h 651353"/>
              <a:gd name="connsiteX5" fmla="*/ 237995 w 288099"/>
              <a:gd name="connsiteY5" fmla="*/ 350728 h 651353"/>
              <a:gd name="connsiteX6" fmla="*/ 162839 w 288099"/>
              <a:gd name="connsiteY6" fmla="*/ 338202 h 651353"/>
              <a:gd name="connsiteX7" fmla="*/ 87683 w 288099"/>
              <a:gd name="connsiteY7" fmla="*/ 313150 h 651353"/>
              <a:gd name="connsiteX8" fmla="*/ 0 w 288099"/>
              <a:gd name="connsiteY8" fmla="*/ 288098 h 651353"/>
              <a:gd name="connsiteX9" fmla="*/ 37578 w 288099"/>
              <a:gd name="connsiteY9" fmla="*/ 125260 h 651353"/>
              <a:gd name="connsiteX10" fmla="*/ 50104 w 288099"/>
              <a:gd name="connsiteY10" fmla="*/ 87682 h 651353"/>
              <a:gd name="connsiteX11" fmla="*/ 112735 w 288099"/>
              <a:gd name="connsiteY11" fmla="*/ 12526 h 651353"/>
              <a:gd name="connsiteX12" fmla="*/ 112735 w 288099"/>
              <a:gd name="connsiteY12" fmla="*/ 0 h 65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099" h="651353">
                <a:moveTo>
                  <a:pt x="250521" y="651353"/>
                </a:moveTo>
                <a:cubicBezTo>
                  <a:pt x="254696" y="630476"/>
                  <a:pt x="257445" y="609263"/>
                  <a:pt x="263047" y="588723"/>
                </a:cubicBezTo>
                <a:cubicBezTo>
                  <a:pt x="269995" y="563246"/>
                  <a:pt x="288099" y="513567"/>
                  <a:pt x="288099" y="513567"/>
                </a:cubicBezTo>
                <a:cubicBezTo>
                  <a:pt x="283924" y="480164"/>
                  <a:pt x="285246" y="445602"/>
                  <a:pt x="275573" y="413359"/>
                </a:cubicBezTo>
                <a:cubicBezTo>
                  <a:pt x="272179" y="402047"/>
                  <a:pt x="256597" y="398433"/>
                  <a:pt x="250521" y="388306"/>
                </a:cubicBezTo>
                <a:cubicBezTo>
                  <a:pt x="243728" y="376984"/>
                  <a:pt x="249459" y="357279"/>
                  <a:pt x="237995" y="350728"/>
                </a:cubicBezTo>
                <a:cubicBezTo>
                  <a:pt x="215944" y="338127"/>
                  <a:pt x="187478" y="344362"/>
                  <a:pt x="162839" y="338202"/>
                </a:cubicBezTo>
                <a:cubicBezTo>
                  <a:pt x="137220" y="331797"/>
                  <a:pt x="113302" y="319555"/>
                  <a:pt x="87683" y="313150"/>
                </a:cubicBezTo>
                <a:cubicBezTo>
                  <a:pt x="24769" y="297422"/>
                  <a:pt x="53910" y="306068"/>
                  <a:pt x="0" y="288098"/>
                </a:cubicBezTo>
                <a:cubicBezTo>
                  <a:pt x="22443" y="63667"/>
                  <a:pt x="-13771" y="227957"/>
                  <a:pt x="37578" y="125260"/>
                </a:cubicBezTo>
                <a:cubicBezTo>
                  <a:pt x="43483" y="113450"/>
                  <a:pt x="42780" y="98668"/>
                  <a:pt x="50104" y="87682"/>
                </a:cubicBezTo>
                <a:cubicBezTo>
                  <a:pt x="105510" y="4575"/>
                  <a:pt x="71753" y="94489"/>
                  <a:pt x="112735" y="12526"/>
                </a:cubicBezTo>
                <a:cubicBezTo>
                  <a:pt x="114602" y="8791"/>
                  <a:pt x="112735" y="4175"/>
                  <a:pt x="11273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A2E953-2692-431D-A54E-BF9A890A5E1A}"/>
              </a:ext>
            </a:extLst>
          </p:cNvPr>
          <p:cNvSpPr txBox="1"/>
          <p:nvPr/>
        </p:nvSpPr>
        <p:spPr>
          <a:xfrm>
            <a:off x="387312" y="4963636"/>
            <a:ext cx="1133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ফ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কঠিন পদার্থ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ব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কে ফ্রিজথেকে বাহির করার পর তাপমাত্রা বৃদ্ধি পেয়ে গলে তরলে পরিণত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F673CBA-11B7-448B-B35B-C333974D0C36}"/>
              </a:ext>
            </a:extLst>
          </p:cNvPr>
          <p:cNvSpPr txBox="1"/>
          <p:nvPr/>
        </p:nvSpPr>
        <p:spPr>
          <a:xfrm>
            <a:off x="470465" y="5477278"/>
            <a:ext cx="1133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তরল পদার্থ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তাপ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দিলে গ্যাসিও/বায়ুবিয় পরিণত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D31610-A4D1-4CB3-A3A3-D5A83E79D2EF}"/>
              </a:ext>
            </a:extLst>
          </p:cNvPr>
          <p:cNvSpPr txBox="1"/>
          <p:nvPr/>
        </p:nvSpPr>
        <p:spPr>
          <a:xfrm>
            <a:off x="3296173" y="0"/>
            <a:ext cx="4684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D61FD60-EDA5-4C5A-B612-0D5670C79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5/28/2020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CB9C349-5DCA-40F0-BC30-F006A92E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CC2-97FA-4034-8D18-E67BAEF7B1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5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44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4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4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3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3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32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7" grpId="0" animBg="1"/>
      <p:bldP spid="78" grpId="0"/>
      <p:bldP spid="80" grpId="0"/>
      <p:bldP spid="81" grpId="0"/>
      <p:bldP spid="108" grpId="0" animBg="1"/>
      <p:bldP spid="110" grpId="0" animBg="1"/>
      <p:bldP spid="112" grpId="0" animBg="1"/>
      <p:bldP spid="46" grpId="0" animBg="1"/>
      <p:bldP spid="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9937CC-520B-4F61-88FB-C3157FD03CAE}"/>
              </a:ext>
            </a:extLst>
          </p:cNvPr>
          <p:cNvSpPr txBox="1"/>
          <p:nvPr/>
        </p:nvSpPr>
        <p:spPr>
          <a:xfrm>
            <a:off x="519268" y="4412225"/>
            <a:ext cx="5498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EE9055-57FA-4FC9-AF08-CB35A59D4DD7}"/>
              </a:ext>
            </a:extLst>
          </p:cNvPr>
          <p:cNvSpPr txBox="1"/>
          <p:nvPr/>
        </p:nvSpPr>
        <p:spPr>
          <a:xfrm>
            <a:off x="261316" y="5470211"/>
            <a:ext cx="63851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প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অবস্হা পরিবর্তনগুলি লিখ।</a:t>
            </a:r>
            <a:endParaRPr lang="en-US" sz="3200" dirty="0"/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D025F81-6E80-43C9-9945-1FDDCB0B8669}"/>
              </a:ext>
            </a:extLst>
          </p:cNvPr>
          <p:cNvSpPr/>
          <p:nvPr/>
        </p:nvSpPr>
        <p:spPr>
          <a:xfrm>
            <a:off x="4225089" y="-19568"/>
            <a:ext cx="3741821" cy="844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4638B2C-3880-4E98-AA83-F7A4F676070E}"/>
              </a:ext>
            </a:extLst>
          </p:cNvPr>
          <p:cNvGrpSpPr/>
          <p:nvPr/>
        </p:nvGrpSpPr>
        <p:grpSpPr>
          <a:xfrm>
            <a:off x="7703511" y="4058433"/>
            <a:ext cx="4123090" cy="2535162"/>
            <a:chOff x="7649334" y="3384337"/>
            <a:chExt cx="4177267" cy="200927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482AEE8-BF72-47D3-9EE5-EFBB153442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9334" y="3384337"/>
              <a:ext cx="4127163" cy="51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3177F1A-B3CB-4CA0-B148-7521458CB991}"/>
                </a:ext>
              </a:extLst>
            </p:cNvPr>
            <p:cNvCxnSpPr>
              <a:cxnSpLocks/>
            </p:cNvCxnSpPr>
            <p:nvPr/>
          </p:nvCxnSpPr>
          <p:spPr>
            <a:xfrm>
              <a:off x="7711965" y="4015747"/>
              <a:ext cx="40645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89032C8-7768-46E1-974C-BB85E154853B}"/>
                </a:ext>
              </a:extLst>
            </p:cNvPr>
            <p:cNvCxnSpPr>
              <a:cxnSpLocks/>
            </p:cNvCxnSpPr>
            <p:nvPr/>
          </p:nvCxnSpPr>
          <p:spPr>
            <a:xfrm>
              <a:off x="7711965" y="4466684"/>
              <a:ext cx="40645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F4ACE3B-1730-45B0-B3B9-2F1C091CC214}"/>
                </a:ext>
              </a:extLst>
            </p:cNvPr>
            <p:cNvCxnSpPr>
              <a:cxnSpLocks/>
            </p:cNvCxnSpPr>
            <p:nvPr/>
          </p:nvCxnSpPr>
          <p:spPr>
            <a:xfrm>
              <a:off x="7711965" y="4967725"/>
              <a:ext cx="40645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7AC6225-8EEB-42F8-A73D-16B521BBF666}"/>
                </a:ext>
              </a:extLst>
            </p:cNvPr>
            <p:cNvCxnSpPr>
              <a:cxnSpLocks/>
            </p:cNvCxnSpPr>
            <p:nvPr/>
          </p:nvCxnSpPr>
          <p:spPr>
            <a:xfrm>
              <a:off x="7711965" y="5386192"/>
              <a:ext cx="4114636" cy="74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F4129C9-3B7C-4E0C-AAD1-AA42CFC70F9B}"/>
                </a:ext>
              </a:extLst>
            </p:cNvPr>
            <p:cNvCxnSpPr/>
            <p:nvPr/>
          </p:nvCxnSpPr>
          <p:spPr>
            <a:xfrm>
              <a:off x="7711965" y="3389445"/>
              <a:ext cx="0" cy="1996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A4FDBDD-33CB-49B1-A339-B5D6D03F4CE5}"/>
              </a:ext>
            </a:extLst>
          </p:cNvPr>
          <p:cNvCxnSpPr>
            <a:cxnSpLocks/>
          </p:cNvCxnSpPr>
          <p:nvPr/>
        </p:nvCxnSpPr>
        <p:spPr>
          <a:xfrm>
            <a:off x="11776497" y="4064878"/>
            <a:ext cx="0" cy="2528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BC8EA00C-57E9-4E49-83EE-84F43A7B6850}"/>
              </a:ext>
            </a:extLst>
          </p:cNvPr>
          <p:cNvSpPr/>
          <p:nvPr/>
        </p:nvSpPr>
        <p:spPr>
          <a:xfrm>
            <a:off x="7764682" y="4058433"/>
            <a:ext cx="3942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অবস্হা পরিবর্তন</a:t>
            </a:r>
            <a:endParaRPr 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D06582-170B-4064-8402-4B469953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123" y="1368557"/>
            <a:ext cx="2733609" cy="2766541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BD2155-8770-4456-BF2B-043E97376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5/28/2020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4B04D-8AC6-47FD-A2FA-1EB3A2206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CC2-97FA-4034-8D18-E67BAEF7B1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7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8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>
            <a:extLst>
              <a:ext uri="{FF2B5EF4-FFF2-40B4-BE49-F238E27FC236}">
                <a16:creationId xmlns:a16="http://schemas.microsoft.com/office/drawing/2014/main" id="{A20EEF12-A626-4E35-9531-CEC0710CD935}"/>
              </a:ext>
            </a:extLst>
          </p:cNvPr>
          <p:cNvSpPr/>
          <p:nvPr/>
        </p:nvSpPr>
        <p:spPr>
          <a:xfrm>
            <a:off x="3735936" y="7760655"/>
            <a:ext cx="2686407" cy="6392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gradFill flip="none" rotWithShape="1">
              <a:gsLst>
                <a:gs pos="4700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901DE606-A35E-431A-90B1-15A764C6CBD0}"/>
              </a:ext>
            </a:extLst>
          </p:cNvPr>
          <p:cNvSpPr/>
          <p:nvPr/>
        </p:nvSpPr>
        <p:spPr>
          <a:xfrm rot="16200000">
            <a:off x="7002408" y="2849680"/>
            <a:ext cx="1055882" cy="3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2E6C2D66-DB3B-45B9-A604-E5905A150A43}"/>
              </a:ext>
            </a:extLst>
          </p:cNvPr>
          <p:cNvSpPr/>
          <p:nvPr/>
        </p:nvSpPr>
        <p:spPr>
          <a:xfrm flipH="1">
            <a:off x="3474704" y="1269497"/>
            <a:ext cx="1124674" cy="397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5AE9079-5FB1-4859-B8EE-DC8EB973C011}"/>
              </a:ext>
            </a:extLst>
          </p:cNvPr>
          <p:cNvSpPr txBox="1"/>
          <p:nvPr/>
        </p:nvSpPr>
        <p:spPr>
          <a:xfrm>
            <a:off x="6422343" y="5890133"/>
            <a:ext cx="5214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য়োগে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ণত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F7CC6BA-CEA5-420A-867B-28606F187A5A}"/>
              </a:ext>
            </a:extLst>
          </p:cNvPr>
          <p:cNvSpPr txBox="1"/>
          <p:nvPr/>
        </p:nvSpPr>
        <p:spPr>
          <a:xfrm>
            <a:off x="261164" y="6085292"/>
            <a:ext cx="5508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বৃষ্টি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464E9E3-4672-43A3-8FFC-CF3D612DDC7A}"/>
              </a:ext>
            </a:extLst>
          </p:cNvPr>
          <p:cNvGrpSpPr/>
          <p:nvPr/>
        </p:nvGrpSpPr>
        <p:grpSpPr>
          <a:xfrm>
            <a:off x="7324453" y="2773562"/>
            <a:ext cx="4333570" cy="2967362"/>
            <a:chOff x="6812678" y="2702135"/>
            <a:chExt cx="3288889" cy="3211637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6CBF7CFC-74F0-4ABF-A450-9360333A1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6534" y="4491726"/>
              <a:ext cx="1781175" cy="1422046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3B4BBFFE-C854-4CFF-9F4A-2492A98FB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2678" y="2702135"/>
              <a:ext cx="3288889" cy="2463492"/>
            </a:xfrm>
            <a:prstGeom prst="rect">
              <a:avLst/>
            </a:prstGeom>
          </p:spPr>
        </p:pic>
      </p:grp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5A09046A-689F-4B29-995D-C69D47AE074E}"/>
              </a:ext>
            </a:extLst>
          </p:cNvPr>
          <p:cNvSpPr/>
          <p:nvPr/>
        </p:nvSpPr>
        <p:spPr>
          <a:xfrm rot="442554">
            <a:off x="9193297" y="2778386"/>
            <a:ext cx="121748" cy="723082"/>
          </a:xfrm>
          <a:custGeom>
            <a:avLst/>
            <a:gdLst>
              <a:gd name="connsiteX0" fmla="*/ 250521 w 288099"/>
              <a:gd name="connsiteY0" fmla="*/ 651353 h 651353"/>
              <a:gd name="connsiteX1" fmla="*/ 263047 w 288099"/>
              <a:gd name="connsiteY1" fmla="*/ 588723 h 651353"/>
              <a:gd name="connsiteX2" fmla="*/ 288099 w 288099"/>
              <a:gd name="connsiteY2" fmla="*/ 513567 h 651353"/>
              <a:gd name="connsiteX3" fmla="*/ 275573 w 288099"/>
              <a:gd name="connsiteY3" fmla="*/ 413359 h 651353"/>
              <a:gd name="connsiteX4" fmla="*/ 250521 w 288099"/>
              <a:gd name="connsiteY4" fmla="*/ 388306 h 651353"/>
              <a:gd name="connsiteX5" fmla="*/ 237995 w 288099"/>
              <a:gd name="connsiteY5" fmla="*/ 350728 h 651353"/>
              <a:gd name="connsiteX6" fmla="*/ 162839 w 288099"/>
              <a:gd name="connsiteY6" fmla="*/ 338202 h 651353"/>
              <a:gd name="connsiteX7" fmla="*/ 87683 w 288099"/>
              <a:gd name="connsiteY7" fmla="*/ 313150 h 651353"/>
              <a:gd name="connsiteX8" fmla="*/ 0 w 288099"/>
              <a:gd name="connsiteY8" fmla="*/ 288098 h 651353"/>
              <a:gd name="connsiteX9" fmla="*/ 37578 w 288099"/>
              <a:gd name="connsiteY9" fmla="*/ 125260 h 651353"/>
              <a:gd name="connsiteX10" fmla="*/ 50104 w 288099"/>
              <a:gd name="connsiteY10" fmla="*/ 87682 h 651353"/>
              <a:gd name="connsiteX11" fmla="*/ 112735 w 288099"/>
              <a:gd name="connsiteY11" fmla="*/ 12526 h 651353"/>
              <a:gd name="connsiteX12" fmla="*/ 112735 w 288099"/>
              <a:gd name="connsiteY12" fmla="*/ 0 h 65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099" h="651353">
                <a:moveTo>
                  <a:pt x="250521" y="651353"/>
                </a:moveTo>
                <a:cubicBezTo>
                  <a:pt x="254696" y="630476"/>
                  <a:pt x="257445" y="609263"/>
                  <a:pt x="263047" y="588723"/>
                </a:cubicBezTo>
                <a:cubicBezTo>
                  <a:pt x="269995" y="563246"/>
                  <a:pt x="288099" y="513567"/>
                  <a:pt x="288099" y="513567"/>
                </a:cubicBezTo>
                <a:cubicBezTo>
                  <a:pt x="283924" y="480164"/>
                  <a:pt x="285246" y="445602"/>
                  <a:pt x="275573" y="413359"/>
                </a:cubicBezTo>
                <a:cubicBezTo>
                  <a:pt x="272179" y="402047"/>
                  <a:pt x="256597" y="398433"/>
                  <a:pt x="250521" y="388306"/>
                </a:cubicBezTo>
                <a:cubicBezTo>
                  <a:pt x="243728" y="376984"/>
                  <a:pt x="249459" y="357279"/>
                  <a:pt x="237995" y="350728"/>
                </a:cubicBezTo>
                <a:cubicBezTo>
                  <a:pt x="215944" y="338127"/>
                  <a:pt x="187478" y="344362"/>
                  <a:pt x="162839" y="338202"/>
                </a:cubicBezTo>
                <a:cubicBezTo>
                  <a:pt x="137220" y="331797"/>
                  <a:pt x="113302" y="319555"/>
                  <a:pt x="87683" y="313150"/>
                </a:cubicBezTo>
                <a:cubicBezTo>
                  <a:pt x="24769" y="297422"/>
                  <a:pt x="53910" y="306068"/>
                  <a:pt x="0" y="288098"/>
                </a:cubicBezTo>
                <a:cubicBezTo>
                  <a:pt x="22443" y="63667"/>
                  <a:pt x="-13771" y="227957"/>
                  <a:pt x="37578" y="125260"/>
                </a:cubicBezTo>
                <a:cubicBezTo>
                  <a:pt x="43483" y="113450"/>
                  <a:pt x="42780" y="98668"/>
                  <a:pt x="50104" y="87682"/>
                </a:cubicBezTo>
                <a:cubicBezTo>
                  <a:pt x="105510" y="4575"/>
                  <a:pt x="71753" y="94489"/>
                  <a:pt x="112735" y="12526"/>
                </a:cubicBezTo>
                <a:cubicBezTo>
                  <a:pt x="114602" y="8791"/>
                  <a:pt x="112735" y="4175"/>
                  <a:pt x="11273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1075A11D-CB9E-4700-BC11-F37ABCBD65A7}"/>
              </a:ext>
            </a:extLst>
          </p:cNvPr>
          <p:cNvSpPr/>
          <p:nvPr/>
        </p:nvSpPr>
        <p:spPr>
          <a:xfrm>
            <a:off x="9700637" y="2673054"/>
            <a:ext cx="188021" cy="833238"/>
          </a:xfrm>
          <a:custGeom>
            <a:avLst/>
            <a:gdLst>
              <a:gd name="connsiteX0" fmla="*/ 250521 w 288099"/>
              <a:gd name="connsiteY0" fmla="*/ 651353 h 651353"/>
              <a:gd name="connsiteX1" fmla="*/ 263047 w 288099"/>
              <a:gd name="connsiteY1" fmla="*/ 588723 h 651353"/>
              <a:gd name="connsiteX2" fmla="*/ 288099 w 288099"/>
              <a:gd name="connsiteY2" fmla="*/ 513567 h 651353"/>
              <a:gd name="connsiteX3" fmla="*/ 275573 w 288099"/>
              <a:gd name="connsiteY3" fmla="*/ 413359 h 651353"/>
              <a:gd name="connsiteX4" fmla="*/ 250521 w 288099"/>
              <a:gd name="connsiteY4" fmla="*/ 388306 h 651353"/>
              <a:gd name="connsiteX5" fmla="*/ 237995 w 288099"/>
              <a:gd name="connsiteY5" fmla="*/ 350728 h 651353"/>
              <a:gd name="connsiteX6" fmla="*/ 162839 w 288099"/>
              <a:gd name="connsiteY6" fmla="*/ 338202 h 651353"/>
              <a:gd name="connsiteX7" fmla="*/ 87683 w 288099"/>
              <a:gd name="connsiteY7" fmla="*/ 313150 h 651353"/>
              <a:gd name="connsiteX8" fmla="*/ 0 w 288099"/>
              <a:gd name="connsiteY8" fmla="*/ 288098 h 651353"/>
              <a:gd name="connsiteX9" fmla="*/ 37578 w 288099"/>
              <a:gd name="connsiteY9" fmla="*/ 125260 h 651353"/>
              <a:gd name="connsiteX10" fmla="*/ 50104 w 288099"/>
              <a:gd name="connsiteY10" fmla="*/ 87682 h 651353"/>
              <a:gd name="connsiteX11" fmla="*/ 112735 w 288099"/>
              <a:gd name="connsiteY11" fmla="*/ 12526 h 651353"/>
              <a:gd name="connsiteX12" fmla="*/ 112735 w 288099"/>
              <a:gd name="connsiteY12" fmla="*/ 0 h 65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099" h="651353">
                <a:moveTo>
                  <a:pt x="250521" y="651353"/>
                </a:moveTo>
                <a:cubicBezTo>
                  <a:pt x="254696" y="630476"/>
                  <a:pt x="257445" y="609263"/>
                  <a:pt x="263047" y="588723"/>
                </a:cubicBezTo>
                <a:cubicBezTo>
                  <a:pt x="269995" y="563246"/>
                  <a:pt x="288099" y="513567"/>
                  <a:pt x="288099" y="513567"/>
                </a:cubicBezTo>
                <a:cubicBezTo>
                  <a:pt x="283924" y="480164"/>
                  <a:pt x="285246" y="445602"/>
                  <a:pt x="275573" y="413359"/>
                </a:cubicBezTo>
                <a:cubicBezTo>
                  <a:pt x="272179" y="402047"/>
                  <a:pt x="256597" y="398433"/>
                  <a:pt x="250521" y="388306"/>
                </a:cubicBezTo>
                <a:cubicBezTo>
                  <a:pt x="243728" y="376984"/>
                  <a:pt x="249459" y="357279"/>
                  <a:pt x="237995" y="350728"/>
                </a:cubicBezTo>
                <a:cubicBezTo>
                  <a:pt x="215944" y="338127"/>
                  <a:pt x="187478" y="344362"/>
                  <a:pt x="162839" y="338202"/>
                </a:cubicBezTo>
                <a:cubicBezTo>
                  <a:pt x="137220" y="331797"/>
                  <a:pt x="113302" y="319555"/>
                  <a:pt x="87683" y="313150"/>
                </a:cubicBezTo>
                <a:cubicBezTo>
                  <a:pt x="24769" y="297422"/>
                  <a:pt x="53910" y="306068"/>
                  <a:pt x="0" y="288098"/>
                </a:cubicBezTo>
                <a:cubicBezTo>
                  <a:pt x="22443" y="63667"/>
                  <a:pt x="-13771" y="227957"/>
                  <a:pt x="37578" y="125260"/>
                </a:cubicBezTo>
                <a:cubicBezTo>
                  <a:pt x="43483" y="113450"/>
                  <a:pt x="42780" y="98668"/>
                  <a:pt x="50104" y="87682"/>
                </a:cubicBezTo>
                <a:cubicBezTo>
                  <a:pt x="105510" y="4575"/>
                  <a:pt x="71753" y="94489"/>
                  <a:pt x="112735" y="12526"/>
                </a:cubicBezTo>
                <a:cubicBezTo>
                  <a:pt x="114602" y="8791"/>
                  <a:pt x="112735" y="4175"/>
                  <a:pt x="11273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0484DD7E-3756-4FDD-B62A-9E4BB887E41A}"/>
              </a:ext>
            </a:extLst>
          </p:cNvPr>
          <p:cNvSpPr/>
          <p:nvPr/>
        </p:nvSpPr>
        <p:spPr>
          <a:xfrm>
            <a:off x="9398542" y="2263343"/>
            <a:ext cx="377935" cy="1242949"/>
          </a:xfrm>
          <a:custGeom>
            <a:avLst/>
            <a:gdLst>
              <a:gd name="connsiteX0" fmla="*/ 250521 w 288099"/>
              <a:gd name="connsiteY0" fmla="*/ 651353 h 651353"/>
              <a:gd name="connsiteX1" fmla="*/ 263047 w 288099"/>
              <a:gd name="connsiteY1" fmla="*/ 588723 h 651353"/>
              <a:gd name="connsiteX2" fmla="*/ 288099 w 288099"/>
              <a:gd name="connsiteY2" fmla="*/ 513567 h 651353"/>
              <a:gd name="connsiteX3" fmla="*/ 275573 w 288099"/>
              <a:gd name="connsiteY3" fmla="*/ 413359 h 651353"/>
              <a:gd name="connsiteX4" fmla="*/ 250521 w 288099"/>
              <a:gd name="connsiteY4" fmla="*/ 388306 h 651353"/>
              <a:gd name="connsiteX5" fmla="*/ 237995 w 288099"/>
              <a:gd name="connsiteY5" fmla="*/ 350728 h 651353"/>
              <a:gd name="connsiteX6" fmla="*/ 162839 w 288099"/>
              <a:gd name="connsiteY6" fmla="*/ 338202 h 651353"/>
              <a:gd name="connsiteX7" fmla="*/ 87683 w 288099"/>
              <a:gd name="connsiteY7" fmla="*/ 313150 h 651353"/>
              <a:gd name="connsiteX8" fmla="*/ 0 w 288099"/>
              <a:gd name="connsiteY8" fmla="*/ 288098 h 651353"/>
              <a:gd name="connsiteX9" fmla="*/ 37578 w 288099"/>
              <a:gd name="connsiteY9" fmla="*/ 125260 h 651353"/>
              <a:gd name="connsiteX10" fmla="*/ 50104 w 288099"/>
              <a:gd name="connsiteY10" fmla="*/ 87682 h 651353"/>
              <a:gd name="connsiteX11" fmla="*/ 112735 w 288099"/>
              <a:gd name="connsiteY11" fmla="*/ 12526 h 651353"/>
              <a:gd name="connsiteX12" fmla="*/ 112735 w 288099"/>
              <a:gd name="connsiteY12" fmla="*/ 0 h 65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099" h="651353">
                <a:moveTo>
                  <a:pt x="250521" y="651353"/>
                </a:moveTo>
                <a:cubicBezTo>
                  <a:pt x="254696" y="630476"/>
                  <a:pt x="257445" y="609263"/>
                  <a:pt x="263047" y="588723"/>
                </a:cubicBezTo>
                <a:cubicBezTo>
                  <a:pt x="269995" y="563246"/>
                  <a:pt x="288099" y="513567"/>
                  <a:pt x="288099" y="513567"/>
                </a:cubicBezTo>
                <a:cubicBezTo>
                  <a:pt x="283924" y="480164"/>
                  <a:pt x="285246" y="445602"/>
                  <a:pt x="275573" y="413359"/>
                </a:cubicBezTo>
                <a:cubicBezTo>
                  <a:pt x="272179" y="402047"/>
                  <a:pt x="256597" y="398433"/>
                  <a:pt x="250521" y="388306"/>
                </a:cubicBezTo>
                <a:cubicBezTo>
                  <a:pt x="243728" y="376984"/>
                  <a:pt x="249459" y="357279"/>
                  <a:pt x="237995" y="350728"/>
                </a:cubicBezTo>
                <a:cubicBezTo>
                  <a:pt x="215944" y="338127"/>
                  <a:pt x="187478" y="344362"/>
                  <a:pt x="162839" y="338202"/>
                </a:cubicBezTo>
                <a:cubicBezTo>
                  <a:pt x="137220" y="331797"/>
                  <a:pt x="113302" y="319555"/>
                  <a:pt x="87683" y="313150"/>
                </a:cubicBezTo>
                <a:cubicBezTo>
                  <a:pt x="24769" y="297422"/>
                  <a:pt x="53910" y="306068"/>
                  <a:pt x="0" y="288098"/>
                </a:cubicBezTo>
                <a:cubicBezTo>
                  <a:pt x="22443" y="63667"/>
                  <a:pt x="-13771" y="227957"/>
                  <a:pt x="37578" y="125260"/>
                </a:cubicBezTo>
                <a:cubicBezTo>
                  <a:pt x="43483" y="113450"/>
                  <a:pt x="42780" y="98668"/>
                  <a:pt x="50104" y="87682"/>
                </a:cubicBezTo>
                <a:cubicBezTo>
                  <a:pt x="105510" y="4575"/>
                  <a:pt x="71753" y="94489"/>
                  <a:pt x="112735" y="12526"/>
                </a:cubicBezTo>
                <a:cubicBezTo>
                  <a:pt x="114602" y="8791"/>
                  <a:pt x="112735" y="4175"/>
                  <a:pt x="11273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BE5AEC7B-9817-4364-A1BB-9E51EF1C79A3}"/>
              </a:ext>
            </a:extLst>
          </p:cNvPr>
          <p:cNvSpPr/>
          <p:nvPr/>
        </p:nvSpPr>
        <p:spPr>
          <a:xfrm>
            <a:off x="9430363" y="2719917"/>
            <a:ext cx="121750" cy="833239"/>
          </a:xfrm>
          <a:custGeom>
            <a:avLst/>
            <a:gdLst>
              <a:gd name="connsiteX0" fmla="*/ 250521 w 288099"/>
              <a:gd name="connsiteY0" fmla="*/ 651353 h 651353"/>
              <a:gd name="connsiteX1" fmla="*/ 263047 w 288099"/>
              <a:gd name="connsiteY1" fmla="*/ 588723 h 651353"/>
              <a:gd name="connsiteX2" fmla="*/ 288099 w 288099"/>
              <a:gd name="connsiteY2" fmla="*/ 513567 h 651353"/>
              <a:gd name="connsiteX3" fmla="*/ 275573 w 288099"/>
              <a:gd name="connsiteY3" fmla="*/ 413359 h 651353"/>
              <a:gd name="connsiteX4" fmla="*/ 250521 w 288099"/>
              <a:gd name="connsiteY4" fmla="*/ 388306 h 651353"/>
              <a:gd name="connsiteX5" fmla="*/ 237995 w 288099"/>
              <a:gd name="connsiteY5" fmla="*/ 350728 h 651353"/>
              <a:gd name="connsiteX6" fmla="*/ 162839 w 288099"/>
              <a:gd name="connsiteY6" fmla="*/ 338202 h 651353"/>
              <a:gd name="connsiteX7" fmla="*/ 87683 w 288099"/>
              <a:gd name="connsiteY7" fmla="*/ 313150 h 651353"/>
              <a:gd name="connsiteX8" fmla="*/ 0 w 288099"/>
              <a:gd name="connsiteY8" fmla="*/ 288098 h 651353"/>
              <a:gd name="connsiteX9" fmla="*/ 37578 w 288099"/>
              <a:gd name="connsiteY9" fmla="*/ 125260 h 651353"/>
              <a:gd name="connsiteX10" fmla="*/ 50104 w 288099"/>
              <a:gd name="connsiteY10" fmla="*/ 87682 h 651353"/>
              <a:gd name="connsiteX11" fmla="*/ 112735 w 288099"/>
              <a:gd name="connsiteY11" fmla="*/ 12526 h 651353"/>
              <a:gd name="connsiteX12" fmla="*/ 112735 w 288099"/>
              <a:gd name="connsiteY12" fmla="*/ 0 h 65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099" h="651353">
                <a:moveTo>
                  <a:pt x="250521" y="651353"/>
                </a:moveTo>
                <a:cubicBezTo>
                  <a:pt x="254696" y="630476"/>
                  <a:pt x="257445" y="609263"/>
                  <a:pt x="263047" y="588723"/>
                </a:cubicBezTo>
                <a:cubicBezTo>
                  <a:pt x="269995" y="563246"/>
                  <a:pt x="288099" y="513567"/>
                  <a:pt x="288099" y="513567"/>
                </a:cubicBezTo>
                <a:cubicBezTo>
                  <a:pt x="283924" y="480164"/>
                  <a:pt x="285246" y="445602"/>
                  <a:pt x="275573" y="413359"/>
                </a:cubicBezTo>
                <a:cubicBezTo>
                  <a:pt x="272179" y="402047"/>
                  <a:pt x="256597" y="398433"/>
                  <a:pt x="250521" y="388306"/>
                </a:cubicBezTo>
                <a:cubicBezTo>
                  <a:pt x="243728" y="376984"/>
                  <a:pt x="249459" y="357279"/>
                  <a:pt x="237995" y="350728"/>
                </a:cubicBezTo>
                <a:cubicBezTo>
                  <a:pt x="215944" y="338127"/>
                  <a:pt x="187478" y="344362"/>
                  <a:pt x="162839" y="338202"/>
                </a:cubicBezTo>
                <a:cubicBezTo>
                  <a:pt x="137220" y="331797"/>
                  <a:pt x="113302" y="319555"/>
                  <a:pt x="87683" y="313150"/>
                </a:cubicBezTo>
                <a:cubicBezTo>
                  <a:pt x="24769" y="297422"/>
                  <a:pt x="53910" y="306068"/>
                  <a:pt x="0" y="288098"/>
                </a:cubicBezTo>
                <a:cubicBezTo>
                  <a:pt x="22443" y="63667"/>
                  <a:pt x="-13771" y="227957"/>
                  <a:pt x="37578" y="125260"/>
                </a:cubicBezTo>
                <a:cubicBezTo>
                  <a:pt x="43483" y="113450"/>
                  <a:pt x="42780" y="98668"/>
                  <a:pt x="50104" y="87682"/>
                </a:cubicBezTo>
                <a:cubicBezTo>
                  <a:pt x="105510" y="4575"/>
                  <a:pt x="71753" y="94489"/>
                  <a:pt x="112735" y="12526"/>
                </a:cubicBezTo>
                <a:cubicBezTo>
                  <a:pt x="114602" y="8791"/>
                  <a:pt x="112735" y="4175"/>
                  <a:pt x="11273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374FF0-8224-48EF-94B4-746BFC44156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5" y="332723"/>
            <a:ext cx="2933548" cy="2271103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BBED5DD2-BBCD-4883-B8C6-F37DDFD2B8FC}"/>
              </a:ext>
            </a:extLst>
          </p:cNvPr>
          <p:cNvSpPr/>
          <p:nvPr/>
        </p:nvSpPr>
        <p:spPr>
          <a:xfrm rot="16200000" flipH="1">
            <a:off x="589188" y="3169485"/>
            <a:ext cx="673285" cy="397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E6B7E9-4B13-4A54-ACED-16E67D1DF715}"/>
              </a:ext>
            </a:extLst>
          </p:cNvPr>
          <p:cNvSpPr txBox="1"/>
          <p:nvPr/>
        </p:nvSpPr>
        <p:spPr>
          <a:xfrm>
            <a:off x="3103708" y="321536"/>
            <a:ext cx="5214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ণত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724225-97EA-431E-816F-0A6E75BBFF43}"/>
              </a:ext>
            </a:extLst>
          </p:cNvPr>
          <p:cNvSpPr txBox="1"/>
          <p:nvPr/>
        </p:nvSpPr>
        <p:spPr>
          <a:xfrm>
            <a:off x="62631" y="2603826"/>
            <a:ext cx="2933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থেকে বৃষ্টি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D4E99D-30EA-4DAF-8DE3-8FFA6D21949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" y="3793221"/>
            <a:ext cx="2921233" cy="22761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929E66-BBE2-472A-B0A1-573EF7B0F3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735" y="321536"/>
            <a:ext cx="2933548" cy="222783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5AEE6A-9665-4C92-B606-28C87B3DA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5/28/2020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EE96E-388D-4303-B0F0-29E67BFE1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CC2-97FA-4034-8D18-E67BAEF7B1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3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44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4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4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3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7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3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32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7" grpId="0" animBg="1"/>
      <p:bldP spid="80" grpId="0"/>
      <p:bldP spid="81" grpId="0"/>
      <p:bldP spid="108" grpId="0" animBg="1"/>
      <p:bldP spid="110" grpId="0" animBg="1"/>
      <p:bldP spid="112" grpId="0" animBg="1"/>
      <p:bldP spid="46" grpId="0" animBg="1"/>
      <p:bldP spid="18" grpId="0" animBg="1"/>
      <p:bldP spid="2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80E10F-77E1-4CC8-88E5-B863622603B8}"/>
              </a:ext>
            </a:extLst>
          </p:cNvPr>
          <p:cNvSpPr txBox="1"/>
          <p:nvPr/>
        </p:nvSpPr>
        <p:spPr>
          <a:xfrm>
            <a:off x="109182" y="5800299"/>
            <a:ext cx="12082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র্যের উ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ত্তাপে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বাষ্প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রক্রিয়াকে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665AE18-E0C8-4C62-B530-19412059DD9A}"/>
              </a:ext>
            </a:extLst>
          </p:cNvPr>
          <p:cNvSpPr/>
          <p:nvPr/>
        </p:nvSpPr>
        <p:spPr>
          <a:xfrm>
            <a:off x="3589532" y="156888"/>
            <a:ext cx="4030579" cy="625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388C8-A10F-48D4-854F-C9B4C59A8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497" y="1971662"/>
            <a:ext cx="4536647" cy="263950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B5F72-3ACC-4DB6-A181-FC4AB6BB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5/28/2020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2C6C-D9C7-46B7-9A1F-33E04F7BD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1CC2-97FA-4034-8D18-E67BAEF7B1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5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543</Words>
  <Application>Microsoft Office PowerPoint</Application>
  <PresentationFormat>Widescreen</PresentationFormat>
  <Paragraphs>97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 Hossain</dc:creator>
  <cp:lastModifiedBy>BPDM</cp:lastModifiedBy>
  <cp:revision>134</cp:revision>
  <dcterms:created xsi:type="dcterms:W3CDTF">2020-05-07T21:58:17Z</dcterms:created>
  <dcterms:modified xsi:type="dcterms:W3CDTF">2020-07-03T00:48:41Z</dcterms:modified>
</cp:coreProperties>
</file>