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76" r:id="rId3"/>
    <p:sldId id="291" r:id="rId4"/>
    <p:sldId id="280" r:id="rId5"/>
    <p:sldId id="284" r:id="rId6"/>
    <p:sldId id="289" r:id="rId7"/>
    <p:sldId id="286" r:id="rId8"/>
    <p:sldId id="281" r:id="rId9"/>
    <p:sldId id="277" r:id="rId10"/>
    <p:sldId id="287" r:id="rId11"/>
    <p:sldId id="288" r:id="rId12"/>
    <p:sldId id="290" r:id="rId13"/>
    <p:sldId id="272" r:id="rId14"/>
    <p:sldId id="273" r:id="rId15"/>
    <p:sldId id="279" r:id="rId16"/>
    <p:sldId id="27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6AD"/>
    <a:srgbClr val="5F8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60"/>
  </p:normalViewPr>
  <p:slideViewPr>
    <p:cSldViewPr>
      <p:cViewPr varScale="1">
        <p:scale>
          <a:sx n="67" d="100"/>
          <a:sy n="67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BE18C-D303-4F54-9BC5-4766504CF7CC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E2313-0580-4A33-B0DF-EF8B629ED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6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2313-0580-4A33-B0DF-EF8B629ED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2313-0580-4A33-B0DF-EF8B629ED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" y="-24305"/>
            <a:ext cx="9151883" cy="6882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0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21426" y="2667000"/>
            <a:ext cx="7701147" cy="175432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মিনিটের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চক্র </a:t>
            </a:r>
            <a:r>
              <a:rPr lang="bn-BD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বৃদ্ধির সূত্রটি লিখ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2" y="129956"/>
            <a:ext cx="394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পাইকারি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বিক্রেতা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52900" y="1888865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7013" y="5334947"/>
            <a:ext cx="88969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লাভ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=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বিক্রয়মূল্য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sym typeface="Symbol" panose="05050102010706020507" pitchFamily="18" charset="2"/>
              </a:rPr>
              <a:t>ক্রয়মূল্য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1"/>
            <a:ext cx="4191000" cy="480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42234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বিক্রয়মূল্য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55346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23" t="-21660" r="173557" b="50000"/>
          <a:stretch/>
        </p:blipFill>
        <p:spPr>
          <a:xfrm>
            <a:off x="9631681" y="567558"/>
            <a:ext cx="45719" cy="1297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520" t="-61033" r="1022547" b="61033"/>
          <a:stretch/>
        </p:blipFill>
        <p:spPr>
          <a:xfrm>
            <a:off x="9561787" y="3429000"/>
            <a:ext cx="181039" cy="162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49" y="20013"/>
            <a:ext cx="3865787" cy="45519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4493710" y="1491478"/>
            <a:ext cx="63587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864" y="385515"/>
            <a:ext cx="4139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খুচরা বিক্রেতা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3390" y="385515"/>
            <a:ext cx="2800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বিক্রয় মূল্য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835" y="5326415"/>
            <a:ext cx="89579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ক্ষতি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=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ক্রয়মূল্য-বিক্রয়মূল্য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					সময়ঃ১০মি</a:t>
            </a:r>
          </a:p>
          <a:p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চক্রবৃদ্ধি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মূলধন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ও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চক্রবৃদ্ধি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মুনাফার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পার্থক্য নির্নয়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কর</a:t>
            </a:r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>
          <a:xfrm>
            <a:off x="843455" y="5105400"/>
            <a:ext cx="604345" cy="6096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726832"/>
            <a:ext cx="7620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 ১০৫০ টাকার ৮% নিচের কোনটি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৮০ টাকা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৮২ টাকা     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৮৪ টাকা   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৮৬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জামিল সাহেব বার্ষিক ১০% মুনাফায় ব্যাংকে ৩০০০ টাকা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জমা রাখলেন । ১ম বছরান্তে মুনাফা-আসল কত হবে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৩৩০০ টাকা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২১০০ টাকা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২২০০ টাকা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		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২২৫০ টাকা</a:t>
            </a:r>
          </a:p>
          <a:p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67255" y="2133600"/>
            <a:ext cx="604345" cy="6096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990600"/>
            <a:ext cx="6705600" cy="44012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 উৎপাদনকারী ২০% লাভে পাইকারী বিক্রেতার নিকট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পাইকারী বিক্রেতা ৩০% লাভে খুচরা বিক্রেতার নিকট বিক্রি করেন। খুচরা বিক্রেতার বিক্রয়মূল্য ১৫০০ টাকা হলে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ক) মুনাফা বলতে কি  বুঝ ?  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খ) খুচরা বিক্রেতার ক্রয়মূল  কত ?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গ)পাইকারী বিক্রেতা কত লাভ করেন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883" y="2209800"/>
            <a:ext cx="8948283" cy="31547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19900" b="1" dirty="0">
                <a:ln w="0"/>
                <a:solidFill>
                  <a:srgbClr val="D406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D406A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6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67" y="1981200"/>
            <a:ext cx="8229600" cy="4525963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524000"/>
            <a:ext cx="9220200" cy="31547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স্বাগতম</a:t>
            </a:r>
            <a:r>
              <a:rPr lang="en-US" sz="16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40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solidFill>
                <a:srgbClr val="D406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9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12192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</a:t>
            </a:r>
          </a:p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বিষয়ঃ সাধারণ গণিত</a:t>
            </a:r>
          </a:p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অধ্যায়- ২য়</a:t>
            </a:r>
          </a:p>
          <a:p>
            <a:pPr algn="ctr"/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সময়-৫০মিনিট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জুলাই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" y="0"/>
            <a:ext cx="9144002" cy="6858002"/>
            <a:chOff x="-2" y="-1"/>
            <a:chExt cx="9144002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-1"/>
              <a:ext cx="4642705" cy="32991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705" y="3299164"/>
              <a:ext cx="4501295" cy="35588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99166"/>
              <a:ext cx="4642705" cy="35588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704" y="0"/>
              <a:ext cx="4501295" cy="329916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23344" y="1935007"/>
            <a:ext cx="872065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BD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endParaRPr lang="en-US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 ?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" y="-38100"/>
            <a:ext cx="9144000" cy="68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9144000" cy="6858000"/>
            <a:chOff x="0" y="9525"/>
            <a:chExt cx="9144000" cy="6848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525"/>
              <a:ext cx="4572000" cy="6848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04862"/>
              <a:ext cx="4572000" cy="5257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rajibsarma660067@gmail.com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2954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ln w="0"/>
                <a:solidFill>
                  <a:srgbClr val="D406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সরল মুনাফা ও চক্রবৃদ্ধি </a:t>
            </a:r>
            <a:endParaRPr lang="en-US" sz="6000" b="1" dirty="0" smtClean="0">
              <a:ln w="0"/>
              <a:solidFill>
                <a:srgbClr val="D406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ln w="0"/>
                <a:solidFill>
                  <a:srgbClr val="D406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 </a:t>
            </a:r>
            <a:r>
              <a:rPr lang="bn-BD" sz="6000" b="1" dirty="0">
                <a:ln w="0"/>
                <a:solidFill>
                  <a:srgbClr val="D406A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 সমস্যা</a:t>
            </a:r>
            <a:endParaRPr lang="en-US" sz="6000" b="1" dirty="0">
              <a:ln w="0"/>
              <a:solidFill>
                <a:srgbClr val="D406A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7778" y="914400"/>
            <a:ext cx="84919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 শিক্ষার্থীরা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4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মুনাফা কী তা বলতে পারবে ।</a:t>
            </a:r>
          </a:p>
          <a:p>
            <a:r>
              <a:rPr lang="bn-BD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 সরল মুনাফার হার ব্যাখ্যা করতে পারবে ।</a:t>
            </a:r>
          </a:p>
          <a:p>
            <a:r>
              <a:rPr lang="bn-BD" sz="4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৩) চক্রবৃদ্ধি মুনাফা সংক্রান্ত সমস্যা সমাধান করতে পারবে। </a:t>
            </a:r>
            <a:endParaRPr lang="en-US" sz="4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68" y="6172200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bracsarma@gmail.com/rajibsarma660067@gmail.com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206</Words>
  <Application>Microsoft Office PowerPoint</Application>
  <PresentationFormat>On-screen Show (4:3)</PresentationFormat>
  <Paragraphs>62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আব্দুল কাদের জিলানী   সহকারী শিক্ষক                   চরহরিপুর দাখিল মাদ্রাসা  ডাকঘর –শম্ভুগঞ্জ বাজার সদর ,ময়মনসিং হ</dc:title>
  <dc:creator>TSS</dc:creator>
  <cp:lastModifiedBy>Acer</cp:lastModifiedBy>
  <cp:revision>185</cp:revision>
  <dcterms:created xsi:type="dcterms:W3CDTF">2006-08-16T00:00:00Z</dcterms:created>
  <dcterms:modified xsi:type="dcterms:W3CDTF">2020-07-04T15:17:05Z</dcterms:modified>
</cp:coreProperties>
</file>