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9"/>
  </p:notesMasterIdLst>
  <p:sldIdLst>
    <p:sldId id="276" r:id="rId2"/>
    <p:sldId id="277" r:id="rId3"/>
    <p:sldId id="27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2AAC-0F2C-4580-8229-D57482AB2EC4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CD651-EA5C-4CDB-8F19-28022D1E12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6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52BC-866E-4134-866D-011B9A360B6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4B0B-26AB-456D-9D72-F3D0445E5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backgrounds-summer-wallpaper-background-scenery-flowers-zkqve-images-wallpapers-wallwuzz-hd-wallpaper-1950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1981200"/>
            <a:ext cx="8458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onnySushreeMJ" pitchFamily="2" charset="0"/>
                <a:cs typeface="TonnySushreeMJ" pitchFamily="2" charset="0"/>
              </a:rPr>
              <a:t>¯^vMZg</a:t>
            </a:r>
          </a:p>
        </p:txBody>
      </p:sp>
    </p:spTree>
    <p:extLst>
      <p:ext uri="{BB962C8B-B14F-4D97-AF65-F5344CB8AC3E}">
        <p14:creationId xmlns:p14="http://schemas.microsoft.com/office/powerpoint/2010/main" val="191931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H="1" flipV="1">
            <a:off x="1064378" y="4379118"/>
            <a:ext cx="20574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720684" y="3351212"/>
            <a:ext cx="68580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20684" y="5408612"/>
            <a:ext cx="68580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435978" y="4379118"/>
            <a:ext cx="20574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883778" y="4379118"/>
            <a:ext cx="20574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255378" y="4379118"/>
            <a:ext cx="20574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MG_0636.JPG"/>
          <p:cNvPicPr>
            <a:picLocks noChangeAspect="1"/>
          </p:cNvPicPr>
          <p:nvPr/>
        </p:nvPicPr>
        <p:blipFill>
          <a:blip r:embed="rId2">
            <a:lum bright="44000" contrast="45000"/>
          </a:blip>
          <a:srcRect t="47500" r="625"/>
          <a:stretch>
            <a:fillRect/>
          </a:stretch>
        </p:blipFill>
        <p:spPr>
          <a:xfrm>
            <a:off x="762000" y="271224"/>
            <a:ext cx="7391400" cy="2453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Rectangle 27"/>
          <p:cNvSpPr/>
          <p:nvPr/>
        </p:nvSpPr>
        <p:spPr>
          <a:xfrm>
            <a:off x="1828800" y="5464314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6019800" y="54102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6934200" y="54102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1752600" y="26670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6096000" y="26670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6858000" y="26670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914400" y="53340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838200" y="26670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457200" y="5867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u="sng" dirty="0">
                <a:latin typeface="SutonnyMJ" pitchFamily="2" charset="0"/>
                <a:cs typeface="SutonnyMJ" pitchFamily="2" charset="0"/>
              </a:rPr>
              <a:t>KL I MN `yBwU mij‡iLv ev mgvšÍivj †iLv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u="sng" dirty="0"/>
          </a:p>
        </p:txBody>
      </p:sp>
      <p:sp>
        <p:nvSpPr>
          <p:cNvPr id="41" name="Rectangle 40"/>
          <p:cNvSpPr/>
          <p:nvPr/>
        </p:nvSpPr>
        <p:spPr>
          <a:xfrm>
            <a:off x="6096000" y="3733800"/>
            <a:ext cx="2209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u="sng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cg I je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u="sng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j¤e `~iZ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010400" y="5334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010400" y="3276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066800" y="5334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066800" y="3276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H="1" flipV="1">
            <a:off x="255541" y="1954259"/>
            <a:ext cx="2917918" cy="22098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9600" y="2743200"/>
            <a:ext cx="3581400" cy="17526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4495800"/>
            <a:ext cx="3810000" cy="762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286000" y="2133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581400" y="2895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810000" y="4495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6200" y="4267200"/>
            <a:ext cx="462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09800" y="1295400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33800" y="4572000"/>
            <a:ext cx="449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j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657600" y="1981200"/>
            <a:ext cx="30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4800" y="52578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: &lt;cKg I &lt;jKg Gi mvaviY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Kg| †KvY `y&amp;&amp;&amp;&amp;&amp;&amp;&amp;&amp;&amp;&amp;&amp;&amp;&amp;&amp;&amp;&amp;&amp;&amp;&amp;&amp;&amp;&amp;&amp;&amp;&amp;&amp;&amp;&amp;&amp;&amp;&amp;&amp;&amp;&amp;&amp;&amp;&amp;&amp;&amp;&amp;&amp;&amp;&amp;&amp;&amp;&amp;&amp;&amp;&amp;&amp;&amp;&amp;&amp;&amp;&amp;&amp;&amp;&amp;&amp;BwU mvaviY evûi wecixZ cv‡k _vKvq Giv mwbœwnZ †KvY|</a:t>
            </a:r>
          </a:p>
        </p:txBody>
      </p:sp>
      <p:sp>
        <p:nvSpPr>
          <p:cNvPr id="15" name="Arc 14"/>
          <p:cNvSpPr/>
          <p:nvPr/>
        </p:nvSpPr>
        <p:spPr>
          <a:xfrm rot="2396995">
            <a:off x="252388" y="3269665"/>
            <a:ext cx="1597015" cy="1841265"/>
          </a:xfrm>
          <a:prstGeom prst="arc">
            <a:avLst>
              <a:gd name="adj1" fmla="val 15364064"/>
              <a:gd name="adj2" fmla="val 17964189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1668484">
            <a:off x="1285172" y="3677576"/>
            <a:ext cx="1098896" cy="1277080"/>
          </a:xfrm>
          <a:prstGeom prst="arc">
            <a:avLst>
              <a:gd name="adj1" fmla="val 16225496"/>
              <a:gd name="adj2" fmla="val 21393968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4800" y="304800"/>
            <a:ext cx="2362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mwbœwnZ †KvY :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 rot="19539498">
            <a:off x="2209800" y="2438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&lt;cKg </a:t>
            </a:r>
            <a:endParaRPr lang="en-US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4876801" y="609600"/>
            <a:ext cx="2743200" cy="21336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181601" y="1600200"/>
            <a:ext cx="2971800" cy="14478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58001" y="685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620001" y="1752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24400" y="2949714"/>
            <a:ext cx="462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72201" y="304800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96200" y="1905000"/>
            <a:ext cx="30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g</a:t>
            </a:r>
          </a:p>
        </p:txBody>
      </p:sp>
      <p:sp>
        <p:nvSpPr>
          <p:cNvPr id="27" name="Arc 26"/>
          <p:cNvSpPr/>
          <p:nvPr/>
        </p:nvSpPr>
        <p:spPr>
          <a:xfrm rot="2396995">
            <a:off x="4824388" y="1821866"/>
            <a:ext cx="1597015" cy="1841265"/>
          </a:xfrm>
          <a:prstGeom prst="arc">
            <a:avLst>
              <a:gd name="adj1" fmla="val 15364064"/>
              <a:gd name="adj2" fmla="val 17964189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410200" y="3016161"/>
            <a:ext cx="2895600" cy="14478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10200" y="4451439"/>
            <a:ext cx="3124200" cy="44361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772400" y="3168561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001000" y="4387761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410200" y="43434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876800" y="4235361"/>
            <a:ext cx="462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39" name="Arc 38"/>
          <p:cNvSpPr/>
          <p:nvPr/>
        </p:nvSpPr>
        <p:spPr>
          <a:xfrm rot="1668484">
            <a:off x="6085772" y="3645737"/>
            <a:ext cx="1098896" cy="1277080"/>
          </a:xfrm>
          <a:prstGeom prst="arc">
            <a:avLst>
              <a:gd name="adj1" fmla="val 16225496"/>
              <a:gd name="adj2" fmla="val 21393968"/>
            </a:avLst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609600" y="4419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105400" y="2971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543800" y="2590800"/>
            <a:ext cx="426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924800" y="4572000"/>
            <a:ext cx="449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j</a:t>
            </a:r>
          </a:p>
        </p:txBody>
      </p:sp>
      <p:sp>
        <p:nvSpPr>
          <p:cNvPr id="74" name="Rectangle 73"/>
          <p:cNvSpPr/>
          <p:nvPr/>
        </p:nvSpPr>
        <p:spPr>
          <a:xfrm rot="19799406">
            <a:off x="6477000" y="1219200"/>
            <a:ext cx="1284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 &lt;cKg </a:t>
            </a:r>
            <a:endParaRPr lang="en-US" sz="3200" dirty="0"/>
          </a:p>
        </p:txBody>
      </p:sp>
      <p:sp>
        <p:nvSpPr>
          <p:cNvPr id="75" name="Rectangle 74"/>
          <p:cNvSpPr/>
          <p:nvPr/>
        </p:nvSpPr>
        <p:spPr>
          <a:xfrm rot="20544098">
            <a:off x="7297535" y="3532058"/>
            <a:ext cx="1276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 &lt;jKg </a:t>
            </a:r>
            <a:endParaRPr lang="en-US" sz="3200" dirty="0"/>
          </a:p>
        </p:txBody>
      </p:sp>
      <p:sp>
        <p:nvSpPr>
          <p:cNvPr id="76" name="Rectangle 75"/>
          <p:cNvSpPr/>
          <p:nvPr/>
        </p:nvSpPr>
        <p:spPr>
          <a:xfrm rot="20496832">
            <a:off x="2650449" y="3581400"/>
            <a:ext cx="1276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 &lt;jKg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2" grpId="0"/>
      <p:bldP spid="53" grpId="0"/>
      <p:bldP spid="55" grpId="0"/>
      <p:bldP spid="56" grpId="0"/>
      <p:bldP spid="57" grpId="0"/>
      <p:bldP spid="15" grpId="0" animBg="1"/>
      <p:bldP spid="16" grpId="0" animBg="1"/>
      <p:bldP spid="17" grpId="0" animBg="1"/>
      <p:bldP spid="18" grpId="0"/>
      <p:bldP spid="21" grpId="0" animBg="1"/>
      <p:bldP spid="22" grpId="0" animBg="1"/>
      <p:bldP spid="24" grpId="0"/>
      <p:bldP spid="25" grpId="0"/>
      <p:bldP spid="26" grpId="0"/>
      <p:bldP spid="27" grpId="0" animBg="1"/>
      <p:bldP spid="35" grpId="0" animBg="1"/>
      <p:bldP spid="36" grpId="0" animBg="1"/>
      <p:bldP spid="37" grpId="0" animBg="1"/>
      <p:bldP spid="38" grpId="0"/>
      <p:bldP spid="39" grpId="0" animBg="1"/>
      <p:bldP spid="63" grpId="0" animBg="1"/>
      <p:bldP spid="71" grpId="0" animBg="1"/>
      <p:bldP spid="72" grpId="0"/>
      <p:bldP spid="73" grpId="0"/>
      <p:bldP spid="74" grpId="0"/>
      <p:bldP spid="75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User\My Documents\Draft Images\protractor.gif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 l="1816" t="5316" r="5010"/>
          <a:stretch>
            <a:fillRect/>
          </a:stretch>
        </p:blipFill>
        <p:spPr>
          <a:xfrm>
            <a:off x="762000" y="152400"/>
            <a:ext cx="7086600" cy="4184650"/>
          </a:xfrm>
          <a:noFill/>
        </p:spPr>
      </p:pic>
      <p:cxnSp>
        <p:nvCxnSpPr>
          <p:cNvPr id="5" name="Straight Connector 4"/>
          <p:cNvCxnSpPr/>
          <p:nvPr/>
        </p:nvCxnSpPr>
        <p:spPr>
          <a:xfrm>
            <a:off x="4281488" y="3741738"/>
            <a:ext cx="2438400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3023636" y="2498174"/>
            <a:ext cx="2499828" cy="127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3454400" y="2774950"/>
            <a:ext cx="1685925" cy="1873250"/>
          </a:xfrm>
          <a:prstGeom prst="arc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76400" y="4640759"/>
            <a:ext cx="5867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latin typeface="SutonnyMJ" pitchFamily="2" charset="0"/>
                <a:cs typeface="SutonnyMJ" pitchFamily="2" charset="0"/>
              </a:rPr>
              <a:t>wP‡Î,&lt;KLM GKwU mg‡Kvb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 flipH="1">
            <a:off x="4876800" y="2397610"/>
            <a:ext cx="685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>
                <a:latin typeface="SutonnyMJ" pitchFamily="2" charset="0"/>
                <a:cs typeface="SutonnyMJ" pitchFamily="2" charset="0"/>
              </a:rPr>
              <a:t>90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5486400"/>
            <a:ext cx="85344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‡h †Kv‡bi cwigvc 90</a:t>
            </a:r>
            <a:r>
              <a:rPr lang="en-US" sz="4000" b="1" dirty="0">
                <a:latin typeface="Times New Roman"/>
                <a:cs typeface="Times New Roman"/>
              </a:rPr>
              <a:t>°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†m †KvY‡K mg‡KvY e‡j|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3800" y="1026010"/>
            <a:ext cx="47801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8600" y="3845410"/>
            <a:ext cx="43473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29400" y="3845410"/>
            <a:ext cx="43313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14" name="Oval 13"/>
          <p:cNvSpPr/>
          <p:nvPr/>
        </p:nvSpPr>
        <p:spPr>
          <a:xfrm>
            <a:off x="7772400" y="3657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91000" y="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191000" y="3657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 animBg="1"/>
      <p:bldP spid="10" grpId="0" animBg="1"/>
      <p:bldP spid="16" grpId="0" animBg="1"/>
      <p:bldP spid="17" grpId="0" animBg="1"/>
      <p:bldP spid="14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C:\Documents and Settings\User\My Documents\Draft Images\protractor.gif"/>
          <p:cNvPicPr>
            <a:picLocks noChangeAspect="1" noChangeArrowheads="1"/>
          </p:cNvPicPr>
          <p:nvPr/>
        </p:nvPicPr>
        <p:blipFill>
          <a:blip r:embed="rId2"/>
          <a:srcRect l="1910" t="6896" r="5917"/>
          <a:stretch>
            <a:fillRect/>
          </a:stretch>
        </p:blipFill>
        <p:spPr>
          <a:xfrm>
            <a:off x="4800600" y="914400"/>
            <a:ext cx="3657600" cy="2146853"/>
          </a:xfrm>
          <a:prstGeom prst="rect">
            <a:avLst/>
          </a:prstGeom>
          <a:noFill/>
        </p:spPr>
      </p:pic>
      <p:pic>
        <p:nvPicPr>
          <p:cNvPr id="33794" name="Picture 2" descr="C:\Documents and Settings\User\My Documents\Draft Images\right ang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048000"/>
            <a:ext cx="47243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62000" y="1066801"/>
            <a:ext cx="1447800" cy="1509712"/>
            <a:chOff x="-196620" y="490996"/>
            <a:chExt cx="1447800" cy="151035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70093" y="1621776"/>
              <a:ext cx="108108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-391332" y="1065121"/>
              <a:ext cx="1149838" cy="158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-196620" y="1216791"/>
              <a:ext cx="747713" cy="784558"/>
            </a:xfrm>
            <a:prstGeom prst="arc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33799" name="Picture 7" descr="C:\Documents and Settings\User\My Documents\Draft Images\right angle-lafjdl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158490"/>
            <a:ext cx="2895600" cy="354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2"/>
          <p:cNvGrpSpPr>
            <a:grpSpLocks/>
          </p:cNvGrpSpPr>
          <p:nvPr/>
        </p:nvGrpSpPr>
        <p:grpSpPr bwMode="auto">
          <a:xfrm rot="-8021448">
            <a:off x="599144" y="4009193"/>
            <a:ext cx="1795463" cy="1160462"/>
            <a:chOff x="5486400" y="2345259"/>
            <a:chExt cx="1795331" cy="1159941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5484544" y="2741291"/>
              <a:ext cx="761658" cy="7619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621448" flipV="1">
              <a:off x="6096984" y="3091413"/>
              <a:ext cx="1188951" cy="396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7988355">
              <a:off x="5897880" y="2326171"/>
              <a:ext cx="747377" cy="785754"/>
            </a:xfrm>
            <a:prstGeom prst="arc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715000" y="3200400"/>
            <a:ext cx="1795463" cy="1160462"/>
            <a:chOff x="5486400" y="2345259"/>
            <a:chExt cx="1795331" cy="1159941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5484544" y="2741291"/>
              <a:ext cx="761658" cy="7619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2621448" flipV="1">
              <a:off x="6096984" y="3091413"/>
              <a:ext cx="1188951" cy="396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7988355">
              <a:off x="5897880" y="2326171"/>
              <a:ext cx="747377" cy="785754"/>
            </a:xfrm>
            <a:prstGeom prst="arc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7200" y="152400"/>
            <a:ext cx="7924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wb‡Pi Qwe‡Z †Kv_vI wK mg‡KvY †`L‡Z cv”Q ?</a:t>
            </a:r>
            <a:endParaRPr lang="en-US" sz="4000" b="1" dirty="0"/>
          </a:p>
        </p:txBody>
      </p:sp>
      <p:sp>
        <p:nvSpPr>
          <p:cNvPr id="33" name="Rectangle 32"/>
          <p:cNvSpPr/>
          <p:nvPr/>
        </p:nvSpPr>
        <p:spPr>
          <a:xfrm>
            <a:off x="1600200" y="1295400"/>
            <a:ext cx="76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>
                <a:latin typeface="SutonnyMJ" pitchFamily="2" charset="0"/>
                <a:cs typeface="SutonnyMJ" pitchFamily="2" charset="0"/>
              </a:rPr>
              <a:t>90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629400" y="2743200"/>
            <a:ext cx="1295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5980906" y="2095500"/>
            <a:ext cx="1296194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6096000" y="2209800"/>
            <a:ext cx="1076325" cy="1143000"/>
          </a:xfrm>
          <a:prstGeom prst="arc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04800" y="2524780"/>
            <a:ext cx="3733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wP‡Î,&lt;KLM GKwU mg‡Kvb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934200" y="1752600"/>
            <a:ext cx="6858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>
                <a:latin typeface="SutonnyMJ" pitchFamily="2" charset="0"/>
                <a:cs typeface="SutonnyMJ" pitchFamily="2" charset="0"/>
              </a:rPr>
              <a:t>90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990600" y="685800"/>
            <a:ext cx="449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" y="1981200"/>
            <a:ext cx="60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62200" y="1981200"/>
            <a:ext cx="433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8" grpId="0" animBg="1"/>
      <p:bldP spid="56" grpId="0" animBg="1"/>
      <p:bldP spid="57" grpId="0" animBg="1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71600" y="4419600"/>
            <a:ext cx="5357191" cy="687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wP‡Î,&lt;KLM GKwU mij‡KvY</a:t>
            </a:r>
          </a:p>
        </p:txBody>
      </p:sp>
      <p:pic>
        <p:nvPicPr>
          <p:cNvPr id="3" name="Picture 2" descr="C:\Documents and Settings\User\My Documents\Draft Images\protractor.gif"/>
          <p:cNvPicPr>
            <a:picLocks noChangeAspect="1" noChangeArrowheads="1"/>
          </p:cNvPicPr>
          <p:nvPr/>
        </p:nvPicPr>
        <p:blipFill>
          <a:blip r:embed="rId2"/>
          <a:srcRect l="2818" t="5316" r="5010"/>
          <a:stretch>
            <a:fillRect/>
          </a:stretch>
        </p:blipFill>
        <p:spPr>
          <a:xfrm>
            <a:off x="1143000" y="914400"/>
            <a:ext cx="5867400" cy="3502370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 flipH="1">
            <a:off x="4571999" y="2667000"/>
            <a:ext cx="1066800" cy="495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>
                <a:latin typeface="SutonnyMJ" pitchFamily="2" charset="0"/>
                <a:cs typeface="SutonnyMJ" pitchFamily="2" charset="0"/>
              </a:rPr>
              <a:t>180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5165229"/>
            <a:ext cx="88392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SutonnyMJ" pitchFamily="2" charset="0"/>
                <a:cs typeface="SutonnyMJ" pitchFamily="2" charset="0"/>
              </a:rPr>
              <a:t>‡h †Kv‡bi cwigvc 180</a:t>
            </a:r>
            <a:r>
              <a:rPr lang="en-US" sz="3200" b="1" dirty="0">
                <a:latin typeface="Times New Roman"/>
                <a:cs typeface="Times New Roman"/>
              </a:rPr>
              <a:t>°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†m †KvY mij‡KvY e‡j|</a:t>
            </a:r>
          </a:p>
          <a:p>
            <a:pPr algn="ctr"/>
            <a:r>
              <a:rPr lang="en-US" sz="3200" b="1" dirty="0">
                <a:latin typeface="SutonnyMJ" pitchFamily="2" charset="0"/>
                <a:cs typeface="SutonnyMJ" pitchFamily="2" charset="0"/>
              </a:rPr>
              <a:t>mij‡Kv‡Yi 180 fv‡Mi GK fv‡Mi cwigvc‡K GK wWwMÖ ejv nq|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3962400"/>
            <a:ext cx="40181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86200" y="3886200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29400" y="3886200"/>
            <a:ext cx="433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81200" y="3886200"/>
            <a:ext cx="4191000" cy="1420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3276600" y="3200400"/>
            <a:ext cx="1523999" cy="1369021"/>
          </a:xfrm>
          <a:prstGeom prst="arc">
            <a:avLst>
              <a:gd name="adj1" fmla="val 10722164"/>
              <a:gd name="adj2" fmla="val 10954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914400" y="3810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962400" y="3810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934200" y="3810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5" grpId="0"/>
      <p:bldP spid="16" grpId="0"/>
      <p:bldP spid="17" grpId="0"/>
      <p:bldP spid="22" grpId="0" animBg="1"/>
      <p:bldP spid="14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ELL\Desktop\mansura\New folder\IMG_0637.JPG"/>
          <p:cNvPicPr>
            <a:picLocks noChangeAspect="1" noChangeArrowheads="1"/>
          </p:cNvPicPr>
          <p:nvPr/>
        </p:nvPicPr>
        <p:blipFill>
          <a:blip r:embed="rId2">
            <a:lum bright="-3000" contrast="-5000"/>
          </a:blip>
          <a:srcRect/>
          <a:stretch>
            <a:fillRect/>
          </a:stretch>
        </p:blipFill>
        <p:spPr bwMode="auto">
          <a:xfrm>
            <a:off x="4761614" y="3352800"/>
            <a:ext cx="4229986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F:\Panna's docoment\Picture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03" y="3276600"/>
            <a:ext cx="4584097" cy="3499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762000" y="4572000"/>
            <a:ext cx="3124200" cy="1143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272887">
            <a:off x="1529016" y="4476214"/>
            <a:ext cx="1447800" cy="1562318"/>
          </a:xfrm>
          <a:prstGeom prst="arc">
            <a:avLst>
              <a:gd name="adj1" fmla="val 11388692"/>
              <a:gd name="adj2" fmla="val 21044665"/>
            </a:avLst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5101967">
            <a:off x="6284252" y="4591853"/>
            <a:ext cx="1179107" cy="1242561"/>
          </a:xfrm>
          <a:prstGeom prst="arc">
            <a:avLst>
              <a:gd name="adj1" fmla="val 11685475"/>
              <a:gd name="adj2" fmla="val 20970426"/>
            </a:avLst>
          </a:prstGeom>
          <a:noFill/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5632312" y="5067300"/>
            <a:ext cx="2743200" cy="762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:\Documents and Settings\User\My Documents\Draft Images\protractor.gif"/>
          <p:cNvPicPr>
            <a:picLocks noChangeAspect="1" noChangeArrowheads="1"/>
          </p:cNvPicPr>
          <p:nvPr/>
        </p:nvPicPr>
        <p:blipFill>
          <a:blip r:embed="rId4"/>
          <a:srcRect t="3683" r="6168" b="7227"/>
          <a:stretch>
            <a:fillRect/>
          </a:stretch>
        </p:blipFill>
        <p:spPr>
          <a:xfrm>
            <a:off x="4191000" y="838200"/>
            <a:ext cx="4419600" cy="2438400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>
            <a:off x="4953000" y="3099600"/>
            <a:ext cx="3028983" cy="7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5943600" y="2566200"/>
            <a:ext cx="1044070" cy="982472"/>
          </a:xfrm>
          <a:prstGeom prst="arc">
            <a:avLst>
              <a:gd name="adj1" fmla="val 10579637"/>
              <a:gd name="adj2" fmla="val 36219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 flipH="1">
            <a:off x="6096000" y="1905000"/>
            <a:ext cx="990603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800" b="1" dirty="0">
                <a:latin typeface="SutonnyMJ" pitchFamily="2" charset="0"/>
                <a:cs typeface="SutonnyMJ" pitchFamily="2" charset="0"/>
              </a:rPr>
              <a:t>180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1669020" y="899652"/>
            <a:ext cx="990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180</a:t>
            </a:r>
            <a:r>
              <a:rPr lang="en-US" sz="3200" b="1" dirty="0">
                <a:latin typeface="Times New Roman"/>
                <a:cs typeface="Times New Roman"/>
              </a:rPr>
              <a:t>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14508" y="2010720"/>
            <a:ext cx="3028983" cy="75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605108" y="1553520"/>
            <a:ext cx="1044070" cy="982472"/>
          </a:xfrm>
          <a:prstGeom prst="arc">
            <a:avLst>
              <a:gd name="adj1" fmla="val 11051365"/>
              <a:gd name="adj2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062308" y="1905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000" y="152400"/>
            <a:ext cx="81534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wb‡Pi Qwe‡Z †Kv_vI wK mij‡KvY †`L‡Z cv”Q ?</a:t>
            </a:r>
            <a:endParaRPr lang="en-US" sz="4000" b="1" dirty="0"/>
          </a:p>
        </p:txBody>
      </p:sp>
      <p:sp>
        <p:nvSpPr>
          <p:cNvPr id="26" name="Rectangle 25"/>
          <p:cNvSpPr/>
          <p:nvPr/>
        </p:nvSpPr>
        <p:spPr>
          <a:xfrm>
            <a:off x="0" y="1828800"/>
            <a:ext cx="449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676400" y="1991028"/>
            <a:ext cx="434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81400" y="1914828"/>
            <a:ext cx="433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2400" y="2590800"/>
            <a:ext cx="3999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wP‡Î,&lt;KLM GKwU mij‡KvY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7" grpId="0" animBg="1"/>
      <p:bldP spid="21" grpId="0" animBg="1"/>
      <p:bldP spid="23" grpId="0" animBg="1"/>
      <p:bldP spid="24" grpId="0" animBg="1"/>
      <p:bldP spid="25" grpId="0" animBg="1"/>
      <p:bldP spid="26" grpId="0"/>
      <p:bldP spid="27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828800"/>
            <a:ext cx="9144000" cy="4572000"/>
          </a:xfrm>
          <a:prstGeom prst="roundRect">
            <a:avLst>
              <a:gd name="adj" fmla="val 29091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j¤^Ñ`~iZ¡ Kx ? </a:t>
            </a: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mgvšÍivj †iLv Kv‡K e‡j ?</a:t>
            </a: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mwbœwnZ †KvY Kv‡K e‡j ?</a:t>
            </a: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4| mg‡KvY Kv‡K e‡j?</a:t>
            </a: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5| mij‡KvY Kv‡K e‡j?        </a:t>
            </a:r>
          </a:p>
          <a:p>
            <a:pPr marL="342900" indent="-342900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</a:p>
          <a:p>
            <a:pPr marL="342900" indent="-342900"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342900" indent="-342900"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342900" indent="-342900"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3124200" y="304800"/>
            <a:ext cx="2590800" cy="914400"/>
          </a:xfrm>
          <a:prstGeom prst="leftRightArrow">
            <a:avLst>
              <a:gd name="adj1" fmla="val 86941"/>
              <a:gd name="adj2" fmla="val 1583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g~j¨vqb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eautiful-backgrounds-summer-wallpaper-background-scenery-flowers-zkqve-images-wallpapers-wallwuzz-hd-wallpaper-1950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1981200"/>
            <a:ext cx="8458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39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rved Down Ribbon 11"/>
          <p:cNvSpPr/>
          <p:nvPr/>
        </p:nvSpPr>
        <p:spPr>
          <a:xfrm>
            <a:off x="1461655" y="347363"/>
            <a:ext cx="6338136" cy="1100435"/>
          </a:xfrm>
          <a:prstGeom prst="ellipseRibbon">
            <a:avLst>
              <a:gd name="adj1" fmla="val 25629"/>
              <a:gd name="adj2" fmla="val 71468"/>
              <a:gd name="adj3" fmla="val 12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46218" y="685800"/>
            <a:ext cx="42672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/>
              <a:lightRig rig="twoPt" dir="tl"/>
            </a:scene3d>
            <a:sp3d extrusionH="57150" contourW="12700" prstMaterial="dkEdge">
              <a:bevelT w="25400" h="25400" prst="hardEdg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EMJ" pitchFamily="2" charset="0"/>
                <a:cs typeface="NikoshBAN" pitchFamily="2" charset="0"/>
              </a:rPr>
              <a:t>শিক্ষক পরিচিতি  </a:t>
            </a:r>
            <a:endParaRPr lang="en-US" sz="5400" b="1" cap="none" spc="0" dirty="0">
              <a:ln w="11430">
                <a:solidFill>
                  <a:srgbClr val="7030A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utonnyE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88327" y="2685633"/>
            <a:ext cx="525087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রবিউল</a:t>
            </a:r>
            <a:r>
              <a:rPr lang="en-US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ইসলাম</a:t>
            </a:r>
            <a:endParaRPr lang="bn-BD" sz="4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bn-BD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সহকারী শিক্ষক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(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গণিত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)</a:t>
            </a:r>
            <a:endParaRPr lang="bn-BD" sz="32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জয়কৃষ্ণপুর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মহিলা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ফাজিল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মাদ্রাসা</a:t>
            </a:r>
            <a:endParaRPr lang="bn-BD" sz="32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পাংশা</a:t>
            </a:r>
            <a:r>
              <a:rPr lang="bn-BD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রাজবাড়ী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200" b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01721-673373</a:t>
            </a:r>
            <a:endParaRPr lang="en-US" sz="32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B-‡</a:t>
            </a:r>
            <a:r>
              <a:rPr lang="en-US" sz="2800" b="1" dirty="0" err="1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gBj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ictrobiulisla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en-US" sz="32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@gmail.com</a:t>
            </a:r>
            <a:endParaRPr lang="en-US" sz="36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2400" y="1883018"/>
            <a:ext cx="3429000" cy="34729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3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731818"/>
            <a:ext cx="3276600" cy="7620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99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cÂg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3600" y="457201"/>
            <a:ext cx="4800600" cy="8309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SutonnyMJ" pitchFamily="2" charset="0"/>
                <a:cs typeface="SutonnyMJ" pitchFamily="2" charset="0"/>
              </a:rPr>
              <a:t>cvV cwiwPwZ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819400"/>
            <a:ext cx="7467600" cy="3276600"/>
          </a:xfrm>
          <a:prstGeom prst="rect">
            <a:avLst/>
          </a:prstGeom>
          <a:solidFill>
            <a:srgbClr val="00FFCC"/>
          </a:solidFill>
          <a:ln w="57150">
            <a:solidFill>
              <a:srgbClr val="FF99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‡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	: PZz_©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	: cÖv_wgK MwYZ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: R¨vwgwZ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cvV¨vsk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: ‡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KvY</a:t>
            </a:r>
            <a:endParaRPr lang="en-US" sz="40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: 03/07/2020 </a:t>
            </a:r>
          </a:p>
        </p:txBody>
      </p:sp>
    </p:spTree>
    <p:extLst>
      <p:ext uri="{BB962C8B-B14F-4D97-AF65-F5344CB8AC3E}">
        <p14:creationId xmlns:p14="http://schemas.microsoft.com/office/powerpoint/2010/main" val="22709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Panna's docoment\Picture\Kite_Flying_of_Bangladeshi_Village_Kids.jpg"/>
          <p:cNvPicPr>
            <a:picLocks noChangeAspect="1" noChangeArrowheads="1"/>
          </p:cNvPicPr>
          <p:nvPr/>
        </p:nvPicPr>
        <p:blipFill>
          <a:blip r:embed="rId2">
            <a:lum bright="-8000" contrast="10000"/>
          </a:blip>
          <a:srcRect l="37917" t="18276" r="29506" b="31716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52400" y="2551837"/>
            <a:ext cx="891540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35.4| j¤^ I mgvšÍiv‡ji aviYv jvf Ki‡e I AvuK‡Z cvi‡e|</a:t>
            </a: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35.5| mwbœwnZ †KvY I mg‡Kv‡Yi aviYv jvf Ki‡e|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124201" y="0"/>
            <a:ext cx="32004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43000" y="1244435"/>
            <a:ext cx="2334270" cy="1598911"/>
            <a:chOff x="1143000" y="1244435"/>
            <a:chExt cx="2334270" cy="15989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416041"/>
              <a:ext cx="1336348" cy="772226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18835020">
              <a:off x="1797633" y="1698268"/>
              <a:ext cx="1211565" cy="1078591"/>
            </a:xfrm>
            <a:prstGeom prst="arc">
              <a:avLst>
                <a:gd name="adj1" fmla="val 15730437"/>
                <a:gd name="adj2" fmla="val 296364"/>
              </a:avLst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480360" y="1191357"/>
              <a:ext cx="943832" cy="10499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2057400"/>
            <a:ext cx="8534400" cy="2895600"/>
          </a:xfrm>
          <a:prstGeom prst="roundRect">
            <a:avLst>
              <a:gd name="adj" fmla="val 305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j¤^Ñ`~iZ¡ Kx Zv ej‡Z cvi‡e|</a:t>
            </a:r>
          </a:p>
          <a:p>
            <a:r>
              <a: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 mgvšÍivj †iLv ej‡Z Kx †evSvq Zv ej‡Z cvi‡e|</a:t>
            </a:r>
          </a:p>
          <a:p>
            <a:r>
              <a: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3| mwbœwnZ †KvY Kv‡K e‡j ej‡Z I AvuK‡Z cvi‡e|</a:t>
            </a:r>
          </a:p>
          <a:p>
            <a:r>
              <a: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4| mg‡KvY Kv‡K e‡j ej‡Z I AvuK‡Z cvi‡e|</a:t>
            </a:r>
          </a:p>
          <a:p>
            <a:r>
              <a: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5| mij‡KvY Kv‡K e‡j ej‡Z I AvuK‡Z cvi‡e|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9400" y="152400"/>
            <a:ext cx="32004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60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60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User\My Documents\Draft Images\protracto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3888" y="1806699"/>
            <a:ext cx="7605712" cy="441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029200" y="4648200"/>
            <a:ext cx="19812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 dirty="0">
                <a:solidFill>
                  <a:schemeClr val="bg1"/>
                </a:solidFill>
                <a:latin typeface="TonnySushreeMJ"/>
                <a:cs typeface="TonnySushreeMJ"/>
              </a:rPr>
              <a:t>&lt;</a:t>
            </a:r>
            <a:r>
              <a:rPr lang="en-US" sz="32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cKM=90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cs typeface="Times New Roman"/>
              </a:rPr>
              <a:t>°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600" y="5616699"/>
            <a:ext cx="73914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2514600" y="3886200"/>
            <a:ext cx="35052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91000" y="19812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1359619">
            <a:off x="3751377" y="4986498"/>
            <a:ext cx="1198466" cy="1047663"/>
          </a:xfrm>
          <a:prstGeom prst="arc">
            <a:avLst>
              <a:gd name="adj1" fmla="val 14331070"/>
              <a:gd name="adj2" fmla="val 2095431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09600" y="1197099"/>
            <a:ext cx="7391400" cy="152400"/>
            <a:chOff x="685800" y="1197099"/>
            <a:chExt cx="7391400" cy="1524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85800" y="1273299"/>
              <a:ext cx="73914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066800" y="1197099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620000" y="1197099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419600" y="1197099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403434" y="1246257"/>
            <a:ext cx="433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6778" y="1273314"/>
            <a:ext cx="492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114800" y="1273314"/>
            <a:ext cx="580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sp>
        <p:nvSpPr>
          <p:cNvPr id="18" name="Rectangle 17"/>
          <p:cNvSpPr/>
          <p:nvPr/>
        </p:nvSpPr>
        <p:spPr>
          <a:xfrm>
            <a:off x="304800" y="228600"/>
            <a:ext cx="8305800" cy="5539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000" b="1" dirty="0">
                <a:latin typeface="SutonnyMJ" pitchFamily="2" charset="0"/>
                <a:cs typeface="SutonnyMJ" pitchFamily="2" charset="0"/>
              </a:rPr>
              <a:t>Puv`vi mvnv‡h¨ wKfv‡e Avgiv 90</a:t>
            </a:r>
            <a:r>
              <a:rPr lang="en-US" sz="3000" b="1" dirty="0">
                <a:latin typeface="Times New Roman"/>
                <a:cs typeface="Times New Roman"/>
              </a:rPr>
              <a:t>°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‡KvY AvuK‡Z cvie Pj Zv †`wL|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/>
          </a:p>
        </p:txBody>
      </p:sp>
      <p:sp>
        <p:nvSpPr>
          <p:cNvPr id="19" name="Rectangle 18"/>
          <p:cNvSpPr/>
          <p:nvPr/>
        </p:nvSpPr>
        <p:spPr>
          <a:xfrm>
            <a:off x="7467600" y="5715000"/>
            <a:ext cx="30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1999" y="5703244"/>
            <a:ext cx="492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4114800" y="5715000"/>
            <a:ext cx="580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3657600" y="1600200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942109" y="5528886"/>
            <a:ext cx="6677891" cy="186114"/>
            <a:chOff x="942109" y="5528886"/>
            <a:chExt cx="6677891" cy="186114"/>
          </a:xfrm>
        </p:grpSpPr>
        <p:sp>
          <p:nvSpPr>
            <p:cNvPr id="23" name="Oval 22"/>
            <p:cNvSpPr/>
            <p:nvPr/>
          </p:nvSpPr>
          <p:spPr>
            <a:xfrm>
              <a:off x="4191000" y="5562600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7467600" y="5528886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942109" y="5543393"/>
              <a:ext cx="152400" cy="1524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4" grpId="0"/>
      <p:bldP spid="15" grpId="0"/>
      <p:bldP spid="16" grpId="0"/>
      <p:bldP spid="18" grpId="0" animBg="1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rot="5400000" flipH="1" flipV="1">
            <a:off x="3116778" y="2672834"/>
            <a:ext cx="24508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2285206" y="3886200"/>
            <a:ext cx="41910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267200" y="38092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38092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67000" y="38092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67200" y="18280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14600" y="3940314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715000" y="4038600"/>
            <a:ext cx="490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267200" y="762000"/>
            <a:ext cx="492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114800" y="3962400"/>
            <a:ext cx="535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228600" y="5105400"/>
            <a:ext cx="8763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b="1" i="1" dirty="0">
                <a:latin typeface="Arial Narrow" pitchFamily="34" charset="0"/>
                <a:cs typeface="Arial"/>
              </a:rPr>
              <a:t>L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LKM = 90</a:t>
            </a:r>
            <a:r>
              <a:rPr lang="en-US" sz="2800" b="1" dirty="0">
                <a:latin typeface="Times New Roman"/>
                <a:cs typeface="Times New Roman"/>
              </a:rPr>
              <a:t>°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| KL iwk¥ nj K we›`y‡Z KM iwk¥i Dci j¤^| </a:t>
            </a:r>
          </a:p>
        </p:txBody>
      </p:sp>
      <p:sp>
        <p:nvSpPr>
          <p:cNvPr id="23" name="Arc 22"/>
          <p:cNvSpPr/>
          <p:nvPr/>
        </p:nvSpPr>
        <p:spPr>
          <a:xfrm>
            <a:off x="3637577" y="3298412"/>
            <a:ext cx="1391623" cy="1215787"/>
          </a:xfrm>
          <a:prstGeom prst="arc">
            <a:avLst>
              <a:gd name="adj1" fmla="val 10692499"/>
              <a:gd name="adj2" fmla="val 2142464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97398" y="838200"/>
            <a:ext cx="82586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j¤^: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8200" y="2514600"/>
            <a:ext cx="1981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 dirty="0">
                <a:latin typeface="TonnySushreeMJ"/>
                <a:cs typeface="TonnySushreeMJ"/>
              </a:rPr>
              <a:t>&lt;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LKM=90</a:t>
            </a:r>
            <a:r>
              <a:rPr lang="en-US" sz="3200" b="1" dirty="0">
                <a:latin typeface="Times New Roman"/>
                <a:cs typeface="Times New Roman"/>
              </a:rPr>
              <a:t>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17" grpId="0"/>
      <p:bldP spid="18" grpId="0"/>
      <p:bldP spid="19" grpId="0"/>
      <p:bldP spid="20" grpId="0"/>
      <p:bldP spid="22" grpId="0" animBg="1"/>
      <p:bldP spid="23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C:\Documents and Settings\User\My Documents\Draft Images\protractor.gif"/>
          <p:cNvPicPr>
            <a:picLocks noChangeAspect="1" noChangeArrowheads="1"/>
          </p:cNvPicPr>
          <p:nvPr/>
        </p:nvPicPr>
        <p:blipFill>
          <a:blip r:embed="rId2"/>
          <a:srcRect l="3006" t="6896" r="5823" b="6897"/>
          <a:stretch>
            <a:fillRect/>
          </a:stretch>
        </p:blipFill>
        <p:spPr>
          <a:xfrm>
            <a:off x="4191000" y="1013208"/>
            <a:ext cx="4038600" cy="2219011"/>
          </a:xfrm>
          <a:prstGeom prst="rect">
            <a:avLst/>
          </a:prstGeom>
          <a:noFill/>
        </p:spPr>
      </p:pic>
      <p:pic>
        <p:nvPicPr>
          <p:cNvPr id="2" name="Picture 1" descr="triangle.jpg"/>
          <p:cNvPicPr>
            <a:picLocks noChangeAspect="1"/>
          </p:cNvPicPr>
          <p:nvPr/>
        </p:nvPicPr>
        <p:blipFill>
          <a:blip r:embed="rId3"/>
          <a:srcRect l="10294" t="36923" r="8824"/>
          <a:stretch>
            <a:fillRect/>
          </a:stretch>
        </p:blipFill>
        <p:spPr>
          <a:xfrm>
            <a:off x="152400" y="3352800"/>
            <a:ext cx="3962400" cy="3200400"/>
          </a:xfrm>
          <a:prstGeom prst="rect">
            <a:avLst/>
          </a:prstGeom>
        </p:spPr>
      </p:pic>
      <p:pic>
        <p:nvPicPr>
          <p:cNvPr id="21" name="Picture 20" descr="lalbagh-fort-dhaka-banglades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4248150"/>
            <a:ext cx="3479800" cy="2609850"/>
          </a:xfrm>
          <a:prstGeom prst="rect">
            <a:avLst/>
          </a:prstGeom>
        </p:spPr>
      </p:pic>
      <p:pic>
        <p:nvPicPr>
          <p:cNvPr id="23" name="Picture 22" descr="48.Mamorial place of bd.jpg"/>
          <p:cNvPicPr>
            <a:picLocks noChangeAspect="1"/>
          </p:cNvPicPr>
          <p:nvPr/>
        </p:nvPicPr>
        <p:blipFill>
          <a:blip r:embed="rId5"/>
          <a:srcRect l="7194" t="128" r="7194" b="16021"/>
          <a:stretch>
            <a:fillRect/>
          </a:stretch>
        </p:blipFill>
        <p:spPr>
          <a:xfrm>
            <a:off x="4114800" y="3352800"/>
            <a:ext cx="4724400" cy="3200400"/>
          </a:xfrm>
          <a:prstGeom prst="rect">
            <a:avLst/>
          </a:prstGeom>
        </p:spPr>
      </p:pic>
      <p:sp>
        <p:nvSpPr>
          <p:cNvPr id="59" name="Arc 58"/>
          <p:cNvSpPr/>
          <p:nvPr/>
        </p:nvSpPr>
        <p:spPr>
          <a:xfrm>
            <a:off x="1295400" y="1294606"/>
            <a:ext cx="1360487" cy="1529556"/>
          </a:xfrm>
          <a:prstGeom prst="arc">
            <a:avLst>
              <a:gd name="adj1" fmla="val 10868366"/>
              <a:gd name="adj2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0" name="Straight Arrow Connector 59"/>
          <p:cNvCxnSpPr>
            <a:endCxn id="35" idx="0"/>
          </p:cNvCxnSpPr>
          <p:nvPr/>
        </p:nvCxnSpPr>
        <p:spPr>
          <a:xfrm rot="5400000" flipH="1" flipV="1">
            <a:off x="1333500" y="1409700"/>
            <a:ext cx="1295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1000" y="2056606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905000" y="19042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200400" y="19804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62000" y="19804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905000" y="7620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4908669" y="1796931"/>
            <a:ext cx="25270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733800" y="3048000"/>
            <a:ext cx="48768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096000" y="2895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391400" y="2971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953000" y="2971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Arc 46"/>
          <p:cNvSpPr/>
          <p:nvPr/>
        </p:nvSpPr>
        <p:spPr>
          <a:xfrm>
            <a:off x="5486400" y="2438400"/>
            <a:ext cx="1360487" cy="1377156"/>
          </a:xfrm>
          <a:prstGeom prst="arc">
            <a:avLst>
              <a:gd name="adj1" fmla="val 11061427"/>
              <a:gd name="adj2" fmla="val 2140409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336669" y="4839375"/>
            <a:ext cx="25270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8600" y="6092032"/>
            <a:ext cx="3810000" cy="396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524000" y="5938044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819400" y="6014244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81000" y="6014244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524000" y="4642644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Arc 62"/>
          <p:cNvSpPr/>
          <p:nvPr/>
        </p:nvSpPr>
        <p:spPr>
          <a:xfrm>
            <a:off x="914400" y="5480844"/>
            <a:ext cx="1360487" cy="1377156"/>
          </a:xfrm>
          <a:prstGeom prst="arc">
            <a:avLst>
              <a:gd name="adj1" fmla="val 10868366"/>
              <a:gd name="adj2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rot="5400000" flipH="1" flipV="1">
            <a:off x="5136872" y="5149334"/>
            <a:ext cx="26794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43400" y="6477000"/>
            <a:ext cx="44196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400800" y="64008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7696200" y="64000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257800" y="64000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6400800" y="5028406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Arc 70"/>
          <p:cNvSpPr/>
          <p:nvPr/>
        </p:nvSpPr>
        <p:spPr>
          <a:xfrm>
            <a:off x="5791200" y="5866606"/>
            <a:ext cx="1360487" cy="1377156"/>
          </a:xfrm>
          <a:prstGeom prst="arc">
            <a:avLst>
              <a:gd name="adj1" fmla="val 10868366"/>
              <a:gd name="adj2" fmla="val 0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133600" y="914400"/>
            <a:ext cx="1981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 dirty="0">
                <a:latin typeface="TonnySushreeMJ"/>
                <a:cs typeface="TonnySushreeMJ"/>
              </a:rPr>
              <a:t>&lt;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LKM=90</a:t>
            </a:r>
            <a:r>
              <a:rPr lang="en-US" sz="3200" b="1" dirty="0">
                <a:latin typeface="Times New Roman"/>
                <a:cs typeface="Times New Roman"/>
              </a:rPr>
              <a:t>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sp>
        <p:nvSpPr>
          <p:cNvPr id="44" name="Rectangle 43"/>
          <p:cNvSpPr/>
          <p:nvPr/>
        </p:nvSpPr>
        <p:spPr>
          <a:xfrm>
            <a:off x="1717357" y="1959114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3014360" y="1981200"/>
            <a:ext cx="490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609600" y="198120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1752600" y="228600"/>
            <a:ext cx="492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76200" y="2514600"/>
            <a:ext cx="4114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wP‡Î,KL †iLv NM †iLvi Dci j¤^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7" grpId="0" animBg="1"/>
      <p:bldP spid="54" grpId="0" animBg="1"/>
      <p:bldP spid="55" grpId="0" animBg="1"/>
      <p:bldP spid="56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36" grpId="0"/>
      <p:bldP spid="44" grpId="0"/>
      <p:bldP spid="45" grpId="0"/>
      <p:bldP spid="46" grpId="0"/>
      <p:bldP spid="48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manianTrain_468x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153400" cy="4526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533400" y="5334000"/>
            <a:ext cx="7848600" cy="106680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ij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jvB‡bi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jvBb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mgvšÍiv‡j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v‡K</a:t>
            </a:r>
            <a:endParaRPr 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</TotalTime>
  <Words>672</Words>
  <Application>Microsoft Office PowerPoint</Application>
  <PresentationFormat>On-screen Show (4:3)</PresentationFormat>
  <Paragraphs>117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Arial Narrow</vt:lpstr>
      <vt:lpstr>Calibri</vt:lpstr>
      <vt:lpstr>Century Gothic</vt:lpstr>
      <vt:lpstr>Courier New</vt:lpstr>
      <vt:lpstr>NikoshBAN</vt:lpstr>
      <vt:lpstr>Palatino Linotype</vt:lpstr>
      <vt:lpstr>SutonnyEMJ</vt:lpstr>
      <vt:lpstr>SutonnyMJ</vt:lpstr>
      <vt:lpstr>Times New Roman</vt:lpstr>
      <vt:lpstr>TonnySushreeMJ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Md.Robi</cp:lastModifiedBy>
  <cp:revision>33</cp:revision>
  <dcterms:created xsi:type="dcterms:W3CDTF">2006-08-16T00:00:00Z</dcterms:created>
  <dcterms:modified xsi:type="dcterms:W3CDTF">2020-07-04T00:41:50Z</dcterms:modified>
</cp:coreProperties>
</file>