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75" r:id="rId7"/>
    <p:sldId id="398" r:id="rId8"/>
    <p:sldId id="263" r:id="rId9"/>
    <p:sldId id="276" r:id="rId10"/>
    <p:sldId id="399" r:id="rId11"/>
    <p:sldId id="394" r:id="rId12"/>
    <p:sldId id="395" r:id="rId13"/>
    <p:sldId id="400" r:id="rId14"/>
    <p:sldId id="401" r:id="rId15"/>
    <p:sldId id="402" r:id="rId16"/>
    <p:sldId id="403" r:id="rId17"/>
    <p:sldId id="260" r:id="rId18"/>
    <p:sldId id="388" r:id="rId19"/>
    <p:sldId id="387" r:id="rId20"/>
    <p:sldId id="3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4" autoAdjust="0"/>
    <p:restoredTop sz="94581" autoAdjust="0"/>
  </p:normalViewPr>
  <p:slideViewPr>
    <p:cSldViewPr snapToGrid="0">
      <p:cViewPr varScale="1">
        <p:scale>
          <a:sx n="82" d="100"/>
          <a:sy n="82" d="100"/>
        </p:scale>
        <p:origin x="4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উপরের চিত্রগুলো দেখিয়ে বিভিন্ন প্রশ্ন জিজ্ঞাসা করে পাঠের শিরোনাম ঘোষনা করা হবে।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8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জিজ্ঞাসা করা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52400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2514600"/>
            <a:ext cx="2857500" cy="3143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387600"/>
            <a:ext cx="2857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3692" y="2249027"/>
            <a:ext cx="3602298" cy="828698"/>
            <a:chOff x="2056877" y="3276219"/>
            <a:chExt cx="4082766" cy="10274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014429" y="218403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844631" y="-276532"/>
            <a:ext cx="339595" cy="2457433"/>
            <a:chOff x="5181166" y="85591"/>
            <a:chExt cx="352884" cy="2933009"/>
          </a:xfrm>
        </p:grpSpPr>
        <p:sp>
          <p:nvSpPr>
            <p:cNvPr id="8" name="Can 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Merge 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Delay 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43179" y="288394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45622" y="2899941"/>
            <a:ext cx="3602298" cy="828698"/>
            <a:chOff x="2056877" y="3276221"/>
            <a:chExt cx="4082766" cy="102744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Rectangle 14"/>
            <p:cNvSpPr/>
            <p:nvPr/>
          </p:nvSpPr>
          <p:spPr>
            <a:xfrm>
              <a:off x="2056877" y="3276221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5542" y="3557846"/>
            <a:ext cx="3602298" cy="828698"/>
            <a:chOff x="2056877" y="3276219"/>
            <a:chExt cx="4082766" cy="102744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9" name="Rectangle 18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85883" y="471939"/>
            <a:ext cx="339595" cy="2457433"/>
            <a:chOff x="5181166" y="85591"/>
            <a:chExt cx="352884" cy="2933009"/>
          </a:xfrm>
        </p:grpSpPr>
        <p:sp>
          <p:nvSpPr>
            <p:cNvPr id="21" name="Can 20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erge 21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elay 22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2551" y="1090873"/>
            <a:ext cx="339595" cy="2457433"/>
            <a:chOff x="5181166" y="85591"/>
            <a:chExt cx="352884" cy="2933009"/>
          </a:xfrm>
        </p:grpSpPr>
        <p:sp>
          <p:nvSpPr>
            <p:cNvPr id="25" name="Can 24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erge 25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Delay 26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43179" y="3527418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96798" y="3108653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চতুর্ভুজের তিনটি বাহু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b,c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অন্তর্ভুক্ত কোণ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bn-BD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bn-BD" sz="3600" b="0" i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এবং </m:t>
                    </m:r>
                    <m:r>
                      <m:rPr>
                        <m:nor/>
                      </m:rPr>
                      <a: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bn-BD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bn-BD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ও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c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অন্তর্ভুক্ত কোণ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আছে। চতুর্ভুজটি আঁকতে হবে।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16" y="4988529"/>
                <a:ext cx="1173912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10" t="-7614" r="-2338" b="-19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870274" y="3267475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569956" y="3409136"/>
            <a:ext cx="3602298" cy="828698"/>
            <a:chOff x="2056877" y="3276219"/>
            <a:chExt cx="4082766" cy="1027444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6" name="Rectangle 65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115408" y="922420"/>
            <a:ext cx="339595" cy="2457433"/>
            <a:chOff x="5181166" y="85591"/>
            <a:chExt cx="352884" cy="2933009"/>
          </a:xfrm>
        </p:grpSpPr>
        <p:sp>
          <p:nvSpPr>
            <p:cNvPr id="68" name="Can 6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erge 6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Delay 6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260517" y="3374030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273917" y="1139545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5102981" y="931886"/>
            <a:ext cx="339595" cy="2457433"/>
            <a:chOff x="5181166" y="85591"/>
            <a:chExt cx="352884" cy="2933009"/>
          </a:xfrm>
        </p:grpSpPr>
        <p:sp>
          <p:nvSpPr>
            <p:cNvPr id="74" name="Can 7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erge 7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Delay 7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317868" y="3409136"/>
            <a:ext cx="3602298" cy="828698"/>
            <a:chOff x="2056877" y="3276219"/>
            <a:chExt cx="4082766" cy="1027444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81" name="Rectangle 80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863320" y="922420"/>
            <a:ext cx="339595" cy="2457433"/>
            <a:chOff x="5181166" y="85591"/>
            <a:chExt cx="352884" cy="2933009"/>
          </a:xfrm>
        </p:grpSpPr>
        <p:sp>
          <p:nvSpPr>
            <p:cNvPr id="83" name="Can 82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lowchart: Merge 83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Delay 84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008429" y="3374030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9021829" y="1139545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8850893" y="931886"/>
            <a:ext cx="339595" cy="2457433"/>
            <a:chOff x="5181166" y="85591"/>
            <a:chExt cx="352884" cy="2933009"/>
          </a:xfrm>
        </p:grpSpPr>
        <p:sp>
          <p:nvSpPr>
            <p:cNvPr id="89" name="Can 88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Merge 89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lowchart: Delay 90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2317108" y="0"/>
            <a:ext cx="2370345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নির্বচন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90924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259786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0647" y="32187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9400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5 1.11111E-6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1589 -0.0044 " pathEditMode="relative" rAng="0" ptsTypes="AA">
                                      <p:cBhvr>
                                        <p:cTn id="43" dur="2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4" y="-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21615 0.00602 " pathEditMode="relative" rAng="0" ptsTypes="AA">
                                      <p:cBhvr>
                                        <p:cTn id="69" dur="2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21615 0.00602 " pathEditMode="relative" rAng="0" ptsTypes="AA">
                                      <p:cBhvr>
                                        <p:cTn id="104" dur="28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60000">
                                      <p:cBhvr>
                                        <p:cTn id="116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2.59259E-6 L -0.09675 -0.179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08516 -0.3169 " pathEditMode="relative" rAng="0" ptsTypes="AA">
                                      <p:cBhvr>
                                        <p:cTn id="125" dur="28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-1875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21615 0.00602 " pathEditMode="relative" rAng="0" ptsTypes="AA">
                                      <p:cBhvr>
                                        <p:cTn id="159" dur="28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60000">
                                      <p:cBhvr>
                                        <p:cTn id="171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2.59259E-6 L -0.09675 -0.1794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08516 -0.3169 " pathEditMode="relative" rAng="0" ptsTypes="AA">
                                      <p:cBhvr>
                                        <p:cTn id="180" dur="28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-18750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 tmFilter="0,0; .5, 1; 1, 1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85097" y="211895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4160" y="270979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8944198" y="3627694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53225" y="179635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913938" y="3888554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44140" y="1431121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913938" y="3888554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21185939">
            <a:off x="3238671" y="1060688"/>
            <a:ext cx="5776119" cy="5768622"/>
            <a:chOff x="2201437" y="41312"/>
            <a:chExt cx="5776119" cy="5768622"/>
          </a:xfrm>
        </p:grpSpPr>
        <p:grpSp>
          <p:nvGrpSpPr>
            <p:cNvPr id="71" name="Group 70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3" name="Pentagon 72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an 74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Oval 71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473386" y="371812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983871" y="368699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995126" y="383590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890255" y="1262779"/>
            <a:ext cx="3151844" cy="2391269"/>
            <a:chOff x="3392023" y="2019967"/>
            <a:chExt cx="3151844" cy="2391269"/>
          </a:xfrm>
        </p:grpSpPr>
        <p:sp>
          <p:nvSpPr>
            <p:cNvPr id="60" name="Pentagon 5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110206" y="119458"/>
            <a:ext cx="1507909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0647" y="241724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236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33593 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8012713" y="1392970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1655" y="212040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876860" y="2467263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 rot="18290030">
            <a:off x="3071726" y="2773846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 rot="17476686">
            <a:off x="4094694" y="2937587"/>
            <a:ext cx="4096766" cy="828698"/>
            <a:chOff x="2056877" y="3276220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20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703636" y="23241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717036" y="89678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4558020">
            <a:off x="9850160" y="503715"/>
            <a:ext cx="1056087" cy="2294550"/>
            <a:chOff x="8050652" y="-119608"/>
            <a:chExt cx="1056087" cy="2294550"/>
          </a:xfrm>
        </p:grpSpPr>
        <p:sp>
          <p:nvSpPr>
            <p:cNvPr id="143" name="Trapezoid 142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 rot="18614000">
            <a:off x="6738032" y="182726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rot="4158012">
            <a:off x="6146298" y="2925610"/>
            <a:ext cx="1056087" cy="2294550"/>
            <a:chOff x="8050652" y="-119608"/>
            <a:chExt cx="1056087" cy="2294550"/>
          </a:xfrm>
        </p:grpSpPr>
        <p:sp>
          <p:nvSpPr>
            <p:cNvPr id="71" name="Trapezoid 70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entagon 71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an 73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Pentagon 75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875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0.10547 -0.49514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3" y="-2476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 animBg="1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39605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8012713" y="1392970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1655" y="212040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703636" y="23241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717036" y="89678"/>
            <a:ext cx="1037106" cy="22403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4558020">
            <a:off x="9850160" y="515590"/>
            <a:ext cx="1056087" cy="2294550"/>
            <a:chOff x="8050652" y="-119608"/>
            <a:chExt cx="1056087" cy="2294550"/>
          </a:xfrm>
        </p:grpSpPr>
        <p:sp>
          <p:nvSpPr>
            <p:cNvPr id="143" name="Trapezoid 142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 rot="18614000">
            <a:off x="6738032" y="182726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grpSp>
        <p:nvGrpSpPr>
          <p:cNvPr id="85" name="Group 84"/>
          <p:cNvGrpSpPr/>
          <p:nvPr/>
        </p:nvGrpSpPr>
        <p:grpSpPr>
          <a:xfrm rot="11625511">
            <a:off x="6007259" y="2816356"/>
            <a:ext cx="4120738" cy="4120738"/>
            <a:chOff x="3289464" y="356259"/>
            <a:chExt cx="4120738" cy="4120738"/>
          </a:xfrm>
        </p:grpSpPr>
        <p:grpSp>
          <p:nvGrpSpPr>
            <p:cNvPr id="86" name="Group 85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88" name="Trapezoid 87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an 90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Pentagon 92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Oval 86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 rot="7560175">
            <a:off x="7719820" y="3883896"/>
            <a:ext cx="1056087" cy="2294550"/>
            <a:chOff x="8050652" y="-119608"/>
            <a:chExt cx="1056087" cy="2294550"/>
          </a:xfrm>
        </p:grpSpPr>
        <p:sp>
          <p:nvSpPr>
            <p:cNvPr id="112" name="Trapezoid 111"/>
            <p:cNvSpPr/>
            <p:nvPr/>
          </p:nvSpPr>
          <p:spPr>
            <a:xfrm rot="12421349" flipH="1">
              <a:off x="8344950" y="465066"/>
              <a:ext cx="286201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Pentagon 112"/>
            <p:cNvSpPr/>
            <p:nvPr/>
          </p:nvSpPr>
          <p:spPr>
            <a:xfrm rot="15500891" flipH="1">
              <a:off x="8885052" y="1734169"/>
              <a:ext cx="374347" cy="69027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10157176" flipH="1">
              <a:off x="8816389" y="457031"/>
              <a:ext cx="270499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an 114"/>
            <p:cNvSpPr/>
            <p:nvPr/>
          </p:nvSpPr>
          <p:spPr>
            <a:xfrm rot="156741" flipH="1">
              <a:off x="8771238" y="-119608"/>
              <a:ext cx="138603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156741" flipH="1">
              <a:off x="8656559" y="330317"/>
              <a:ext cx="307456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Pentagon 139"/>
            <p:cNvSpPr/>
            <p:nvPr/>
          </p:nvSpPr>
          <p:spPr>
            <a:xfrm rot="16535924" flipH="1">
              <a:off x="7464292" y="1435873"/>
              <a:ext cx="1325429" cy="15271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 rot="156741" flipH="1">
              <a:off x="8739267" y="393970"/>
              <a:ext cx="143003" cy="119161"/>
              <a:chOff x="5747657" y="2318657"/>
              <a:chExt cx="217714" cy="217714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205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10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1207" y="1570573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027982" y="2054869"/>
            <a:ext cx="1097892" cy="2871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 rot="20953073">
            <a:off x="7760942" y="2515506"/>
            <a:ext cx="339595" cy="2457433"/>
            <a:chOff x="5181166" y="85591"/>
            <a:chExt cx="352884" cy="2933009"/>
          </a:xfrm>
        </p:grpSpPr>
        <p:sp>
          <p:nvSpPr>
            <p:cNvPr id="72" name="Can 71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erge 72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Delay 73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4128218">
            <a:off x="5169194" y="3276543"/>
            <a:ext cx="4096766" cy="828698"/>
            <a:chOff x="2056877" y="3276219"/>
            <a:chExt cx="4082766" cy="1027444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8" name="Rectangle 7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21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08659 -0.39467 " pathEditMode="relative" rAng="0" ptsTypes="AA">
                                      <p:cBhvr>
                                        <p:cTn id="15" dur="2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-1974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rc 91"/>
          <p:cNvSpPr/>
          <p:nvPr/>
        </p:nvSpPr>
        <p:spPr>
          <a:xfrm>
            <a:off x="6780512" y="2359132"/>
            <a:ext cx="527701" cy="7549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5605188" y="2358647"/>
            <a:ext cx="527701" cy="7549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Arc 153"/>
          <p:cNvSpPr/>
          <p:nvPr/>
        </p:nvSpPr>
        <p:spPr>
          <a:xfrm rot="20573480">
            <a:off x="7477277" y="3945571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/>
          <p:cNvSpPr/>
          <p:nvPr/>
        </p:nvSpPr>
        <p:spPr>
          <a:xfrm rot="14892922">
            <a:off x="7249300" y="3926868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7214904">
            <a:off x="5316894" y="3979975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77365" y="74535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217757" y="45296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5" y="1445271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95179" y="114159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1207" y="1570573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21437763">
            <a:off x="4266126" y="3974970"/>
            <a:ext cx="1737640" cy="1815283"/>
          </a:xfrm>
          <a:prstGeom prst="arc">
            <a:avLst>
              <a:gd name="adj1" fmla="val 16664809"/>
              <a:gd name="adj2" fmla="val 9532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57653" y="1480804"/>
            <a:ext cx="1302708" cy="3411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706114" y="205503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72601" y="1762482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094267" y="91848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027982" y="2054869"/>
            <a:ext cx="1094740" cy="28377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 rot="21426125">
            <a:off x="5814272" y="-100770"/>
            <a:ext cx="339595" cy="2457433"/>
            <a:chOff x="5181166" y="85591"/>
            <a:chExt cx="352884" cy="2933009"/>
          </a:xfrm>
        </p:grpSpPr>
        <p:sp>
          <p:nvSpPr>
            <p:cNvPr id="72" name="Can 71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erge 72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Delay 73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463564" y="205486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42985" y="192157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grpSp>
        <p:nvGrpSpPr>
          <p:cNvPr id="32" name="Group 31"/>
          <p:cNvGrpSpPr/>
          <p:nvPr/>
        </p:nvGrpSpPr>
        <p:grpSpPr>
          <a:xfrm rot="10800000">
            <a:off x="594070" y="1328805"/>
            <a:ext cx="2794653" cy="2179844"/>
            <a:chOff x="3392023" y="2019967"/>
            <a:chExt cx="3151844" cy="2391269"/>
          </a:xfrm>
        </p:grpSpPr>
        <p:sp>
          <p:nvSpPr>
            <p:cNvPr id="33" name="Pentagon 32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entagon 3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 rot="6568515">
            <a:off x="5059491" y="2891756"/>
            <a:ext cx="2794653" cy="2179844"/>
            <a:chOff x="3392023" y="2019967"/>
            <a:chExt cx="3151844" cy="2391269"/>
          </a:xfrm>
        </p:grpSpPr>
        <p:sp>
          <p:nvSpPr>
            <p:cNvPr id="43" name="Pentagon 42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an 4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entagon 4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 rot="10800000">
            <a:off x="629696" y="1898820"/>
            <a:ext cx="2794653" cy="2179844"/>
            <a:chOff x="3392023" y="2019967"/>
            <a:chExt cx="3151844" cy="2391269"/>
          </a:xfrm>
        </p:grpSpPr>
        <p:sp>
          <p:nvSpPr>
            <p:cNvPr id="55" name="Pentagon 54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n 56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Pentagon 59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 rot="4132420">
            <a:off x="7186729" y="2214972"/>
            <a:ext cx="2794653" cy="2179844"/>
            <a:chOff x="3392023" y="2019967"/>
            <a:chExt cx="3151844" cy="2391269"/>
          </a:xfrm>
        </p:grpSpPr>
        <p:sp>
          <p:nvSpPr>
            <p:cNvPr id="67" name="Pentagon 66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n 84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entagon 87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74"/>
          <p:cNvGrpSpPr/>
          <p:nvPr/>
        </p:nvGrpSpPr>
        <p:grpSpPr>
          <a:xfrm>
            <a:off x="4744975" y="2392957"/>
            <a:ext cx="4096766" cy="828698"/>
            <a:chOff x="2056877" y="3276219"/>
            <a:chExt cx="4082766" cy="1027444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8" name="Rectangle 7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6021369" y="2350925"/>
            <a:ext cx="1124266" cy="110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0.09296 0.007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37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6" grpId="0" animBg="1"/>
      <p:bldP spid="79" grpId="0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439387" y="941732"/>
            <a:ext cx="2949083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 :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49690" y="1663919"/>
                <a:ext cx="962942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যেকোনো রশ্মি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BE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থেকে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নিই।</a:t>
                </a:r>
              </a:p>
              <a:p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বিন্দুতে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যথাক্রমে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CBF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BCG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 করি।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BF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BA = b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CG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CD = 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নিই 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 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যোগ করি।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তাহলে,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ABCD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ই উদ্দিষ্ট চতুর্ভুজ।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690" y="1663919"/>
                <a:ext cx="9629422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647" t="-2961" r="-4053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6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83369" y="3858797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7 সেঃমিঃ , ৬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৫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৭০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আঁক।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842938" y="5789455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513108" y="1697674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412499" y="5796268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18116" y="4989820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98643" y="4996303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275953" y="3335841"/>
            <a:ext cx="119678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994045" y="3338422"/>
            <a:ext cx="124472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372955" y="3316647"/>
            <a:ext cx="122725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64614" y="3287485"/>
            <a:ext cx="1289875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75508" y="1694837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28109" y="1683820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3255" y="975591"/>
            <a:ext cx="600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বাহুর যোগফলকে কি বলে 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308" y="2632729"/>
            <a:ext cx="616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চার কোণের যোগফল কত ডিগ্রী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256" y="4192812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৩। একটি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কতটি বাহু ও কোণ থাকে?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2463" y="17160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2132" y="17104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 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4309" y="1710445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4317" y="5066020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চারটি বাহু ও চারটি কোণ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8715" y="5863423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514108" y="31999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57108" y="312379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94308" y="1760020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73080" y="3340338"/>
            <a:ext cx="121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৩৬০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49157" y="3384670"/>
            <a:ext cx="115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২৬০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75954" y="3398187"/>
            <a:ext cx="113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২৪০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59397" y="3414622"/>
            <a:ext cx="117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১৮০</a:t>
            </a:r>
            <a:r>
              <a:rPr lang="bn-BD" sz="2400" b="1" dirty="0">
                <a:latin typeface="Times New Roman" panose="02020603050405020304" pitchFamily="18" charset="0"/>
                <a:cs typeface="NikoshBAN" panose="02000000000000000000" pitchFamily="2" charset="0"/>
              </a:rPr>
              <a:t>⁰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12499" y="5051723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12498" y="5872468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91490" y="3926531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সেঃমিঃ ,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 ও ৩ সেঃমিঃ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৬০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বিশিষ্ট একটি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অঙ্কন করে আনবে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6209" y="3227416"/>
            <a:ext cx="53551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( সম্পাদ্য-৪ 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১৯/০২/২০২০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10" y="587795"/>
            <a:ext cx="2509545" cy="25095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F7007-248C-4B35-857D-612D67147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8" t="5652" r="25473" b="4787"/>
          <a:stretch/>
        </p:blipFill>
        <p:spPr>
          <a:xfrm>
            <a:off x="7610947" y="583596"/>
            <a:ext cx="2133600" cy="26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0444" y="2923822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>
                <a:ln w="12700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2"/>
          <a:stretch/>
        </p:blipFill>
        <p:spPr>
          <a:xfrm>
            <a:off x="543389" y="1582191"/>
            <a:ext cx="4954299" cy="2752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6" name="Group 5"/>
          <p:cNvGrpSpPr/>
          <p:nvPr/>
        </p:nvGrpSpPr>
        <p:grpSpPr>
          <a:xfrm>
            <a:off x="6310489" y="1582191"/>
            <a:ext cx="5125156" cy="2652889"/>
            <a:chOff x="6310489" y="1582191"/>
            <a:chExt cx="5125156" cy="2652889"/>
          </a:xfrm>
        </p:grpSpPr>
        <p:sp>
          <p:nvSpPr>
            <p:cNvPr id="4" name="Rectangle 3"/>
            <p:cNvSpPr/>
            <p:nvPr/>
          </p:nvSpPr>
          <p:spPr>
            <a:xfrm>
              <a:off x="6310489" y="1582191"/>
              <a:ext cx="5125156" cy="265288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902222" y="2174857"/>
              <a:ext cx="1467556" cy="14675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D320D92-8750-4728-B5F3-79EE44EF56BE}"/>
              </a:ext>
            </a:extLst>
          </p:cNvPr>
          <p:cNvSpPr txBox="1"/>
          <p:nvPr/>
        </p:nvSpPr>
        <p:spPr>
          <a:xfrm>
            <a:off x="3588485" y="5395602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কোন আকৃতির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E91C2E-184B-4759-9382-C1E2A783FCF0}"/>
              </a:ext>
            </a:extLst>
          </p:cNvPr>
          <p:cNvSpPr txBox="1"/>
          <p:nvPr/>
        </p:nvSpPr>
        <p:spPr>
          <a:xfrm>
            <a:off x="3458500" y="5395602"/>
            <a:ext cx="460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চতুর্ভুজ আকৃতির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সম্পাদ্য-৪)  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3" y="2489016"/>
            <a:ext cx="97590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চতুর্ভুজের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চতুর্ভুজ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59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458016" y="5600890"/>
                <a:ext cx="76342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</a:t>
                </a:r>
                <a:r>
                  <a:rPr lang="bn-BD" sz="40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▪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ABC</a:t>
                </a:r>
                <a:r>
                  <a:rPr lang="en-US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D</a:t>
                </a:r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AD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16" y="5600890"/>
                <a:ext cx="7634251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995" t="-14655" r="-303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4845641" y="1082535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4777002" y="4328271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9075043" y="4344894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21231" y="4235305"/>
            <a:ext cx="41489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53143" y="3293593"/>
            <a:ext cx="27561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231" y="2540483"/>
            <a:ext cx="2788013" cy="108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9063236" y="1101210"/>
            <a:ext cx="3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87365" y="1504422"/>
            <a:ext cx="41828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0.37123 0.005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081 L 0.25742 -0.0571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1297 L 0.59323 0.0523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27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3706428" y="68068"/>
            <a:ext cx="4122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কোণ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2819786" y="1148491"/>
            <a:ext cx="43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2907237" y="4691173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98748" y="458697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9964105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076171" y="1121283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06311" y="5682526"/>
            <a:ext cx="10611556" cy="646331"/>
            <a:chOff x="1106311" y="5682526"/>
            <a:chExt cx="10611556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ABCFCCC-88E6-4EC5-8CBA-D86C974AF485}"/>
                    </a:ext>
                  </a:extLst>
                </p:cNvPr>
                <p:cNvSpPr txBox="1"/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⸫       ABC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D</a:t>
                  </a:r>
                  <a:r>
                    <a:rPr lang="bn-BD" sz="3600" dirty="0">
                      <a:latin typeface="Times New Roman" panose="02020603050405020304" pitchFamily="18" charset="0"/>
                      <a:cs typeface="NikoshBAN" panose="02000000000000000000" pitchFamily="2" charset="0"/>
                    </a:rPr>
                    <a:t> এর 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চারটি</a:t>
                  </a:r>
                  <a:r>
                    <a:rPr lang="bn-IN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কোণ</a:t>
                  </a:r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যথাক্রমে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A,</a:t>
                  </a:r>
                  <a:r>
                    <a:rPr lang="en-US" sz="3600" dirty="0"/>
                    <a:t>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 ও</a:t>
                  </a:r>
                  <a:r>
                    <a:rPr lang="en-US" sz="3600" dirty="0"/>
                    <a:t> </a:t>
                  </a:r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r>
                    <a:rPr lang="en-US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D</m:t>
                      </m:r>
                    </m:oMath>
                  </a14:m>
                  <a:r>
                    <a:rPr lang="bn-BD" sz="36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। </a:t>
                  </a:r>
                  <a:endParaRPr lang="en-US" sz="36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AABCFCCC-88E6-4EC5-8CBA-D86C974AF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311" y="5682526"/>
                  <a:ext cx="10611556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23" t="-18868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1626237" y="5807734"/>
              <a:ext cx="496711" cy="3959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latin typeface="Cambria Math" panose="02040503050406030204" pitchFamily="18" charset="0"/>
                  <a:ea typeface="Cambria Math" panose="02040503050406030204" pitchFamily="18" charset="0"/>
                </a:rPr>
                <a:t>∎</a:t>
              </a:r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52962" y="1492810"/>
            <a:ext cx="2212471" cy="1680786"/>
            <a:chOff x="3352962" y="1505130"/>
            <a:chExt cx="2212471" cy="1680786"/>
          </a:xfrm>
        </p:grpSpPr>
        <p:grpSp>
          <p:nvGrpSpPr>
            <p:cNvPr id="29" name="Group 28"/>
            <p:cNvGrpSpPr/>
            <p:nvPr/>
          </p:nvGrpSpPr>
          <p:grpSpPr>
            <a:xfrm rot="5400000">
              <a:off x="3618805" y="1239287"/>
              <a:ext cx="1680786" cy="2212471"/>
              <a:chOff x="726345" y="4109156"/>
              <a:chExt cx="1576770" cy="142613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3457731" y="1556599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962" y="3197198"/>
            <a:ext cx="2189893" cy="1704046"/>
            <a:chOff x="3352962" y="3197198"/>
            <a:chExt cx="2189893" cy="1704046"/>
          </a:xfrm>
        </p:grpSpPr>
        <p:grpSp>
          <p:nvGrpSpPr>
            <p:cNvPr id="22" name="Group 21"/>
            <p:cNvGrpSpPr/>
            <p:nvPr/>
          </p:nvGrpSpPr>
          <p:grpSpPr>
            <a:xfrm>
              <a:off x="3352962" y="3197198"/>
              <a:ext cx="2189893" cy="1704046"/>
              <a:chOff x="726345" y="4109156"/>
              <a:chExt cx="1576770" cy="142613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464609" y="4269266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54132" y="3138334"/>
            <a:ext cx="2478005" cy="1760625"/>
            <a:chOff x="5554132" y="3138334"/>
            <a:chExt cx="2478005" cy="1760625"/>
          </a:xfrm>
        </p:grpSpPr>
        <p:grpSp>
          <p:nvGrpSpPr>
            <p:cNvPr id="23" name="Group 22"/>
            <p:cNvGrpSpPr/>
            <p:nvPr/>
          </p:nvGrpSpPr>
          <p:grpSpPr>
            <a:xfrm rot="16200000">
              <a:off x="5912822" y="2779644"/>
              <a:ext cx="1760625" cy="2478005"/>
              <a:chOff x="726345" y="4109156"/>
              <a:chExt cx="1576770" cy="142613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7402980" y="4206827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৩ 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80242" y="1478972"/>
            <a:ext cx="2446868" cy="1645806"/>
            <a:chOff x="5580242" y="1478972"/>
            <a:chExt cx="2446868" cy="1645806"/>
          </a:xfrm>
        </p:grpSpPr>
        <p:grpSp>
          <p:nvGrpSpPr>
            <p:cNvPr id="26" name="Group 25"/>
            <p:cNvGrpSpPr/>
            <p:nvPr/>
          </p:nvGrpSpPr>
          <p:grpSpPr>
            <a:xfrm rot="10800000">
              <a:off x="5580242" y="1498170"/>
              <a:ext cx="2446868" cy="1626608"/>
              <a:chOff x="726345" y="4109156"/>
              <a:chExt cx="1576770" cy="14261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726345" y="5535290"/>
                <a:ext cx="157677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726345" y="4109156"/>
                <a:ext cx="17552" cy="140930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7533847" y="1478972"/>
              <a:ext cx="361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৪   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051861"/>
            <a:ext cx="1140229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2011" y="4741965"/>
            <a:ext cx="1060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BD" sz="4000" dirty="0">
                <a:latin typeface="NikoshBAN" pitchFamily="2" charset="0"/>
                <a:cs typeface="NikoshBAN" pitchFamily="2" charset="0"/>
                <a:sym typeface="Wingdings 2"/>
              </a:rPr>
              <a:t> একটি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অংকন করে এর বাহু এবং কোণগুলো চিহ্নিত কর।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045" y="2376511"/>
            <a:ext cx="11887199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চতুর্ভুজের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বাহুর দৈর্ঘ্য ও দুইটি অন্তর্ভুক্ত কোণ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545</Words>
  <Application>Microsoft Office PowerPoint</Application>
  <PresentationFormat>Widescreen</PresentationFormat>
  <Paragraphs>138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</cp:lastModifiedBy>
  <cp:revision>218</cp:revision>
  <dcterms:created xsi:type="dcterms:W3CDTF">2019-11-18T13:53:55Z</dcterms:created>
  <dcterms:modified xsi:type="dcterms:W3CDTF">2020-07-04T14:13:22Z</dcterms:modified>
</cp:coreProperties>
</file>