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5" r:id="rId2"/>
    <p:sldId id="256" r:id="rId3"/>
    <p:sldId id="257" r:id="rId4"/>
    <p:sldId id="258" r:id="rId5"/>
    <p:sldId id="308" r:id="rId6"/>
    <p:sldId id="260" r:id="rId7"/>
    <p:sldId id="259" r:id="rId8"/>
    <p:sldId id="301" r:id="rId9"/>
    <p:sldId id="302" r:id="rId10"/>
    <p:sldId id="303" r:id="rId11"/>
    <p:sldId id="298" r:id="rId12"/>
    <p:sldId id="304" r:id="rId13"/>
    <p:sldId id="292" r:id="rId14"/>
    <p:sldId id="263" r:id="rId15"/>
    <p:sldId id="300" r:id="rId16"/>
    <p:sldId id="297" r:id="rId17"/>
    <p:sldId id="271" r:id="rId18"/>
    <p:sldId id="306" r:id="rId19"/>
    <p:sldId id="288" r:id="rId20"/>
    <p:sldId id="293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6" d="100"/>
          <a:sy n="66" d="100"/>
        </p:scale>
        <p:origin x="15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FD282-DAAC-4F99-B76D-690F99816323}" type="datetimeFigureOut">
              <a:rPr lang="en-US" smtClean="0"/>
              <a:t>6/20/2020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A0C3B-DE15-4B5B-AEFB-0A4AD4C9E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920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27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8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76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A0C3B-DE15-4B5B-AEFB-0A4AD4C9ED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90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33400" y="152400"/>
            <a:ext cx="8153400" cy="6477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86927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8600"/>
            <a:ext cx="6477000" cy="3707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599"/>
            <a:ext cx="5791200" cy="26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834" t="21875" r="38873" b="11459"/>
          <a:stretch/>
        </p:blipFill>
        <p:spPr>
          <a:xfrm>
            <a:off x="533400" y="304800"/>
            <a:ext cx="823436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60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219200"/>
            <a:ext cx="7772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pPr algn="ctr"/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</a:p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সুন্দর সবভাব ......দোয়া করব।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4857750"/>
            <a:ext cx="2286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0" y="36286"/>
            <a:ext cx="2286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97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6477000" y="306388"/>
            <a:ext cx="2667000" cy="659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81800" y="227669"/>
            <a:ext cx="2362200" cy="9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52600" y="381000"/>
            <a:ext cx="41910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2298274"/>
            <a:ext cx="8277225" cy="280076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৩.১.১ সচ্চরিত্র ও অসত চরিত্র কাকে বলে তা বলতে পারবে।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৩.১.২ সচ্চরিত্রের উপকারিতা বলতে পারবে।</a:t>
            </a:r>
          </a:p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৩.১.৩ সচ্চরিত্রের উদাহরণ দিতে পারবে।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324600" y="355327"/>
            <a:ext cx="2819400" cy="25673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5457825"/>
            <a:ext cx="9122229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2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6286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 সংযোগ (বইয়ের ৪০-৪১) পৃষ্ঠা খোল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614" t="20834" r="39677" b="5208"/>
          <a:stretch/>
        </p:blipFill>
        <p:spPr>
          <a:xfrm>
            <a:off x="457200" y="914400"/>
            <a:ext cx="8305800" cy="5770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861" t="21875" r="40044" b="6250"/>
          <a:stretch/>
        </p:blipFill>
        <p:spPr>
          <a:xfrm>
            <a:off x="381000" y="457199"/>
            <a:ext cx="8534400" cy="628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684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1174"/>
            <a:ext cx="9144000" cy="1266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176" t="21875" r="40630" b="7292"/>
          <a:stretch/>
        </p:blipFill>
        <p:spPr>
          <a:xfrm>
            <a:off x="228600" y="152400"/>
            <a:ext cx="8444753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 flipV="1">
            <a:off x="-76200" y="1088519"/>
            <a:ext cx="9144000" cy="30707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0" y="1143000"/>
            <a:ext cx="9144000" cy="30707"/>
          </a:xfrm>
          <a:prstGeom prst="line">
            <a:avLst/>
          </a:prstGeom>
          <a:ln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29" y="5638800"/>
            <a:ext cx="9147629" cy="119742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347" t="20834" r="40044" b="8333"/>
          <a:stretch/>
        </p:blipFill>
        <p:spPr>
          <a:xfrm>
            <a:off x="304800" y="1197481"/>
            <a:ext cx="8534400" cy="518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147885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5334000"/>
            <a:ext cx="9158514" cy="1531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470" t="36459" r="43777" b="39583"/>
          <a:stretch/>
        </p:blipFill>
        <p:spPr>
          <a:xfrm>
            <a:off x="716643" y="914400"/>
            <a:ext cx="7696199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130445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79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inus 28"/>
          <p:cNvSpPr/>
          <p:nvPr/>
        </p:nvSpPr>
        <p:spPr>
          <a:xfrm>
            <a:off x="-1676400" y="1200209"/>
            <a:ext cx="124968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276600" y="76200"/>
            <a:ext cx="17526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096000"/>
            <a:ext cx="9134475" cy="787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6984" t="60417" r="46120" b="30208"/>
          <a:stretch/>
        </p:blipFill>
        <p:spPr>
          <a:xfrm>
            <a:off x="80154" y="2133600"/>
            <a:ext cx="898369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8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81000"/>
            <a:ext cx="845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6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825"/>
            <a:ext cx="9144000" cy="140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10766"/>
            <a:ext cx="8382000" cy="4661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inus 28"/>
          <p:cNvSpPr/>
          <p:nvPr/>
        </p:nvSpPr>
        <p:spPr>
          <a:xfrm>
            <a:off x="-1676400" y="1200209"/>
            <a:ext cx="12496800" cy="381000"/>
          </a:xfrm>
          <a:prstGeom prst="mathMinus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52400" y="228600"/>
            <a:ext cx="4038600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পরিকল্পিত কাজঃ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Sort 17"/>
          <p:cNvSpPr/>
          <p:nvPr/>
        </p:nvSpPr>
        <p:spPr>
          <a:xfrm rot="14546684">
            <a:off x="2088843" y="1276146"/>
            <a:ext cx="0" cy="274320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rot="16200000" flipH="1">
            <a:off x="1676400" y="838199"/>
            <a:ext cx="685800" cy="533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1676400" y="838199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Sort 20"/>
          <p:cNvSpPr/>
          <p:nvPr/>
        </p:nvSpPr>
        <p:spPr>
          <a:xfrm rot="14546684">
            <a:off x="1848963" y="872696"/>
            <a:ext cx="327577" cy="587846"/>
          </a:xfrm>
          <a:prstGeom prst="flowChartSor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1676400" y="990600"/>
            <a:ext cx="685800" cy="533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548687" y="3970582"/>
            <a:ext cx="547687" cy="43821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9600" y="2638727"/>
            <a:ext cx="7939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আব্বা-আম্মার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914"/>
            <a:ext cx="9096374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9922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57400" y="230838"/>
            <a:ext cx="5715000" cy="1107996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n w="1905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bn-IN" sz="6600" b="1" dirty="0" smtClean="0">
                <a:ln w="1905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ধন্যবাদ</a:t>
            </a:r>
            <a:r>
              <a:rPr lang="bn-BD" sz="6600" b="1" dirty="0" smtClean="0">
                <a:ln w="19050">
                  <a:solidFill>
                    <a:srgbClr val="C00000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600" b="1" dirty="0">
              <a:ln w="19050">
                <a:solidFill>
                  <a:srgbClr val="C00000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53348"/>
            <a:ext cx="7315200" cy="52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442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324600" y="3048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381000"/>
            <a:ext cx="2667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57200"/>
            <a:ext cx="2514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399212"/>
            <a:ext cx="25908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475412"/>
            <a:ext cx="24384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551612"/>
            <a:ext cx="22860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3400" y="2286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পস্থাপনায়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828800" y="1981200"/>
            <a:ext cx="7162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রোমানা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আফরোজ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রাজবাড়ী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মডেল সরকারি প্রাথমিক বিদ্যালয়। </a:t>
            </a: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মানিকছড়ি,খাগড়াছড়ি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rot="5400000">
            <a:off x="-228600" y="3581400"/>
            <a:ext cx="3581400" cy="762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-152400" y="3733800"/>
            <a:ext cx="3581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-76200" y="3886200"/>
            <a:ext cx="35814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981200" y="11430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133600" y="1295400"/>
            <a:ext cx="9906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iamond 37"/>
          <p:cNvSpPr/>
          <p:nvPr/>
        </p:nvSpPr>
        <p:spPr>
          <a:xfrm>
            <a:off x="2362200" y="1219200"/>
            <a:ext cx="381000" cy="685800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324600" y="3048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381000"/>
            <a:ext cx="2667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57200"/>
            <a:ext cx="2514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399212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475412"/>
            <a:ext cx="2590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551612"/>
            <a:ext cx="2438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7200" y="1997755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bn-BD" sz="4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সাধারন পাঠ-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(৩)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আখলাক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সবভাব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দোয়া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33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পরিচিতিঃ </a:t>
            </a:r>
            <a:r>
              <a:rPr lang="bn-BD" dirty="0" smtClean="0"/>
              <a:t> 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981200" y="1143000"/>
            <a:ext cx="9906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33600" y="1295400"/>
            <a:ext cx="990600" cy="762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iamond 29"/>
          <p:cNvSpPr/>
          <p:nvPr/>
        </p:nvSpPr>
        <p:spPr>
          <a:xfrm>
            <a:off x="2362200" y="1219200"/>
            <a:ext cx="381000" cy="685800"/>
          </a:xfrm>
          <a:prstGeom prst="diamon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810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 </a:t>
            </a:r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056" y="1524000"/>
            <a:ext cx="83058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প্রতিবেশির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5096782"/>
            <a:ext cx="9082088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9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324600" y="3048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381000"/>
            <a:ext cx="2667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57200"/>
            <a:ext cx="2514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4800" y="457200"/>
            <a:ext cx="4191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এসো একটি ভিডিও দেখিঃ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6324600" y="3048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477000" y="381000"/>
            <a:ext cx="26670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29400" y="457200"/>
            <a:ext cx="25146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0" y="6399212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0" y="6475412"/>
            <a:ext cx="259080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0" y="6551612"/>
            <a:ext cx="2438400" cy="15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9200" y="304800"/>
            <a:ext cx="594360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টি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ভালো করে লক্ষ্য করঃ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1524000"/>
            <a:ext cx="8405728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কি কি দেখতে পেলে?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5744919"/>
            <a:ext cx="617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মা-বাবার সেবা করছে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86" y="1229177"/>
            <a:ext cx="4648854" cy="3733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40" y="1229177"/>
            <a:ext cx="410420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5791200" cy="3505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05200"/>
            <a:ext cx="5715000" cy="320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607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157</Words>
  <Application>Microsoft Office PowerPoint</Application>
  <PresentationFormat>On-screen Show (4:3)</PresentationFormat>
  <Paragraphs>38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Trade Park</dc:creator>
  <cp:lastModifiedBy>Ekushy</cp:lastModifiedBy>
  <cp:revision>164</cp:revision>
  <dcterms:created xsi:type="dcterms:W3CDTF">2006-08-16T00:00:00Z</dcterms:created>
  <dcterms:modified xsi:type="dcterms:W3CDTF">2020-06-20T14:19:45Z</dcterms:modified>
</cp:coreProperties>
</file>