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95" r:id="rId7"/>
    <p:sldId id="296" r:id="rId8"/>
    <p:sldId id="307" r:id="rId9"/>
    <p:sldId id="308" r:id="rId10"/>
    <p:sldId id="309" r:id="rId11"/>
    <p:sldId id="306" r:id="rId12"/>
    <p:sldId id="313" r:id="rId13"/>
    <p:sldId id="303" r:id="rId14"/>
    <p:sldId id="301" r:id="rId15"/>
    <p:sldId id="310" r:id="rId16"/>
    <p:sldId id="283" r:id="rId17"/>
    <p:sldId id="311" r:id="rId18"/>
    <p:sldId id="31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5DD49-8397-43CC-BD09-F6B2AA2C508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A0E93-D244-492D-A13B-0A6DBD1823EA}">
      <dgm:prSet phldrT="[Text]"/>
      <dgm:spPr/>
      <dgm:t>
        <a:bodyPr/>
        <a:lstStyle/>
        <a:p>
          <a:r>
            <a:rPr lang="en-US" dirty="0" smtClean="0">
              <a:latin typeface="TonnyMJ" pitchFamily="2" charset="0"/>
              <a:cs typeface="TonnyMJ" pitchFamily="2" charset="0"/>
            </a:rPr>
            <a:t>6</a:t>
          </a:r>
          <a:endParaRPr lang="en-US" dirty="0">
            <a:latin typeface="TonnyMJ" pitchFamily="2" charset="0"/>
            <a:cs typeface="TonnyMJ" pitchFamily="2" charset="0"/>
          </a:endParaRPr>
        </a:p>
      </dgm:t>
    </dgm:pt>
    <dgm:pt modelId="{A986D9A6-68CF-451E-93AB-42F582A34631}" type="parTrans" cxnId="{81B7B934-7CAB-426F-B0FA-63C5668C2A00}">
      <dgm:prSet/>
      <dgm:spPr/>
      <dgm:t>
        <a:bodyPr/>
        <a:lstStyle/>
        <a:p>
          <a:endParaRPr lang="en-US">
            <a:latin typeface="TonnyMJ" pitchFamily="2" charset="0"/>
            <a:cs typeface="TonnyMJ" pitchFamily="2" charset="0"/>
          </a:endParaRPr>
        </a:p>
      </dgm:t>
    </dgm:pt>
    <dgm:pt modelId="{D76B3F42-1281-4EF2-801F-DC4FC919C08E}" type="sibTrans" cxnId="{81B7B934-7CAB-426F-B0FA-63C5668C2A00}">
      <dgm:prSet/>
      <dgm:spPr/>
      <dgm:t>
        <a:bodyPr/>
        <a:lstStyle/>
        <a:p>
          <a:endParaRPr lang="en-US">
            <a:latin typeface="TonnyMJ" pitchFamily="2" charset="0"/>
            <a:cs typeface="TonnyMJ" pitchFamily="2" charset="0"/>
          </a:endParaRPr>
        </a:p>
      </dgm:t>
    </dgm:pt>
    <dgm:pt modelId="{06CC2ED6-321E-46DE-B97C-9190B1B9A54A}">
      <dgm:prSet phldrT="[Text]"/>
      <dgm:spPr/>
      <dgm:t>
        <a:bodyPr/>
        <a:lstStyle/>
        <a:p>
          <a:r>
            <a:rPr lang="en-US" dirty="0" smtClean="0">
              <a:latin typeface="TonnyMJ" pitchFamily="2" charset="0"/>
              <a:cs typeface="TonnyMJ" pitchFamily="2" charset="0"/>
            </a:rPr>
            <a:t>6</a:t>
          </a:r>
          <a:endParaRPr lang="en-US" dirty="0">
            <a:latin typeface="TonnyMJ" pitchFamily="2" charset="0"/>
            <a:cs typeface="TonnyMJ" pitchFamily="2" charset="0"/>
          </a:endParaRPr>
        </a:p>
      </dgm:t>
    </dgm:pt>
    <dgm:pt modelId="{EC7E7B0C-C600-4C54-BA7C-B666F5672001}" type="parTrans" cxnId="{24CFFC74-77A7-4211-BF50-0C2663B95AC2}">
      <dgm:prSet/>
      <dgm:spPr/>
      <dgm:t>
        <a:bodyPr/>
        <a:lstStyle/>
        <a:p>
          <a:endParaRPr lang="en-US" dirty="0">
            <a:latin typeface="TonnyMJ" pitchFamily="2" charset="0"/>
            <a:cs typeface="TonnyMJ" pitchFamily="2" charset="0"/>
          </a:endParaRPr>
        </a:p>
      </dgm:t>
    </dgm:pt>
    <dgm:pt modelId="{F5505435-8ED5-46C8-B103-67EBD08110E4}" type="sibTrans" cxnId="{24CFFC74-77A7-4211-BF50-0C2663B95AC2}">
      <dgm:prSet/>
      <dgm:spPr/>
      <dgm:t>
        <a:bodyPr/>
        <a:lstStyle/>
        <a:p>
          <a:endParaRPr lang="en-US">
            <a:latin typeface="TonnyMJ" pitchFamily="2" charset="0"/>
            <a:cs typeface="TonnyMJ" pitchFamily="2" charset="0"/>
          </a:endParaRPr>
        </a:p>
      </dgm:t>
    </dgm:pt>
    <dgm:pt modelId="{99197A6C-4C21-40EB-94D4-1001AB2841DB}">
      <dgm:prSet phldrT="[Text]"/>
      <dgm:spPr/>
      <dgm:t>
        <a:bodyPr/>
        <a:lstStyle/>
        <a:p>
          <a:r>
            <a:rPr lang="en-US" dirty="0" smtClean="0">
              <a:latin typeface="TonnyMJ" pitchFamily="2" charset="0"/>
              <a:cs typeface="TonnyMJ" pitchFamily="2" charset="0"/>
            </a:rPr>
            <a:t>12</a:t>
          </a:r>
          <a:endParaRPr lang="en-US" dirty="0">
            <a:latin typeface="TonnyMJ" pitchFamily="2" charset="0"/>
            <a:cs typeface="TonnyMJ" pitchFamily="2" charset="0"/>
          </a:endParaRPr>
        </a:p>
      </dgm:t>
    </dgm:pt>
    <dgm:pt modelId="{F77DD7B0-1AF4-48A1-BEB6-7D5C0C435245}" type="parTrans" cxnId="{74AEAB38-6F24-4411-BCA2-65AB25D59FDD}">
      <dgm:prSet/>
      <dgm:spPr/>
      <dgm:t>
        <a:bodyPr/>
        <a:lstStyle/>
        <a:p>
          <a:endParaRPr lang="en-US" dirty="0">
            <a:latin typeface="TonnyMJ" pitchFamily="2" charset="0"/>
            <a:cs typeface="TonnyMJ" pitchFamily="2" charset="0"/>
          </a:endParaRPr>
        </a:p>
      </dgm:t>
    </dgm:pt>
    <dgm:pt modelId="{859B0912-A545-4E4B-8179-613D40538DFB}" type="sibTrans" cxnId="{74AEAB38-6F24-4411-BCA2-65AB25D59FDD}">
      <dgm:prSet/>
      <dgm:spPr/>
      <dgm:t>
        <a:bodyPr/>
        <a:lstStyle/>
        <a:p>
          <a:endParaRPr lang="en-US">
            <a:latin typeface="TonnyMJ" pitchFamily="2" charset="0"/>
            <a:cs typeface="TonnyMJ" pitchFamily="2" charset="0"/>
          </a:endParaRPr>
        </a:p>
      </dgm:t>
    </dgm:pt>
    <dgm:pt modelId="{F6C1881A-C367-4CF8-8ADF-A74E3E24D456}">
      <dgm:prSet phldrT="[Text]"/>
      <dgm:spPr/>
      <dgm:t>
        <a:bodyPr/>
        <a:lstStyle/>
        <a:p>
          <a:r>
            <a:rPr lang="en-US" dirty="0" smtClean="0">
              <a:latin typeface="TonnyMJ" pitchFamily="2" charset="0"/>
              <a:cs typeface="TonnyMJ" pitchFamily="2" charset="0"/>
            </a:rPr>
            <a:t>18</a:t>
          </a:r>
          <a:endParaRPr lang="en-US" dirty="0">
            <a:latin typeface="TonnyMJ" pitchFamily="2" charset="0"/>
            <a:cs typeface="TonnyMJ" pitchFamily="2" charset="0"/>
          </a:endParaRPr>
        </a:p>
      </dgm:t>
    </dgm:pt>
    <dgm:pt modelId="{348F34E6-3368-447C-9D03-DF2B28920C5A}" type="parTrans" cxnId="{86205687-3D64-4166-B55F-5D34073F3982}">
      <dgm:prSet/>
      <dgm:spPr/>
      <dgm:t>
        <a:bodyPr/>
        <a:lstStyle/>
        <a:p>
          <a:endParaRPr lang="en-US" dirty="0">
            <a:latin typeface="TonnyMJ" pitchFamily="2" charset="0"/>
            <a:cs typeface="TonnyMJ" pitchFamily="2" charset="0"/>
          </a:endParaRPr>
        </a:p>
      </dgm:t>
    </dgm:pt>
    <dgm:pt modelId="{D4C569E8-7D99-4E02-AB65-ACDC94887518}" type="sibTrans" cxnId="{86205687-3D64-4166-B55F-5D34073F3982}">
      <dgm:prSet/>
      <dgm:spPr/>
      <dgm:t>
        <a:bodyPr/>
        <a:lstStyle/>
        <a:p>
          <a:endParaRPr lang="en-US">
            <a:latin typeface="TonnyMJ" pitchFamily="2" charset="0"/>
            <a:cs typeface="TonnyMJ" pitchFamily="2" charset="0"/>
          </a:endParaRPr>
        </a:p>
      </dgm:t>
    </dgm:pt>
    <dgm:pt modelId="{2351E755-1EFA-4C1F-8517-5CB65AE778CF}">
      <dgm:prSet phldrT="[Text]"/>
      <dgm:spPr/>
      <dgm:t>
        <a:bodyPr/>
        <a:lstStyle/>
        <a:p>
          <a:r>
            <a:rPr lang="en-US" dirty="0" smtClean="0">
              <a:latin typeface="TonnyMJ" pitchFamily="2" charset="0"/>
              <a:cs typeface="TonnyMJ" pitchFamily="2" charset="0"/>
            </a:rPr>
            <a:t>24</a:t>
          </a:r>
          <a:endParaRPr lang="en-US" dirty="0">
            <a:latin typeface="TonnyMJ" pitchFamily="2" charset="0"/>
            <a:cs typeface="TonnyMJ" pitchFamily="2" charset="0"/>
          </a:endParaRPr>
        </a:p>
      </dgm:t>
    </dgm:pt>
    <dgm:pt modelId="{B4891F9D-0B99-48C6-A525-7C89DED58512}" type="parTrans" cxnId="{BBEBD326-AE27-4FEB-8261-353DBE61EB57}">
      <dgm:prSet/>
      <dgm:spPr/>
      <dgm:t>
        <a:bodyPr/>
        <a:lstStyle/>
        <a:p>
          <a:endParaRPr lang="en-US" dirty="0">
            <a:latin typeface="TonnyMJ" pitchFamily="2" charset="0"/>
            <a:cs typeface="TonnyMJ" pitchFamily="2" charset="0"/>
          </a:endParaRPr>
        </a:p>
      </dgm:t>
    </dgm:pt>
    <dgm:pt modelId="{F474ED18-ECBE-478D-9A1C-4BA8231FCA84}" type="sibTrans" cxnId="{BBEBD326-AE27-4FEB-8261-353DBE61EB57}">
      <dgm:prSet/>
      <dgm:spPr/>
      <dgm:t>
        <a:bodyPr/>
        <a:lstStyle/>
        <a:p>
          <a:endParaRPr lang="en-US">
            <a:latin typeface="TonnyMJ" pitchFamily="2" charset="0"/>
            <a:cs typeface="TonnyMJ" pitchFamily="2" charset="0"/>
          </a:endParaRPr>
        </a:p>
      </dgm:t>
    </dgm:pt>
    <dgm:pt modelId="{9070259C-8C2D-4590-80D2-8C5C95EE474E}" type="pres">
      <dgm:prSet presAssocID="{0805DD49-8397-43CC-BD09-F6B2AA2C50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F567D-FC8D-49A9-BF84-A84460C31CE2}" type="pres">
      <dgm:prSet presAssocID="{B36A0E93-D244-492D-A13B-0A6DBD1823EA}" presName="centerShape" presStyleLbl="node0" presStyleIdx="0" presStyleCnt="1"/>
      <dgm:spPr/>
      <dgm:t>
        <a:bodyPr/>
        <a:lstStyle/>
        <a:p>
          <a:endParaRPr lang="en-US"/>
        </a:p>
      </dgm:t>
    </dgm:pt>
    <dgm:pt modelId="{E9036191-8DFE-477F-A43A-FF50004DD148}" type="pres">
      <dgm:prSet presAssocID="{EC7E7B0C-C600-4C54-BA7C-B666F567200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C458341-5E65-49DE-BB8E-A0FEB0FEDBDC}" type="pres">
      <dgm:prSet presAssocID="{EC7E7B0C-C600-4C54-BA7C-B666F567200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6C4EB0F-A346-4D27-9986-D9050F216EBF}" type="pres">
      <dgm:prSet presAssocID="{06CC2ED6-321E-46DE-B97C-9190B1B9A5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9429A-6EC6-4F65-AE39-7D6103372A86}" type="pres">
      <dgm:prSet presAssocID="{F77DD7B0-1AF4-48A1-BEB6-7D5C0C43524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96966BA-135A-430A-BC36-103D573C1B87}" type="pres">
      <dgm:prSet presAssocID="{F77DD7B0-1AF4-48A1-BEB6-7D5C0C43524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D459C7-7901-4EE3-8DB9-A38E16CEAEE7}" type="pres">
      <dgm:prSet presAssocID="{99197A6C-4C21-40EB-94D4-1001AB2841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6C23B-4772-4109-8A37-68CD477B2E8C}" type="pres">
      <dgm:prSet presAssocID="{348F34E6-3368-447C-9D03-DF2B28920C5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F20D47F-6D49-4264-A1AE-7FE720DAA371}" type="pres">
      <dgm:prSet presAssocID="{348F34E6-3368-447C-9D03-DF2B28920C5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80F521-EF71-449F-883A-38AA1A7F76E4}" type="pres">
      <dgm:prSet presAssocID="{F6C1881A-C367-4CF8-8ADF-A74E3E24D4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E95A4-F581-4C20-9300-44633B2A3A48}" type="pres">
      <dgm:prSet presAssocID="{B4891F9D-0B99-48C6-A525-7C89DED5851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ACA773D-5070-4873-8217-8530A934BBF2}" type="pres">
      <dgm:prSet presAssocID="{B4891F9D-0B99-48C6-A525-7C89DED5851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215A779-7511-4442-8369-5C1699E138CC}" type="pres">
      <dgm:prSet presAssocID="{2351E755-1EFA-4C1F-8517-5CB65AE778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DD82A-8700-40CB-ABC4-B76362197482}" type="presOf" srcId="{B36A0E93-D244-492D-A13B-0A6DBD1823EA}" destId="{2C6F567D-FC8D-49A9-BF84-A84460C31CE2}" srcOrd="0" destOrd="0" presId="urn:microsoft.com/office/officeart/2005/8/layout/radial5"/>
    <dgm:cxn modelId="{20678D7E-C0A3-4B96-879C-F3D2DEDC35D5}" type="presOf" srcId="{EC7E7B0C-C600-4C54-BA7C-B666F5672001}" destId="{7C458341-5E65-49DE-BB8E-A0FEB0FEDBDC}" srcOrd="1" destOrd="0" presId="urn:microsoft.com/office/officeart/2005/8/layout/radial5"/>
    <dgm:cxn modelId="{461287F4-5E1F-474E-A430-6CEB166487CA}" type="presOf" srcId="{B4891F9D-0B99-48C6-A525-7C89DED58512}" destId="{375E95A4-F581-4C20-9300-44633B2A3A48}" srcOrd="0" destOrd="0" presId="urn:microsoft.com/office/officeart/2005/8/layout/radial5"/>
    <dgm:cxn modelId="{BBEBD326-AE27-4FEB-8261-353DBE61EB57}" srcId="{B36A0E93-D244-492D-A13B-0A6DBD1823EA}" destId="{2351E755-1EFA-4C1F-8517-5CB65AE778CF}" srcOrd="3" destOrd="0" parTransId="{B4891F9D-0B99-48C6-A525-7C89DED58512}" sibTransId="{F474ED18-ECBE-478D-9A1C-4BA8231FCA84}"/>
    <dgm:cxn modelId="{B2456BD1-2CF3-477F-A65E-5CC44A3E6EA4}" type="presOf" srcId="{B4891F9D-0B99-48C6-A525-7C89DED58512}" destId="{4ACA773D-5070-4873-8217-8530A934BBF2}" srcOrd="1" destOrd="0" presId="urn:microsoft.com/office/officeart/2005/8/layout/radial5"/>
    <dgm:cxn modelId="{86205687-3D64-4166-B55F-5D34073F3982}" srcId="{B36A0E93-D244-492D-A13B-0A6DBD1823EA}" destId="{F6C1881A-C367-4CF8-8ADF-A74E3E24D456}" srcOrd="2" destOrd="0" parTransId="{348F34E6-3368-447C-9D03-DF2B28920C5A}" sibTransId="{D4C569E8-7D99-4E02-AB65-ACDC94887518}"/>
    <dgm:cxn modelId="{DB95A5A9-2A0E-4CB6-93DC-707D54C04989}" type="presOf" srcId="{F6C1881A-C367-4CF8-8ADF-A74E3E24D456}" destId="{9280F521-EF71-449F-883A-38AA1A7F76E4}" srcOrd="0" destOrd="0" presId="urn:microsoft.com/office/officeart/2005/8/layout/radial5"/>
    <dgm:cxn modelId="{0EB5DE96-8E4E-4052-9B8C-D8EE4FF60663}" type="presOf" srcId="{348F34E6-3368-447C-9D03-DF2B28920C5A}" destId="{65F6C23B-4772-4109-8A37-68CD477B2E8C}" srcOrd="0" destOrd="0" presId="urn:microsoft.com/office/officeart/2005/8/layout/radial5"/>
    <dgm:cxn modelId="{A29E832C-BF98-4033-A4C9-251E79BC6BCF}" type="presOf" srcId="{0805DD49-8397-43CC-BD09-F6B2AA2C5080}" destId="{9070259C-8C2D-4590-80D2-8C5C95EE474E}" srcOrd="0" destOrd="0" presId="urn:microsoft.com/office/officeart/2005/8/layout/radial5"/>
    <dgm:cxn modelId="{24CFFC74-77A7-4211-BF50-0C2663B95AC2}" srcId="{B36A0E93-D244-492D-A13B-0A6DBD1823EA}" destId="{06CC2ED6-321E-46DE-B97C-9190B1B9A54A}" srcOrd="0" destOrd="0" parTransId="{EC7E7B0C-C600-4C54-BA7C-B666F5672001}" sibTransId="{F5505435-8ED5-46C8-B103-67EBD08110E4}"/>
    <dgm:cxn modelId="{81B7B934-7CAB-426F-B0FA-63C5668C2A00}" srcId="{0805DD49-8397-43CC-BD09-F6B2AA2C5080}" destId="{B36A0E93-D244-492D-A13B-0A6DBD1823EA}" srcOrd="0" destOrd="0" parTransId="{A986D9A6-68CF-451E-93AB-42F582A34631}" sibTransId="{D76B3F42-1281-4EF2-801F-DC4FC919C08E}"/>
    <dgm:cxn modelId="{9B3F1317-CAAD-42A6-B89D-41786ED1CF8E}" type="presOf" srcId="{2351E755-1EFA-4C1F-8517-5CB65AE778CF}" destId="{2215A779-7511-4442-8369-5C1699E138CC}" srcOrd="0" destOrd="0" presId="urn:microsoft.com/office/officeart/2005/8/layout/radial5"/>
    <dgm:cxn modelId="{15D60A32-6D6E-4D48-B5DA-2E65C00F91F6}" type="presOf" srcId="{EC7E7B0C-C600-4C54-BA7C-B666F5672001}" destId="{E9036191-8DFE-477F-A43A-FF50004DD148}" srcOrd="0" destOrd="0" presId="urn:microsoft.com/office/officeart/2005/8/layout/radial5"/>
    <dgm:cxn modelId="{661E0A65-1F26-4517-BAB6-0BCED5BA8EBF}" type="presOf" srcId="{06CC2ED6-321E-46DE-B97C-9190B1B9A54A}" destId="{D6C4EB0F-A346-4D27-9986-D9050F216EBF}" srcOrd="0" destOrd="0" presId="urn:microsoft.com/office/officeart/2005/8/layout/radial5"/>
    <dgm:cxn modelId="{48D3C54D-661C-4C59-AF2C-52AAD93C1118}" type="presOf" srcId="{F77DD7B0-1AF4-48A1-BEB6-7D5C0C435245}" destId="{E96966BA-135A-430A-BC36-103D573C1B87}" srcOrd="1" destOrd="0" presId="urn:microsoft.com/office/officeart/2005/8/layout/radial5"/>
    <dgm:cxn modelId="{115ABE97-DC91-4880-BD7F-43F159AE31F7}" type="presOf" srcId="{F77DD7B0-1AF4-48A1-BEB6-7D5C0C435245}" destId="{6829429A-6EC6-4F65-AE39-7D6103372A86}" srcOrd="0" destOrd="0" presId="urn:microsoft.com/office/officeart/2005/8/layout/radial5"/>
    <dgm:cxn modelId="{74AEAB38-6F24-4411-BCA2-65AB25D59FDD}" srcId="{B36A0E93-D244-492D-A13B-0A6DBD1823EA}" destId="{99197A6C-4C21-40EB-94D4-1001AB2841DB}" srcOrd="1" destOrd="0" parTransId="{F77DD7B0-1AF4-48A1-BEB6-7D5C0C435245}" sibTransId="{859B0912-A545-4E4B-8179-613D40538DFB}"/>
    <dgm:cxn modelId="{B059A300-BA77-4B60-99BF-02BA6C93F3B8}" type="presOf" srcId="{348F34E6-3368-447C-9D03-DF2B28920C5A}" destId="{FF20D47F-6D49-4264-A1AE-7FE720DAA371}" srcOrd="1" destOrd="0" presId="urn:microsoft.com/office/officeart/2005/8/layout/radial5"/>
    <dgm:cxn modelId="{21DD2536-6720-436D-89F8-4682959E15C8}" type="presOf" srcId="{99197A6C-4C21-40EB-94D4-1001AB2841DB}" destId="{35D459C7-7901-4EE3-8DB9-A38E16CEAEE7}" srcOrd="0" destOrd="0" presId="urn:microsoft.com/office/officeart/2005/8/layout/radial5"/>
    <dgm:cxn modelId="{D64E6117-5F6E-4AE6-93BC-A5298384B707}" type="presParOf" srcId="{9070259C-8C2D-4590-80D2-8C5C95EE474E}" destId="{2C6F567D-FC8D-49A9-BF84-A84460C31CE2}" srcOrd="0" destOrd="0" presId="urn:microsoft.com/office/officeart/2005/8/layout/radial5"/>
    <dgm:cxn modelId="{1C3C7A48-D0DB-42A5-9689-343FA44F2056}" type="presParOf" srcId="{9070259C-8C2D-4590-80D2-8C5C95EE474E}" destId="{E9036191-8DFE-477F-A43A-FF50004DD148}" srcOrd="1" destOrd="0" presId="urn:microsoft.com/office/officeart/2005/8/layout/radial5"/>
    <dgm:cxn modelId="{EDFC7040-A554-4D37-AB23-87694AEDABB5}" type="presParOf" srcId="{E9036191-8DFE-477F-A43A-FF50004DD148}" destId="{7C458341-5E65-49DE-BB8E-A0FEB0FEDBDC}" srcOrd="0" destOrd="0" presId="urn:microsoft.com/office/officeart/2005/8/layout/radial5"/>
    <dgm:cxn modelId="{3FAFDFB0-D716-4A0E-AFDD-6F63EE8D1F45}" type="presParOf" srcId="{9070259C-8C2D-4590-80D2-8C5C95EE474E}" destId="{D6C4EB0F-A346-4D27-9986-D9050F216EBF}" srcOrd="2" destOrd="0" presId="urn:microsoft.com/office/officeart/2005/8/layout/radial5"/>
    <dgm:cxn modelId="{F6A79C81-BB0A-48C3-9341-A900A0951BA3}" type="presParOf" srcId="{9070259C-8C2D-4590-80D2-8C5C95EE474E}" destId="{6829429A-6EC6-4F65-AE39-7D6103372A86}" srcOrd="3" destOrd="0" presId="urn:microsoft.com/office/officeart/2005/8/layout/radial5"/>
    <dgm:cxn modelId="{1E44FF93-D8A0-43AD-AD09-13F1AA9B659B}" type="presParOf" srcId="{6829429A-6EC6-4F65-AE39-7D6103372A86}" destId="{E96966BA-135A-430A-BC36-103D573C1B87}" srcOrd="0" destOrd="0" presId="urn:microsoft.com/office/officeart/2005/8/layout/radial5"/>
    <dgm:cxn modelId="{2A211EBC-5816-4645-881C-E5193E5015AC}" type="presParOf" srcId="{9070259C-8C2D-4590-80D2-8C5C95EE474E}" destId="{35D459C7-7901-4EE3-8DB9-A38E16CEAEE7}" srcOrd="4" destOrd="0" presId="urn:microsoft.com/office/officeart/2005/8/layout/radial5"/>
    <dgm:cxn modelId="{A97B083C-AD6A-4942-9B0A-EA773723B732}" type="presParOf" srcId="{9070259C-8C2D-4590-80D2-8C5C95EE474E}" destId="{65F6C23B-4772-4109-8A37-68CD477B2E8C}" srcOrd="5" destOrd="0" presId="urn:microsoft.com/office/officeart/2005/8/layout/radial5"/>
    <dgm:cxn modelId="{99B62AEC-2983-409D-B8BB-35C766B7D96C}" type="presParOf" srcId="{65F6C23B-4772-4109-8A37-68CD477B2E8C}" destId="{FF20D47F-6D49-4264-A1AE-7FE720DAA371}" srcOrd="0" destOrd="0" presId="urn:microsoft.com/office/officeart/2005/8/layout/radial5"/>
    <dgm:cxn modelId="{54AF3FC4-7E16-4084-8A6E-99CD25D88581}" type="presParOf" srcId="{9070259C-8C2D-4590-80D2-8C5C95EE474E}" destId="{9280F521-EF71-449F-883A-38AA1A7F76E4}" srcOrd="6" destOrd="0" presId="urn:microsoft.com/office/officeart/2005/8/layout/radial5"/>
    <dgm:cxn modelId="{81457667-17C4-4EE2-BB5A-E75E63620230}" type="presParOf" srcId="{9070259C-8C2D-4590-80D2-8C5C95EE474E}" destId="{375E95A4-F581-4C20-9300-44633B2A3A48}" srcOrd="7" destOrd="0" presId="urn:microsoft.com/office/officeart/2005/8/layout/radial5"/>
    <dgm:cxn modelId="{40885305-6FB8-4EB4-9391-2FB6D795EEB1}" type="presParOf" srcId="{375E95A4-F581-4C20-9300-44633B2A3A48}" destId="{4ACA773D-5070-4873-8217-8530A934BBF2}" srcOrd="0" destOrd="0" presId="urn:microsoft.com/office/officeart/2005/8/layout/radial5"/>
    <dgm:cxn modelId="{4B49694D-9C66-4A84-8CE0-30C3817D466A}" type="presParOf" srcId="{9070259C-8C2D-4590-80D2-8C5C95EE474E}" destId="{2215A779-7511-4442-8369-5C1699E138C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40B40-EADD-4561-95CF-B7C178792F8F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F439E20-6A56-4231-8842-437F6CBB55F8}">
      <dgm:prSet phldrT="[Text]"/>
      <dgm:spPr/>
      <dgm:t>
        <a:bodyPr vert="eaVert" anchor="ctr" anchorCtr="0"/>
        <a:lstStyle/>
        <a:p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6</a:t>
          </a:r>
          <a:endParaRPr lang="en-US" b="1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FB0DD510-9118-4DF1-9F33-01C477C36240}" type="parTrans" cxnId="{9A4C5C40-1032-48A5-A1DA-EAF9FF6AD4DD}">
      <dgm:prSet/>
      <dgm:spPr/>
      <dgm:t>
        <a:bodyPr/>
        <a:lstStyle/>
        <a:p>
          <a:endParaRPr lang="en-US"/>
        </a:p>
      </dgm:t>
    </dgm:pt>
    <dgm:pt modelId="{BDAA2B64-52BC-47DA-9756-6421676C8442}" type="sibTrans" cxnId="{9A4C5C40-1032-48A5-A1DA-EAF9FF6AD4DD}">
      <dgm:prSet/>
      <dgm:spPr/>
      <dgm:t>
        <a:bodyPr/>
        <a:lstStyle/>
        <a:p>
          <a:endParaRPr lang="en-US"/>
        </a:p>
      </dgm:t>
    </dgm:pt>
    <dgm:pt modelId="{D5992CA6-C740-46E2-9580-D4E4CDF29DF9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dirty="0" smtClean="0">
              <a:latin typeface="SutonnyMJ" pitchFamily="2" charset="0"/>
              <a:cs typeface="SutonnyMJ" pitchFamily="2" charset="0"/>
            </a:rPr>
            <a:t>1=6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65C2127-8EE5-4987-B6C4-4F831C3E034A}" type="parTrans" cxnId="{F29BF859-E07F-467E-A7CC-00EB4EC24AA8}">
      <dgm:prSet/>
      <dgm:spPr/>
      <dgm:t>
        <a:bodyPr/>
        <a:lstStyle/>
        <a:p>
          <a:endParaRPr lang="en-US" dirty="0"/>
        </a:p>
      </dgm:t>
    </dgm:pt>
    <dgm:pt modelId="{DECF5678-2D12-4268-BA07-6D4E1A1EAD76}" type="sibTrans" cxnId="{F29BF859-E07F-467E-A7CC-00EB4EC24AA8}">
      <dgm:prSet/>
      <dgm:spPr/>
      <dgm:t>
        <a:bodyPr/>
        <a:lstStyle/>
        <a:p>
          <a:endParaRPr lang="en-US"/>
        </a:p>
      </dgm:t>
    </dgm:pt>
    <dgm:pt modelId="{95BC26F7-A27E-40D4-8DBA-8186A8955321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dirty="0" smtClean="0">
              <a:latin typeface="SutonnyMJ" pitchFamily="2" charset="0"/>
              <a:cs typeface="SutonnyMJ" pitchFamily="2" charset="0"/>
            </a:rPr>
            <a:t>2=12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47FF42D6-BCAB-4DD1-99A7-946E766DD8E9}" type="parTrans" cxnId="{D8DC4556-94A0-40AC-B767-19F9EC976656}">
      <dgm:prSet/>
      <dgm:spPr/>
      <dgm:t>
        <a:bodyPr/>
        <a:lstStyle/>
        <a:p>
          <a:endParaRPr lang="en-US" dirty="0"/>
        </a:p>
      </dgm:t>
    </dgm:pt>
    <dgm:pt modelId="{F0DED61A-EC59-4A44-8D6F-D84145186B15}" type="sibTrans" cxnId="{D8DC4556-94A0-40AC-B767-19F9EC976656}">
      <dgm:prSet/>
      <dgm:spPr/>
      <dgm:t>
        <a:bodyPr/>
        <a:lstStyle/>
        <a:p>
          <a:endParaRPr lang="en-US"/>
        </a:p>
      </dgm:t>
    </dgm:pt>
    <dgm:pt modelId="{5C90B1C6-B423-45F1-BF79-9B49C602CCE6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dirty="0" smtClean="0">
              <a:latin typeface="SutonnyMJ" pitchFamily="2" charset="0"/>
              <a:cs typeface="SutonnyMJ" pitchFamily="2" charset="0"/>
            </a:rPr>
            <a:t>3=18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0BB1361-5A84-43A6-A030-9F989787066D}" type="parTrans" cxnId="{2598F773-283B-4DBA-8D16-2C3D82B597A7}">
      <dgm:prSet/>
      <dgm:spPr/>
      <dgm:t>
        <a:bodyPr/>
        <a:lstStyle/>
        <a:p>
          <a:endParaRPr lang="en-US" dirty="0"/>
        </a:p>
      </dgm:t>
    </dgm:pt>
    <dgm:pt modelId="{024ADFA6-71D2-4A06-A76D-7EEF6F4603C0}" type="sibTrans" cxnId="{2598F773-283B-4DBA-8D16-2C3D82B597A7}">
      <dgm:prSet/>
      <dgm:spPr/>
      <dgm:t>
        <a:bodyPr/>
        <a:lstStyle/>
        <a:p>
          <a:endParaRPr lang="en-US"/>
        </a:p>
      </dgm:t>
    </dgm:pt>
    <dgm:pt modelId="{28DCCFCD-4972-4B00-8A9D-FC7B1CB594A0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dirty="0" smtClean="0">
              <a:latin typeface="SutonnyMJ" pitchFamily="2" charset="0"/>
              <a:cs typeface="SutonnyMJ" pitchFamily="2" charset="0"/>
            </a:rPr>
            <a:t>4=24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C68233B-05D5-4840-859A-7D8DD4EE9634}" type="parTrans" cxnId="{D05B911E-8ACC-4FED-B2CB-F56D0EF30845}">
      <dgm:prSet/>
      <dgm:spPr/>
      <dgm:t>
        <a:bodyPr/>
        <a:lstStyle/>
        <a:p>
          <a:endParaRPr lang="en-US" dirty="0"/>
        </a:p>
      </dgm:t>
    </dgm:pt>
    <dgm:pt modelId="{59AC2D44-DB42-4D2F-A1BE-3BC136FA484E}" type="sibTrans" cxnId="{D05B911E-8ACC-4FED-B2CB-F56D0EF30845}">
      <dgm:prSet/>
      <dgm:spPr/>
      <dgm:t>
        <a:bodyPr/>
        <a:lstStyle/>
        <a:p>
          <a:endParaRPr lang="en-US"/>
        </a:p>
      </dgm:t>
    </dgm:pt>
    <dgm:pt modelId="{C6A0AA81-860C-4A7C-B9B4-CB2B45210082}">
      <dgm:prSet/>
      <dgm:spPr/>
      <dgm:t>
        <a:bodyPr/>
        <a:lstStyle/>
        <a:p>
          <a:r>
            <a:rPr lang="en-US" dirty="0" smtClean="0"/>
            <a:t>অনুরূপভাবে</a:t>
          </a:r>
          <a:endParaRPr lang="en-US" dirty="0"/>
        </a:p>
      </dgm:t>
    </dgm:pt>
    <dgm:pt modelId="{7B7BAB44-FC95-4F25-A392-2089A3DD07F9}" type="parTrans" cxnId="{82571F20-533F-4C96-BC60-2EB1401E0740}">
      <dgm:prSet/>
      <dgm:spPr/>
      <dgm:t>
        <a:bodyPr/>
        <a:lstStyle/>
        <a:p>
          <a:endParaRPr lang="en-US" dirty="0"/>
        </a:p>
      </dgm:t>
    </dgm:pt>
    <dgm:pt modelId="{28E7ECBE-9A3D-47E7-9ED1-EF42C211BB83}" type="sibTrans" cxnId="{82571F20-533F-4C96-BC60-2EB1401E0740}">
      <dgm:prSet/>
      <dgm:spPr/>
      <dgm:t>
        <a:bodyPr/>
        <a:lstStyle/>
        <a:p>
          <a:endParaRPr lang="en-US"/>
        </a:p>
      </dgm:t>
    </dgm:pt>
    <dgm:pt modelId="{D08F13A9-F0E8-4B61-8D09-50DE23D0DAA9}" type="pres">
      <dgm:prSet presAssocID="{0EA40B40-EADD-4561-95CF-B7C178792F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688C1-09E8-4FAE-9DB4-AF8C71A4D1BC}" type="pres">
      <dgm:prSet presAssocID="{CF439E20-6A56-4231-8842-437F6CBB55F8}" presName="root1" presStyleCnt="0"/>
      <dgm:spPr/>
    </dgm:pt>
    <dgm:pt modelId="{BC368244-373D-42FD-BBAE-2980E44E0AA8}" type="pres">
      <dgm:prSet presAssocID="{CF439E20-6A56-4231-8842-437F6CBB55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B20E4-8640-47C6-B8B7-72D75EAD7272}" type="pres">
      <dgm:prSet presAssocID="{CF439E20-6A56-4231-8842-437F6CBB55F8}" presName="level2hierChild" presStyleCnt="0"/>
      <dgm:spPr/>
    </dgm:pt>
    <dgm:pt modelId="{1CF92122-C7AF-4FE0-9B71-EFB4574AD206}" type="pres">
      <dgm:prSet presAssocID="{665C2127-8EE5-4987-B6C4-4F831C3E034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FB7ABD12-70AB-4824-863F-3335766AF753}" type="pres">
      <dgm:prSet presAssocID="{665C2127-8EE5-4987-B6C4-4F831C3E034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E969809-2D07-4C61-B19B-3308CC68889A}" type="pres">
      <dgm:prSet presAssocID="{D5992CA6-C740-46E2-9580-D4E4CDF29DF9}" presName="root2" presStyleCnt="0"/>
      <dgm:spPr/>
    </dgm:pt>
    <dgm:pt modelId="{26465222-1BF1-4816-899E-3CC7EA98F1F0}" type="pres">
      <dgm:prSet presAssocID="{D5992CA6-C740-46E2-9580-D4E4CDF29DF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13C477-598F-41A9-9E56-60E95E2EF8CF}" type="pres">
      <dgm:prSet presAssocID="{D5992CA6-C740-46E2-9580-D4E4CDF29DF9}" presName="level3hierChild" presStyleCnt="0"/>
      <dgm:spPr/>
    </dgm:pt>
    <dgm:pt modelId="{FECEBDEE-19AE-46C2-B065-EFEA9C30A3AF}" type="pres">
      <dgm:prSet presAssocID="{47FF42D6-BCAB-4DD1-99A7-946E766DD8E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310DE645-89C9-426D-AA4B-3DD9CA1B7534}" type="pres">
      <dgm:prSet presAssocID="{47FF42D6-BCAB-4DD1-99A7-946E766DD8E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80312EE-78B8-4B4D-B403-FBC44FC1C3A3}" type="pres">
      <dgm:prSet presAssocID="{95BC26F7-A27E-40D4-8DBA-8186A8955321}" presName="root2" presStyleCnt="0"/>
      <dgm:spPr/>
    </dgm:pt>
    <dgm:pt modelId="{B95A7AE0-623D-4BFB-9F8D-75D0ACB71C7C}" type="pres">
      <dgm:prSet presAssocID="{95BC26F7-A27E-40D4-8DBA-8186A895532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1B4C76-B7ED-4C07-A719-31D966554D09}" type="pres">
      <dgm:prSet presAssocID="{95BC26F7-A27E-40D4-8DBA-8186A8955321}" presName="level3hierChild" presStyleCnt="0"/>
      <dgm:spPr/>
    </dgm:pt>
    <dgm:pt modelId="{418101C4-3B65-4FC5-A481-5F183507B6A4}" type="pres">
      <dgm:prSet presAssocID="{60BB1361-5A84-43A6-A030-9F989787066D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8E7F7CAD-135B-4DA9-87B7-E2427CE8D2CE}" type="pres">
      <dgm:prSet presAssocID="{60BB1361-5A84-43A6-A030-9F989787066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B9AE5CC-7A6A-417D-8655-07AF728D6CDF}" type="pres">
      <dgm:prSet presAssocID="{5C90B1C6-B423-45F1-BF79-9B49C602CCE6}" presName="root2" presStyleCnt="0"/>
      <dgm:spPr/>
    </dgm:pt>
    <dgm:pt modelId="{3ADC58A7-DDA9-487B-ABAB-E98D4BA83EC2}" type="pres">
      <dgm:prSet presAssocID="{5C90B1C6-B423-45F1-BF79-9B49C602CCE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EE60B-890E-4657-834F-FAEC4FE611AC}" type="pres">
      <dgm:prSet presAssocID="{5C90B1C6-B423-45F1-BF79-9B49C602CCE6}" presName="level3hierChild" presStyleCnt="0"/>
      <dgm:spPr/>
    </dgm:pt>
    <dgm:pt modelId="{FE66ECE5-66E8-4C2E-847B-CD88BF45D2E5}" type="pres">
      <dgm:prSet presAssocID="{FC68233B-05D5-4840-859A-7D8DD4EE963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512C90F1-93CD-47C1-91BB-8CEFD1AA7866}" type="pres">
      <dgm:prSet presAssocID="{FC68233B-05D5-4840-859A-7D8DD4EE963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FE6BCC2-119A-4A1B-9ED2-6623114BBAC0}" type="pres">
      <dgm:prSet presAssocID="{28DCCFCD-4972-4B00-8A9D-FC7B1CB594A0}" presName="root2" presStyleCnt="0"/>
      <dgm:spPr/>
    </dgm:pt>
    <dgm:pt modelId="{C2100284-AB40-4AB4-B73E-F734B2074B5D}" type="pres">
      <dgm:prSet presAssocID="{28DCCFCD-4972-4B00-8A9D-FC7B1CB594A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D99FB-B9B9-4ABD-8A85-27C0062650A1}" type="pres">
      <dgm:prSet presAssocID="{28DCCFCD-4972-4B00-8A9D-FC7B1CB594A0}" presName="level3hierChild" presStyleCnt="0"/>
      <dgm:spPr/>
    </dgm:pt>
    <dgm:pt modelId="{68690E60-9E23-47A6-AFD6-0892864F1DEB}" type="pres">
      <dgm:prSet presAssocID="{7B7BAB44-FC95-4F25-A392-2089A3DD07F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09C751A-86C2-4F3E-B432-B855E24774E9}" type="pres">
      <dgm:prSet presAssocID="{7B7BAB44-FC95-4F25-A392-2089A3DD07F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498031E-ECC2-4DC1-BC5A-D3BA15A45AD2}" type="pres">
      <dgm:prSet presAssocID="{C6A0AA81-860C-4A7C-B9B4-CB2B45210082}" presName="root2" presStyleCnt="0"/>
      <dgm:spPr/>
    </dgm:pt>
    <dgm:pt modelId="{FAB5923E-1D62-43A9-B059-37D06EEA4B9A}" type="pres">
      <dgm:prSet presAssocID="{C6A0AA81-860C-4A7C-B9B4-CB2B4521008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78E5-4725-4507-B1D5-40259FF985E6}" type="pres">
      <dgm:prSet presAssocID="{C6A0AA81-860C-4A7C-B9B4-CB2B45210082}" presName="level3hierChild" presStyleCnt="0"/>
      <dgm:spPr/>
    </dgm:pt>
  </dgm:ptLst>
  <dgm:cxnLst>
    <dgm:cxn modelId="{D05B911E-8ACC-4FED-B2CB-F56D0EF30845}" srcId="{CF439E20-6A56-4231-8842-437F6CBB55F8}" destId="{28DCCFCD-4972-4B00-8A9D-FC7B1CB594A0}" srcOrd="3" destOrd="0" parTransId="{FC68233B-05D5-4840-859A-7D8DD4EE9634}" sibTransId="{59AC2D44-DB42-4D2F-A1BE-3BC136FA484E}"/>
    <dgm:cxn modelId="{AE168C54-C379-4BB9-83C0-ED497B491527}" type="presOf" srcId="{7B7BAB44-FC95-4F25-A392-2089A3DD07F9}" destId="{68690E60-9E23-47A6-AFD6-0892864F1DEB}" srcOrd="0" destOrd="0" presId="urn:microsoft.com/office/officeart/2008/layout/HorizontalMultiLevelHierarchy"/>
    <dgm:cxn modelId="{33463AEB-5D51-4BD8-9F5A-8B4C09BD2830}" type="presOf" srcId="{95BC26F7-A27E-40D4-8DBA-8186A8955321}" destId="{B95A7AE0-623D-4BFB-9F8D-75D0ACB71C7C}" srcOrd="0" destOrd="0" presId="urn:microsoft.com/office/officeart/2008/layout/HorizontalMultiLevelHierarchy"/>
    <dgm:cxn modelId="{82571F20-533F-4C96-BC60-2EB1401E0740}" srcId="{CF439E20-6A56-4231-8842-437F6CBB55F8}" destId="{C6A0AA81-860C-4A7C-B9B4-CB2B45210082}" srcOrd="4" destOrd="0" parTransId="{7B7BAB44-FC95-4F25-A392-2089A3DD07F9}" sibTransId="{28E7ECBE-9A3D-47E7-9ED1-EF42C211BB83}"/>
    <dgm:cxn modelId="{1A3C7189-118A-48EB-9A15-357CF1CECE1E}" type="presOf" srcId="{47FF42D6-BCAB-4DD1-99A7-946E766DD8E9}" destId="{FECEBDEE-19AE-46C2-B065-EFEA9C30A3AF}" srcOrd="0" destOrd="0" presId="urn:microsoft.com/office/officeart/2008/layout/HorizontalMultiLevelHierarchy"/>
    <dgm:cxn modelId="{99352EE3-3050-4FDF-A306-A5FDB8424038}" type="presOf" srcId="{7B7BAB44-FC95-4F25-A392-2089A3DD07F9}" destId="{609C751A-86C2-4F3E-B432-B855E24774E9}" srcOrd="1" destOrd="0" presId="urn:microsoft.com/office/officeart/2008/layout/HorizontalMultiLevelHierarchy"/>
    <dgm:cxn modelId="{D7418C54-CBFF-4271-A969-13B770171ADC}" type="presOf" srcId="{FC68233B-05D5-4840-859A-7D8DD4EE9634}" destId="{512C90F1-93CD-47C1-91BB-8CEFD1AA7866}" srcOrd="1" destOrd="0" presId="urn:microsoft.com/office/officeart/2008/layout/HorizontalMultiLevelHierarchy"/>
    <dgm:cxn modelId="{23B34B37-5D55-4192-9F8E-BD127A2651FB}" type="presOf" srcId="{0EA40B40-EADD-4561-95CF-B7C178792F8F}" destId="{D08F13A9-F0E8-4B61-8D09-50DE23D0DAA9}" srcOrd="0" destOrd="0" presId="urn:microsoft.com/office/officeart/2008/layout/HorizontalMultiLevelHierarchy"/>
    <dgm:cxn modelId="{7544E8F2-ECEA-46D8-B61E-331CDEAD5B97}" type="presOf" srcId="{47FF42D6-BCAB-4DD1-99A7-946E766DD8E9}" destId="{310DE645-89C9-426D-AA4B-3DD9CA1B7534}" srcOrd="1" destOrd="0" presId="urn:microsoft.com/office/officeart/2008/layout/HorizontalMultiLevelHierarchy"/>
    <dgm:cxn modelId="{D3C65A97-6115-40F5-86DF-2DC113765080}" type="presOf" srcId="{FC68233B-05D5-4840-859A-7D8DD4EE9634}" destId="{FE66ECE5-66E8-4C2E-847B-CD88BF45D2E5}" srcOrd="0" destOrd="0" presId="urn:microsoft.com/office/officeart/2008/layout/HorizontalMultiLevelHierarchy"/>
    <dgm:cxn modelId="{C82D48F8-FA6E-40F6-802B-A8892E673BB8}" type="presOf" srcId="{CF439E20-6A56-4231-8842-437F6CBB55F8}" destId="{BC368244-373D-42FD-BBAE-2980E44E0AA8}" srcOrd="0" destOrd="0" presId="urn:microsoft.com/office/officeart/2008/layout/HorizontalMultiLevelHierarchy"/>
    <dgm:cxn modelId="{C8FBCE35-6646-4CBF-A960-EB32D7C282EB}" type="presOf" srcId="{28DCCFCD-4972-4B00-8A9D-FC7B1CB594A0}" destId="{C2100284-AB40-4AB4-B73E-F734B2074B5D}" srcOrd="0" destOrd="0" presId="urn:microsoft.com/office/officeart/2008/layout/HorizontalMultiLevelHierarchy"/>
    <dgm:cxn modelId="{14C453BB-083A-4758-AAE8-869E88324AEC}" type="presOf" srcId="{5C90B1C6-B423-45F1-BF79-9B49C602CCE6}" destId="{3ADC58A7-DDA9-487B-ABAB-E98D4BA83EC2}" srcOrd="0" destOrd="0" presId="urn:microsoft.com/office/officeart/2008/layout/HorizontalMultiLevelHierarchy"/>
    <dgm:cxn modelId="{A6FF2DD2-D576-44AD-A114-EEC0B72BB291}" type="presOf" srcId="{D5992CA6-C740-46E2-9580-D4E4CDF29DF9}" destId="{26465222-1BF1-4816-899E-3CC7EA98F1F0}" srcOrd="0" destOrd="0" presId="urn:microsoft.com/office/officeart/2008/layout/HorizontalMultiLevelHierarchy"/>
    <dgm:cxn modelId="{9A4C5C40-1032-48A5-A1DA-EAF9FF6AD4DD}" srcId="{0EA40B40-EADD-4561-95CF-B7C178792F8F}" destId="{CF439E20-6A56-4231-8842-437F6CBB55F8}" srcOrd="0" destOrd="0" parTransId="{FB0DD510-9118-4DF1-9F33-01C477C36240}" sibTransId="{BDAA2B64-52BC-47DA-9756-6421676C8442}"/>
    <dgm:cxn modelId="{F29BF859-E07F-467E-A7CC-00EB4EC24AA8}" srcId="{CF439E20-6A56-4231-8842-437F6CBB55F8}" destId="{D5992CA6-C740-46E2-9580-D4E4CDF29DF9}" srcOrd="0" destOrd="0" parTransId="{665C2127-8EE5-4987-B6C4-4F831C3E034A}" sibTransId="{DECF5678-2D12-4268-BA07-6D4E1A1EAD76}"/>
    <dgm:cxn modelId="{5AB20222-2304-4F43-89C4-0402532981F6}" type="presOf" srcId="{60BB1361-5A84-43A6-A030-9F989787066D}" destId="{8E7F7CAD-135B-4DA9-87B7-E2427CE8D2CE}" srcOrd="1" destOrd="0" presId="urn:microsoft.com/office/officeart/2008/layout/HorizontalMultiLevelHierarchy"/>
    <dgm:cxn modelId="{D8DC4556-94A0-40AC-B767-19F9EC976656}" srcId="{CF439E20-6A56-4231-8842-437F6CBB55F8}" destId="{95BC26F7-A27E-40D4-8DBA-8186A8955321}" srcOrd="1" destOrd="0" parTransId="{47FF42D6-BCAB-4DD1-99A7-946E766DD8E9}" sibTransId="{F0DED61A-EC59-4A44-8D6F-D84145186B15}"/>
    <dgm:cxn modelId="{8F0BB77A-10E6-413F-A86B-8BC3A96D53C4}" type="presOf" srcId="{60BB1361-5A84-43A6-A030-9F989787066D}" destId="{418101C4-3B65-4FC5-A481-5F183507B6A4}" srcOrd="0" destOrd="0" presId="urn:microsoft.com/office/officeart/2008/layout/HorizontalMultiLevelHierarchy"/>
    <dgm:cxn modelId="{82E65873-E219-4252-A9B2-183A75577F0E}" type="presOf" srcId="{C6A0AA81-860C-4A7C-B9B4-CB2B45210082}" destId="{FAB5923E-1D62-43A9-B059-37D06EEA4B9A}" srcOrd="0" destOrd="0" presId="urn:microsoft.com/office/officeart/2008/layout/HorizontalMultiLevelHierarchy"/>
    <dgm:cxn modelId="{2598F773-283B-4DBA-8D16-2C3D82B597A7}" srcId="{CF439E20-6A56-4231-8842-437F6CBB55F8}" destId="{5C90B1C6-B423-45F1-BF79-9B49C602CCE6}" srcOrd="2" destOrd="0" parTransId="{60BB1361-5A84-43A6-A030-9F989787066D}" sibTransId="{024ADFA6-71D2-4A06-A76D-7EEF6F4603C0}"/>
    <dgm:cxn modelId="{889DC34D-FD5C-4F9E-AB20-C9FD319DB80F}" type="presOf" srcId="{665C2127-8EE5-4987-B6C4-4F831C3E034A}" destId="{FB7ABD12-70AB-4824-863F-3335766AF753}" srcOrd="1" destOrd="0" presId="urn:microsoft.com/office/officeart/2008/layout/HorizontalMultiLevelHierarchy"/>
    <dgm:cxn modelId="{63AABEC6-D978-4C94-AC65-BC68BBAE4942}" type="presOf" srcId="{665C2127-8EE5-4987-B6C4-4F831C3E034A}" destId="{1CF92122-C7AF-4FE0-9B71-EFB4574AD206}" srcOrd="0" destOrd="0" presId="urn:microsoft.com/office/officeart/2008/layout/HorizontalMultiLevelHierarchy"/>
    <dgm:cxn modelId="{B035ED6F-6B4F-45AF-A8FB-403205838E81}" type="presParOf" srcId="{D08F13A9-F0E8-4B61-8D09-50DE23D0DAA9}" destId="{94F688C1-09E8-4FAE-9DB4-AF8C71A4D1BC}" srcOrd="0" destOrd="0" presId="urn:microsoft.com/office/officeart/2008/layout/HorizontalMultiLevelHierarchy"/>
    <dgm:cxn modelId="{46EF2C50-493B-4549-B883-D2016B2A250F}" type="presParOf" srcId="{94F688C1-09E8-4FAE-9DB4-AF8C71A4D1BC}" destId="{BC368244-373D-42FD-BBAE-2980E44E0AA8}" srcOrd="0" destOrd="0" presId="urn:microsoft.com/office/officeart/2008/layout/HorizontalMultiLevelHierarchy"/>
    <dgm:cxn modelId="{D6060D80-AFF3-46C6-A1AD-C1514C27A58E}" type="presParOf" srcId="{94F688C1-09E8-4FAE-9DB4-AF8C71A4D1BC}" destId="{B40B20E4-8640-47C6-B8B7-72D75EAD7272}" srcOrd="1" destOrd="0" presId="urn:microsoft.com/office/officeart/2008/layout/HorizontalMultiLevelHierarchy"/>
    <dgm:cxn modelId="{53E84DE9-7F95-4137-A176-7AFA47E706BA}" type="presParOf" srcId="{B40B20E4-8640-47C6-B8B7-72D75EAD7272}" destId="{1CF92122-C7AF-4FE0-9B71-EFB4574AD206}" srcOrd="0" destOrd="0" presId="urn:microsoft.com/office/officeart/2008/layout/HorizontalMultiLevelHierarchy"/>
    <dgm:cxn modelId="{009D1D73-8A8B-4A64-B13F-EDE6B85C6F35}" type="presParOf" srcId="{1CF92122-C7AF-4FE0-9B71-EFB4574AD206}" destId="{FB7ABD12-70AB-4824-863F-3335766AF753}" srcOrd="0" destOrd="0" presId="urn:microsoft.com/office/officeart/2008/layout/HorizontalMultiLevelHierarchy"/>
    <dgm:cxn modelId="{071DE175-8A98-4CD5-B44F-11F303E75929}" type="presParOf" srcId="{B40B20E4-8640-47C6-B8B7-72D75EAD7272}" destId="{0E969809-2D07-4C61-B19B-3308CC68889A}" srcOrd="1" destOrd="0" presId="urn:microsoft.com/office/officeart/2008/layout/HorizontalMultiLevelHierarchy"/>
    <dgm:cxn modelId="{88F68EFD-3E03-4BAF-92B4-15DE5325828A}" type="presParOf" srcId="{0E969809-2D07-4C61-B19B-3308CC68889A}" destId="{26465222-1BF1-4816-899E-3CC7EA98F1F0}" srcOrd="0" destOrd="0" presId="urn:microsoft.com/office/officeart/2008/layout/HorizontalMultiLevelHierarchy"/>
    <dgm:cxn modelId="{42FEA026-0362-460E-BC8F-1DD4BBD37B51}" type="presParOf" srcId="{0E969809-2D07-4C61-B19B-3308CC68889A}" destId="{4D13C477-598F-41A9-9E56-60E95E2EF8CF}" srcOrd="1" destOrd="0" presId="urn:microsoft.com/office/officeart/2008/layout/HorizontalMultiLevelHierarchy"/>
    <dgm:cxn modelId="{46176138-24C8-4BCB-92AF-885A7245B263}" type="presParOf" srcId="{B40B20E4-8640-47C6-B8B7-72D75EAD7272}" destId="{FECEBDEE-19AE-46C2-B065-EFEA9C30A3AF}" srcOrd="2" destOrd="0" presId="urn:microsoft.com/office/officeart/2008/layout/HorizontalMultiLevelHierarchy"/>
    <dgm:cxn modelId="{BC4B7561-8808-480E-9C73-869830590E5C}" type="presParOf" srcId="{FECEBDEE-19AE-46C2-B065-EFEA9C30A3AF}" destId="{310DE645-89C9-426D-AA4B-3DD9CA1B7534}" srcOrd="0" destOrd="0" presId="urn:microsoft.com/office/officeart/2008/layout/HorizontalMultiLevelHierarchy"/>
    <dgm:cxn modelId="{C8764E83-85D2-4372-8846-7471A76CF151}" type="presParOf" srcId="{B40B20E4-8640-47C6-B8B7-72D75EAD7272}" destId="{F80312EE-78B8-4B4D-B403-FBC44FC1C3A3}" srcOrd="3" destOrd="0" presId="urn:microsoft.com/office/officeart/2008/layout/HorizontalMultiLevelHierarchy"/>
    <dgm:cxn modelId="{F7989AD7-B027-4870-9A32-2B90832AFF3B}" type="presParOf" srcId="{F80312EE-78B8-4B4D-B403-FBC44FC1C3A3}" destId="{B95A7AE0-623D-4BFB-9F8D-75D0ACB71C7C}" srcOrd="0" destOrd="0" presId="urn:microsoft.com/office/officeart/2008/layout/HorizontalMultiLevelHierarchy"/>
    <dgm:cxn modelId="{660EE541-8D87-4094-8B0F-4F3B92C6B589}" type="presParOf" srcId="{F80312EE-78B8-4B4D-B403-FBC44FC1C3A3}" destId="{181B4C76-B7ED-4C07-A719-31D966554D09}" srcOrd="1" destOrd="0" presId="urn:microsoft.com/office/officeart/2008/layout/HorizontalMultiLevelHierarchy"/>
    <dgm:cxn modelId="{8C736620-3F22-4587-A1EE-D1D4A361EC99}" type="presParOf" srcId="{B40B20E4-8640-47C6-B8B7-72D75EAD7272}" destId="{418101C4-3B65-4FC5-A481-5F183507B6A4}" srcOrd="4" destOrd="0" presId="urn:microsoft.com/office/officeart/2008/layout/HorizontalMultiLevelHierarchy"/>
    <dgm:cxn modelId="{2B323491-ED56-4329-94AB-44C947020827}" type="presParOf" srcId="{418101C4-3B65-4FC5-A481-5F183507B6A4}" destId="{8E7F7CAD-135B-4DA9-87B7-E2427CE8D2CE}" srcOrd="0" destOrd="0" presId="urn:microsoft.com/office/officeart/2008/layout/HorizontalMultiLevelHierarchy"/>
    <dgm:cxn modelId="{8BAD4C6C-CA98-482C-93D0-DB1FB32005CD}" type="presParOf" srcId="{B40B20E4-8640-47C6-B8B7-72D75EAD7272}" destId="{DB9AE5CC-7A6A-417D-8655-07AF728D6CDF}" srcOrd="5" destOrd="0" presId="urn:microsoft.com/office/officeart/2008/layout/HorizontalMultiLevelHierarchy"/>
    <dgm:cxn modelId="{0D200C18-BC19-4C94-A42A-1F6F1CF36FAA}" type="presParOf" srcId="{DB9AE5CC-7A6A-417D-8655-07AF728D6CDF}" destId="{3ADC58A7-DDA9-487B-ABAB-E98D4BA83EC2}" srcOrd="0" destOrd="0" presId="urn:microsoft.com/office/officeart/2008/layout/HorizontalMultiLevelHierarchy"/>
    <dgm:cxn modelId="{94B9030F-4DA4-4DCD-B406-5D0785ED2732}" type="presParOf" srcId="{DB9AE5CC-7A6A-417D-8655-07AF728D6CDF}" destId="{2F7EE60B-890E-4657-834F-FAEC4FE611AC}" srcOrd="1" destOrd="0" presId="urn:microsoft.com/office/officeart/2008/layout/HorizontalMultiLevelHierarchy"/>
    <dgm:cxn modelId="{486C2608-4DBE-44CB-8FA5-83891A870E36}" type="presParOf" srcId="{B40B20E4-8640-47C6-B8B7-72D75EAD7272}" destId="{FE66ECE5-66E8-4C2E-847B-CD88BF45D2E5}" srcOrd="6" destOrd="0" presId="urn:microsoft.com/office/officeart/2008/layout/HorizontalMultiLevelHierarchy"/>
    <dgm:cxn modelId="{1D9AD488-3019-49EB-9B21-3C9E043C65A0}" type="presParOf" srcId="{FE66ECE5-66E8-4C2E-847B-CD88BF45D2E5}" destId="{512C90F1-93CD-47C1-91BB-8CEFD1AA7866}" srcOrd="0" destOrd="0" presId="urn:microsoft.com/office/officeart/2008/layout/HorizontalMultiLevelHierarchy"/>
    <dgm:cxn modelId="{ED80CBF0-2E92-4263-93C6-619293BEEFE0}" type="presParOf" srcId="{B40B20E4-8640-47C6-B8B7-72D75EAD7272}" destId="{6FE6BCC2-119A-4A1B-9ED2-6623114BBAC0}" srcOrd="7" destOrd="0" presId="urn:microsoft.com/office/officeart/2008/layout/HorizontalMultiLevelHierarchy"/>
    <dgm:cxn modelId="{EBBC3243-515D-4030-9BCE-216DE6B56770}" type="presParOf" srcId="{6FE6BCC2-119A-4A1B-9ED2-6623114BBAC0}" destId="{C2100284-AB40-4AB4-B73E-F734B2074B5D}" srcOrd="0" destOrd="0" presId="urn:microsoft.com/office/officeart/2008/layout/HorizontalMultiLevelHierarchy"/>
    <dgm:cxn modelId="{C2809EA4-E196-4F6D-A09C-E06A27DC67C2}" type="presParOf" srcId="{6FE6BCC2-119A-4A1B-9ED2-6623114BBAC0}" destId="{E28D99FB-B9B9-4ABD-8A85-27C0062650A1}" srcOrd="1" destOrd="0" presId="urn:microsoft.com/office/officeart/2008/layout/HorizontalMultiLevelHierarchy"/>
    <dgm:cxn modelId="{481B18CA-4C1D-4B87-A278-6BC4EA3F9AD7}" type="presParOf" srcId="{B40B20E4-8640-47C6-B8B7-72D75EAD7272}" destId="{68690E60-9E23-47A6-AFD6-0892864F1DEB}" srcOrd="8" destOrd="0" presId="urn:microsoft.com/office/officeart/2008/layout/HorizontalMultiLevelHierarchy"/>
    <dgm:cxn modelId="{A6143FB0-B592-4184-9D62-AB428A6361AB}" type="presParOf" srcId="{68690E60-9E23-47A6-AFD6-0892864F1DEB}" destId="{609C751A-86C2-4F3E-B432-B855E24774E9}" srcOrd="0" destOrd="0" presId="urn:microsoft.com/office/officeart/2008/layout/HorizontalMultiLevelHierarchy"/>
    <dgm:cxn modelId="{E15C2892-F147-4C22-985E-5430FD59DA43}" type="presParOf" srcId="{B40B20E4-8640-47C6-B8B7-72D75EAD7272}" destId="{0498031E-ECC2-4DC1-BC5A-D3BA15A45AD2}" srcOrd="9" destOrd="0" presId="urn:microsoft.com/office/officeart/2008/layout/HorizontalMultiLevelHierarchy"/>
    <dgm:cxn modelId="{D49F0F8B-F572-441E-B376-1ED1D3689873}" type="presParOf" srcId="{0498031E-ECC2-4DC1-BC5A-D3BA15A45AD2}" destId="{FAB5923E-1D62-43A9-B059-37D06EEA4B9A}" srcOrd="0" destOrd="0" presId="urn:microsoft.com/office/officeart/2008/layout/HorizontalMultiLevelHierarchy"/>
    <dgm:cxn modelId="{EE56A859-B21E-41E8-860B-8C05D170F61E}" type="presParOf" srcId="{0498031E-ECC2-4DC1-BC5A-D3BA15A45AD2}" destId="{3B7078E5-4725-4507-B1D5-40259FF985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B9393-9BE7-4582-B79E-0968D9C9BDA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468D3-D35E-449E-A6AA-825BBDF818B3}">
      <dgm:prSet phldrT="[Text]" custT="1"/>
      <dgm:spPr/>
      <dgm:t>
        <a:bodyPr/>
        <a:lstStyle/>
        <a:p>
          <a:r>
            <a:rPr lang="en-US" sz="3600" dirty="0" smtClean="0">
              <a:latin typeface="SutonnyMJ" pitchFamily="2" charset="0"/>
              <a:cs typeface="SutonnyMJ" pitchFamily="2" charset="0"/>
            </a:rPr>
            <a:t>6 এর 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গুণিতক</a:t>
          </a:r>
          <a:endParaRPr lang="en-US" sz="3600" dirty="0">
            <a:latin typeface="SutonnyMJ" pitchFamily="2" charset="0"/>
            <a:cs typeface="SutonnyMJ" pitchFamily="2" charset="0"/>
          </a:endParaRPr>
        </a:p>
      </dgm:t>
    </dgm:pt>
    <dgm:pt modelId="{9A118CE4-B183-4632-9699-1ADC231423A4}" type="parTrans" cxnId="{28C65692-B30E-4A14-BF5B-3FF66330D4C0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163BE7AD-CD4B-4548-A431-91406E5B1873}" type="sibTrans" cxnId="{28C65692-B30E-4A14-BF5B-3FF66330D4C0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9013C812-A808-4A10-8489-2043F0A549AE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৬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5F0D5999-18DB-4EA0-A067-6BF501667E09}" type="parTrans" cxnId="{42D87AB4-9C41-4CF1-890F-65C4550C6C2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A8BA74B9-5024-4447-B424-01C665EAF012}" type="sibTrans" cxnId="{42D87AB4-9C41-4CF1-890F-65C4550C6C2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DF47F40A-3FB7-4339-9D4B-4E9D7033C2F0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১২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C330195-5A5C-4C70-B30B-67B7F67FA732}" type="parTrans" cxnId="{C8657327-41F3-461F-9672-BAEFC1FAB0B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E070FA7F-261F-4E01-90EB-80DE79FA4A39}" type="sibTrans" cxnId="{C8657327-41F3-461F-9672-BAEFC1FAB0B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08DA3A28-B177-4AE9-A7ED-EC14FD05424F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24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3B7F9B3-F67C-4CE7-A985-A52E09CFDA7B}" type="parTrans" cxnId="{80E3EF4C-5369-4769-AB25-16926B41303F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5DCE90B6-BA7F-4CD2-8166-D2732AA01D2E}" type="sibTrans" cxnId="{80E3EF4C-5369-4769-AB25-16926B41303F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54206F5-6E32-4865-AD22-511DB5039467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18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BB8EB83-7655-42BE-A52C-0C94656A2A6F}" type="parTrans" cxnId="{E51790F4-D311-4E43-AAD5-0C46B8D622E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8461DC8-B6EC-4940-B94E-B1A8E399867D}" type="sibTrans" cxnId="{E51790F4-D311-4E43-AAD5-0C46B8D622E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AECF3DDB-204B-465D-9A08-7B1D08DDB8FB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42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84F684A-8C89-4C84-9EE7-68029C0DC3C5}" type="parTrans" cxnId="{4069A271-D3C6-4FC5-B05B-956B1BACF0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8A479824-B29F-4389-A9AE-C2C757135C79}" type="sibTrans" cxnId="{4069A271-D3C6-4FC5-B05B-956B1BACF0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5694C4DA-3089-4F39-96BB-40BC6B53F606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30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8920F07C-4679-44E5-ABF2-4D9FA099C91F}" type="parTrans" cxnId="{83DED87D-E5E0-4CC8-BC53-CD9260A8B562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8D8367E0-0517-4C6E-BF5D-5B3E2807491F}" type="sibTrans" cxnId="{83DED87D-E5E0-4CC8-BC53-CD9260A8B562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37E5205E-5F92-4A8E-811D-EF737AA5A520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36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394E87B-70CF-4C48-8C5E-6CA79837172C}" type="parTrans" cxnId="{86F89312-F4EE-46D2-9A48-8AFEE9DE18A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69B1C200-2135-4646-B96F-DC5AD615A7D2}" type="sibTrans" cxnId="{86F89312-F4EE-46D2-9A48-8AFEE9DE18A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6D629EEA-5A13-4812-891C-688A59418F5D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48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5C68D95-988B-4806-B2A1-976998029A5F}" type="parTrans" cxnId="{C4802C13-CAF0-41B0-82F0-6729CAAB48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E8A53AA8-F245-4235-915D-FC4356865937}" type="sibTrans" cxnId="{C4802C13-CAF0-41B0-82F0-6729CAAB48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7BCD845A-0175-4ACF-BE95-42E55BFEE2E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আরও অনেক</a:t>
          </a:r>
          <a:endParaRPr lang="en-US" dirty="0"/>
        </a:p>
      </dgm:t>
    </dgm:pt>
    <dgm:pt modelId="{BF2B1254-5AC8-4883-8D89-A6149C038375}" type="parTrans" cxnId="{9AE2768F-E839-41A6-8D30-2940A3E0A901}">
      <dgm:prSet/>
      <dgm:spPr/>
      <dgm:t>
        <a:bodyPr/>
        <a:lstStyle/>
        <a:p>
          <a:endParaRPr lang="en-US"/>
        </a:p>
      </dgm:t>
    </dgm:pt>
    <dgm:pt modelId="{E672A8C7-DFFE-4024-9BF5-00F10B3CA99B}" type="sibTrans" cxnId="{9AE2768F-E839-41A6-8D30-2940A3E0A901}">
      <dgm:prSet/>
      <dgm:spPr/>
      <dgm:t>
        <a:bodyPr/>
        <a:lstStyle/>
        <a:p>
          <a:endParaRPr lang="en-US"/>
        </a:p>
      </dgm:t>
    </dgm:pt>
    <dgm:pt modelId="{DFEC9754-6930-4CE5-BD79-A9D8625D85E8}" type="pres">
      <dgm:prSet presAssocID="{A9CB9393-9BE7-4582-B79E-0968D9C9BD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677C2-D65D-4630-9E23-3EAE714FB257}" type="pres">
      <dgm:prSet presAssocID="{7DF468D3-D35E-449E-A6AA-825BBDF818B3}" presName="Name5" presStyleLbl="vennNode1" presStyleIdx="0" presStyleCnt="10" custScaleX="186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89454-9C7C-4727-90B3-10FA85288A37}" type="pres">
      <dgm:prSet presAssocID="{163BE7AD-CD4B-4548-A431-91406E5B1873}" presName="space" presStyleCnt="0"/>
      <dgm:spPr/>
    </dgm:pt>
    <dgm:pt modelId="{0337D6C5-0919-4EBD-8CF7-CCEAC1263C04}" type="pres">
      <dgm:prSet presAssocID="{9013C812-A808-4A10-8489-2043F0A549AE}" presName="Name5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EBB5-A3E7-40C0-9BDE-DFB5DEF31F5B}" type="pres">
      <dgm:prSet presAssocID="{A8BA74B9-5024-4447-B424-01C665EAF012}" presName="space" presStyleCnt="0"/>
      <dgm:spPr/>
    </dgm:pt>
    <dgm:pt modelId="{A4818470-B283-4FD2-9D5A-904689CA54B1}" type="pres">
      <dgm:prSet presAssocID="{DF47F40A-3FB7-4339-9D4B-4E9D7033C2F0}" presName="Name5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19C8C-DB68-4A6D-A145-FA07E94DF649}" type="pres">
      <dgm:prSet presAssocID="{E070FA7F-261F-4E01-90EB-80DE79FA4A39}" presName="space" presStyleCnt="0"/>
      <dgm:spPr/>
    </dgm:pt>
    <dgm:pt modelId="{1190FFAE-1390-4DBA-929E-AD26387122A5}" type="pres">
      <dgm:prSet presAssocID="{454206F5-6E32-4865-AD22-511DB5039467}" presName="Name5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80C96-8135-4A98-B7B0-8C7E81411288}" type="pres">
      <dgm:prSet presAssocID="{48461DC8-B6EC-4940-B94E-B1A8E399867D}" presName="space" presStyleCnt="0"/>
      <dgm:spPr/>
    </dgm:pt>
    <dgm:pt modelId="{5CC30547-FB0B-4DE7-B772-01B3BF3767BB}" type="pres">
      <dgm:prSet presAssocID="{08DA3A28-B177-4AE9-A7ED-EC14FD05424F}" presName="Name5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C82B-B133-42DB-B154-523FEC23D9E1}" type="pres">
      <dgm:prSet presAssocID="{5DCE90B6-BA7F-4CD2-8166-D2732AA01D2E}" presName="space" presStyleCnt="0"/>
      <dgm:spPr/>
    </dgm:pt>
    <dgm:pt modelId="{FA089039-35F2-4E44-8B14-429BC2422F26}" type="pres">
      <dgm:prSet presAssocID="{5694C4DA-3089-4F39-96BB-40BC6B53F606}" presName="Name5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5A451-B834-4387-83FE-9E4DCC268807}" type="pres">
      <dgm:prSet presAssocID="{8D8367E0-0517-4C6E-BF5D-5B3E2807491F}" presName="space" presStyleCnt="0"/>
      <dgm:spPr/>
    </dgm:pt>
    <dgm:pt modelId="{8D2CD780-6727-4475-B8E6-EC936FC690D2}" type="pres">
      <dgm:prSet presAssocID="{37E5205E-5F92-4A8E-811D-EF737AA5A520}" presName="Name5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8FBA4-0272-4922-AA98-7F5FA870A437}" type="pres">
      <dgm:prSet presAssocID="{69B1C200-2135-4646-B96F-DC5AD615A7D2}" presName="space" presStyleCnt="0"/>
      <dgm:spPr/>
    </dgm:pt>
    <dgm:pt modelId="{038D7BA7-B429-4754-BCC9-7FF375049441}" type="pres">
      <dgm:prSet presAssocID="{AECF3DDB-204B-465D-9A08-7B1D08DDB8FB}" presName="Name5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70D72-3D01-44C4-ACC5-E1B477B04BA3}" type="pres">
      <dgm:prSet presAssocID="{8A479824-B29F-4389-A9AE-C2C757135C79}" presName="space" presStyleCnt="0"/>
      <dgm:spPr/>
    </dgm:pt>
    <dgm:pt modelId="{E007694F-1D61-4C9F-BE1E-D4E3ED54D0B7}" type="pres">
      <dgm:prSet presAssocID="{6D629EEA-5A13-4812-891C-688A59418F5D}" presName="Name5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6681A-875D-45EF-B962-CF7C265724F7}" type="pres">
      <dgm:prSet presAssocID="{E8A53AA8-F245-4235-915D-FC4356865937}" presName="space" presStyleCnt="0"/>
      <dgm:spPr/>
    </dgm:pt>
    <dgm:pt modelId="{40D5B7D8-FDD1-4800-8BB5-EEFF7A1E598F}" type="pres">
      <dgm:prSet presAssocID="{7BCD845A-0175-4ACF-BE95-42E55BFEE2EB}" presName="Name5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94FF0-88A3-43B4-9202-E9692D635E35}" type="presOf" srcId="{7BCD845A-0175-4ACF-BE95-42E55BFEE2EB}" destId="{40D5B7D8-FDD1-4800-8BB5-EEFF7A1E598F}" srcOrd="0" destOrd="0" presId="urn:microsoft.com/office/officeart/2005/8/layout/venn3"/>
    <dgm:cxn modelId="{83DED87D-E5E0-4CC8-BC53-CD9260A8B562}" srcId="{A9CB9393-9BE7-4582-B79E-0968D9C9BDAD}" destId="{5694C4DA-3089-4F39-96BB-40BC6B53F606}" srcOrd="5" destOrd="0" parTransId="{8920F07C-4679-44E5-ABF2-4D9FA099C91F}" sibTransId="{8D8367E0-0517-4C6E-BF5D-5B3E2807491F}"/>
    <dgm:cxn modelId="{9AE2768F-E839-41A6-8D30-2940A3E0A901}" srcId="{A9CB9393-9BE7-4582-B79E-0968D9C9BDAD}" destId="{7BCD845A-0175-4ACF-BE95-42E55BFEE2EB}" srcOrd="9" destOrd="0" parTransId="{BF2B1254-5AC8-4883-8D89-A6149C038375}" sibTransId="{E672A8C7-DFFE-4024-9BF5-00F10B3CA99B}"/>
    <dgm:cxn modelId="{42D87AB4-9C41-4CF1-890F-65C4550C6C2C}" srcId="{A9CB9393-9BE7-4582-B79E-0968D9C9BDAD}" destId="{9013C812-A808-4A10-8489-2043F0A549AE}" srcOrd="1" destOrd="0" parTransId="{5F0D5999-18DB-4EA0-A067-6BF501667E09}" sibTransId="{A8BA74B9-5024-4447-B424-01C665EAF012}"/>
    <dgm:cxn modelId="{28C65692-B30E-4A14-BF5B-3FF66330D4C0}" srcId="{A9CB9393-9BE7-4582-B79E-0968D9C9BDAD}" destId="{7DF468D3-D35E-449E-A6AA-825BBDF818B3}" srcOrd="0" destOrd="0" parTransId="{9A118CE4-B183-4632-9699-1ADC231423A4}" sibTransId="{163BE7AD-CD4B-4548-A431-91406E5B1873}"/>
    <dgm:cxn modelId="{A9AD6A49-A038-4353-A55E-E73E18135339}" type="presOf" srcId="{AECF3DDB-204B-465D-9A08-7B1D08DDB8FB}" destId="{038D7BA7-B429-4754-BCC9-7FF375049441}" srcOrd="0" destOrd="0" presId="urn:microsoft.com/office/officeart/2005/8/layout/venn3"/>
    <dgm:cxn modelId="{B3670740-00D0-4623-8F5E-17E74EA4EFC3}" type="presOf" srcId="{7DF468D3-D35E-449E-A6AA-825BBDF818B3}" destId="{40C677C2-D65D-4630-9E23-3EAE714FB257}" srcOrd="0" destOrd="0" presId="urn:microsoft.com/office/officeart/2005/8/layout/venn3"/>
    <dgm:cxn modelId="{4750CEA5-C238-4CC5-B232-E27060232C72}" type="presOf" srcId="{454206F5-6E32-4865-AD22-511DB5039467}" destId="{1190FFAE-1390-4DBA-929E-AD26387122A5}" srcOrd="0" destOrd="0" presId="urn:microsoft.com/office/officeart/2005/8/layout/venn3"/>
    <dgm:cxn modelId="{E51790F4-D311-4E43-AAD5-0C46B8D622E7}" srcId="{A9CB9393-9BE7-4582-B79E-0968D9C9BDAD}" destId="{454206F5-6E32-4865-AD22-511DB5039467}" srcOrd="3" destOrd="0" parTransId="{CBB8EB83-7655-42BE-A52C-0C94656A2A6F}" sibTransId="{48461DC8-B6EC-4940-B94E-B1A8E399867D}"/>
    <dgm:cxn modelId="{33DBFEC5-0724-4A95-900D-CE014374E741}" type="presOf" srcId="{DF47F40A-3FB7-4339-9D4B-4E9D7033C2F0}" destId="{A4818470-B283-4FD2-9D5A-904689CA54B1}" srcOrd="0" destOrd="0" presId="urn:microsoft.com/office/officeart/2005/8/layout/venn3"/>
    <dgm:cxn modelId="{D20D8F08-55C6-405D-B1D9-DAA9D565EC8B}" type="presOf" srcId="{9013C812-A808-4A10-8489-2043F0A549AE}" destId="{0337D6C5-0919-4EBD-8CF7-CCEAC1263C04}" srcOrd="0" destOrd="0" presId="urn:microsoft.com/office/officeart/2005/8/layout/venn3"/>
    <dgm:cxn modelId="{86F89312-F4EE-46D2-9A48-8AFEE9DE18AC}" srcId="{A9CB9393-9BE7-4582-B79E-0968D9C9BDAD}" destId="{37E5205E-5F92-4A8E-811D-EF737AA5A520}" srcOrd="6" destOrd="0" parTransId="{9394E87B-70CF-4C48-8C5E-6CA79837172C}" sibTransId="{69B1C200-2135-4646-B96F-DC5AD615A7D2}"/>
    <dgm:cxn modelId="{C8657327-41F3-461F-9672-BAEFC1FAB0B7}" srcId="{A9CB9393-9BE7-4582-B79E-0968D9C9BDAD}" destId="{DF47F40A-3FB7-4339-9D4B-4E9D7033C2F0}" srcOrd="2" destOrd="0" parTransId="{9C330195-5A5C-4C70-B30B-67B7F67FA732}" sibTransId="{E070FA7F-261F-4E01-90EB-80DE79FA4A39}"/>
    <dgm:cxn modelId="{D221CA07-AA36-4E16-88A3-3928E4EBA915}" type="presOf" srcId="{6D629EEA-5A13-4812-891C-688A59418F5D}" destId="{E007694F-1D61-4C9F-BE1E-D4E3ED54D0B7}" srcOrd="0" destOrd="0" presId="urn:microsoft.com/office/officeart/2005/8/layout/venn3"/>
    <dgm:cxn modelId="{C4802C13-CAF0-41B0-82F0-6729CAAB48BD}" srcId="{A9CB9393-9BE7-4582-B79E-0968D9C9BDAD}" destId="{6D629EEA-5A13-4812-891C-688A59418F5D}" srcOrd="8" destOrd="0" parTransId="{35C68D95-988B-4806-B2A1-976998029A5F}" sibTransId="{E8A53AA8-F245-4235-915D-FC4356865937}"/>
    <dgm:cxn modelId="{0E75C953-B3DD-4346-829C-A1A159AF2B7A}" type="presOf" srcId="{37E5205E-5F92-4A8E-811D-EF737AA5A520}" destId="{8D2CD780-6727-4475-B8E6-EC936FC690D2}" srcOrd="0" destOrd="0" presId="urn:microsoft.com/office/officeart/2005/8/layout/venn3"/>
    <dgm:cxn modelId="{9F6C63D9-AED3-4468-B68E-A1C2C18532DA}" type="presOf" srcId="{5694C4DA-3089-4F39-96BB-40BC6B53F606}" destId="{FA089039-35F2-4E44-8B14-429BC2422F26}" srcOrd="0" destOrd="0" presId="urn:microsoft.com/office/officeart/2005/8/layout/venn3"/>
    <dgm:cxn modelId="{D4031E3F-3157-4372-8215-D2DD4AF4CC3D}" type="presOf" srcId="{08DA3A28-B177-4AE9-A7ED-EC14FD05424F}" destId="{5CC30547-FB0B-4DE7-B772-01B3BF3767BB}" srcOrd="0" destOrd="0" presId="urn:microsoft.com/office/officeart/2005/8/layout/venn3"/>
    <dgm:cxn modelId="{80E3EF4C-5369-4769-AB25-16926B41303F}" srcId="{A9CB9393-9BE7-4582-B79E-0968D9C9BDAD}" destId="{08DA3A28-B177-4AE9-A7ED-EC14FD05424F}" srcOrd="4" destOrd="0" parTransId="{63B7F9B3-F67C-4CE7-A985-A52E09CFDA7B}" sibTransId="{5DCE90B6-BA7F-4CD2-8166-D2732AA01D2E}"/>
    <dgm:cxn modelId="{4069A271-D3C6-4FC5-B05B-956B1BACF0BD}" srcId="{A9CB9393-9BE7-4582-B79E-0968D9C9BDAD}" destId="{AECF3DDB-204B-465D-9A08-7B1D08DDB8FB}" srcOrd="7" destOrd="0" parTransId="{A84F684A-8C89-4C84-9EE7-68029C0DC3C5}" sibTransId="{8A479824-B29F-4389-A9AE-C2C757135C79}"/>
    <dgm:cxn modelId="{3562286F-114B-418A-9191-3132C6514F3B}" type="presOf" srcId="{A9CB9393-9BE7-4582-B79E-0968D9C9BDAD}" destId="{DFEC9754-6930-4CE5-BD79-A9D8625D85E8}" srcOrd="0" destOrd="0" presId="urn:microsoft.com/office/officeart/2005/8/layout/venn3"/>
    <dgm:cxn modelId="{93582BEC-B833-497B-A3DD-9BA98EC4D15A}" type="presParOf" srcId="{DFEC9754-6930-4CE5-BD79-A9D8625D85E8}" destId="{40C677C2-D65D-4630-9E23-3EAE714FB257}" srcOrd="0" destOrd="0" presId="urn:microsoft.com/office/officeart/2005/8/layout/venn3"/>
    <dgm:cxn modelId="{578EB97E-25A7-4E52-AD25-49AE915E3032}" type="presParOf" srcId="{DFEC9754-6930-4CE5-BD79-A9D8625D85E8}" destId="{0B589454-9C7C-4727-90B3-10FA85288A37}" srcOrd="1" destOrd="0" presId="urn:microsoft.com/office/officeart/2005/8/layout/venn3"/>
    <dgm:cxn modelId="{40211F2F-6E8D-485F-8ABA-CF26B3FB3B34}" type="presParOf" srcId="{DFEC9754-6930-4CE5-BD79-A9D8625D85E8}" destId="{0337D6C5-0919-4EBD-8CF7-CCEAC1263C04}" srcOrd="2" destOrd="0" presId="urn:microsoft.com/office/officeart/2005/8/layout/venn3"/>
    <dgm:cxn modelId="{03B9F83B-2EF8-4A03-ACCC-AA2BCD546130}" type="presParOf" srcId="{DFEC9754-6930-4CE5-BD79-A9D8625D85E8}" destId="{B3E9EBB5-A3E7-40C0-9BDE-DFB5DEF31F5B}" srcOrd="3" destOrd="0" presId="urn:microsoft.com/office/officeart/2005/8/layout/venn3"/>
    <dgm:cxn modelId="{9D9EFE57-9B19-4053-9350-43A757AC918A}" type="presParOf" srcId="{DFEC9754-6930-4CE5-BD79-A9D8625D85E8}" destId="{A4818470-B283-4FD2-9D5A-904689CA54B1}" srcOrd="4" destOrd="0" presId="urn:microsoft.com/office/officeart/2005/8/layout/venn3"/>
    <dgm:cxn modelId="{464BE71E-6D59-43D1-B3A8-7E37EDC72B6D}" type="presParOf" srcId="{DFEC9754-6930-4CE5-BD79-A9D8625D85E8}" destId="{6DA19C8C-DB68-4A6D-A145-FA07E94DF649}" srcOrd="5" destOrd="0" presId="urn:microsoft.com/office/officeart/2005/8/layout/venn3"/>
    <dgm:cxn modelId="{779DB1B4-78BA-45B4-B1E0-931D048587A2}" type="presParOf" srcId="{DFEC9754-6930-4CE5-BD79-A9D8625D85E8}" destId="{1190FFAE-1390-4DBA-929E-AD26387122A5}" srcOrd="6" destOrd="0" presId="urn:microsoft.com/office/officeart/2005/8/layout/venn3"/>
    <dgm:cxn modelId="{E3E6E87D-D26E-495C-9925-F25B6AA5916D}" type="presParOf" srcId="{DFEC9754-6930-4CE5-BD79-A9D8625D85E8}" destId="{D5D80C96-8135-4A98-B7B0-8C7E81411288}" srcOrd="7" destOrd="0" presId="urn:microsoft.com/office/officeart/2005/8/layout/venn3"/>
    <dgm:cxn modelId="{70EB143C-76B5-45E2-A979-242B4C13B12B}" type="presParOf" srcId="{DFEC9754-6930-4CE5-BD79-A9D8625D85E8}" destId="{5CC30547-FB0B-4DE7-B772-01B3BF3767BB}" srcOrd="8" destOrd="0" presId="urn:microsoft.com/office/officeart/2005/8/layout/venn3"/>
    <dgm:cxn modelId="{EBEF48B3-F966-4C9C-838F-89DA68E3FA05}" type="presParOf" srcId="{DFEC9754-6930-4CE5-BD79-A9D8625D85E8}" destId="{23B7C82B-B133-42DB-B154-523FEC23D9E1}" srcOrd="9" destOrd="0" presId="urn:microsoft.com/office/officeart/2005/8/layout/venn3"/>
    <dgm:cxn modelId="{AFEA86DC-302D-4C23-A113-2DF51D270D85}" type="presParOf" srcId="{DFEC9754-6930-4CE5-BD79-A9D8625D85E8}" destId="{FA089039-35F2-4E44-8B14-429BC2422F26}" srcOrd="10" destOrd="0" presId="urn:microsoft.com/office/officeart/2005/8/layout/venn3"/>
    <dgm:cxn modelId="{43D1967F-2F6B-4725-8EB3-EC2FA742C7BB}" type="presParOf" srcId="{DFEC9754-6930-4CE5-BD79-A9D8625D85E8}" destId="{6565A451-B834-4387-83FE-9E4DCC268807}" srcOrd="11" destOrd="0" presId="urn:microsoft.com/office/officeart/2005/8/layout/venn3"/>
    <dgm:cxn modelId="{CFFD13A5-2383-4D94-95AB-2C58B0F66FF2}" type="presParOf" srcId="{DFEC9754-6930-4CE5-BD79-A9D8625D85E8}" destId="{8D2CD780-6727-4475-B8E6-EC936FC690D2}" srcOrd="12" destOrd="0" presId="urn:microsoft.com/office/officeart/2005/8/layout/venn3"/>
    <dgm:cxn modelId="{29B2976A-6F1E-467F-A22F-1AD1AA6723DA}" type="presParOf" srcId="{DFEC9754-6930-4CE5-BD79-A9D8625D85E8}" destId="{F148FBA4-0272-4922-AA98-7F5FA870A437}" srcOrd="13" destOrd="0" presId="urn:microsoft.com/office/officeart/2005/8/layout/venn3"/>
    <dgm:cxn modelId="{8B91D9B3-8E8C-4BA2-B006-A2AE6984589D}" type="presParOf" srcId="{DFEC9754-6930-4CE5-BD79-A9D8625D85E8}" destId="{038D7BA7-B429-4754-BCC9-7FF375049441}" srcOrd="14" destOrd="0" presId="urn:microsoft.com/office/officeart/2005/8/layout/venn3"/>
    <dgm:cxn modelId="{E6C891C0-CD6E-4520-A818-EA798F456051}" type="presParOf" srcId="{DFEC9754-6930-4CE5-BD79-A9D8625D85E8}" destId="{ADC70D72-3D01-44C4-ACC5-E1B477B04BA3}" srcOrd="15" destOrd="0" presId="urn:microsoft.com/office/officeart/2005/8/layout/venn3"/>
    <dgm:cxn modelId="{B486D082-B315-42AD-A56C-1FF484BD43B4}" type="presParOf" srcId="{DFEC9754-6930-4CE5-BD79-A9D8625D85E8}" destId="{E007694F-1D61-4C9F-BE1E-D4E3ED54D0B7}" srcOrd="16" destOrd="0" presId="urn:microsoft.com/office/officeart/2005/8/layout/venn3"/>
    <dgm:cxn modelId="{A3FF8AC6-0737-4D78-82B8-61005CDB7DD9}" type="presParOf" srcId="{DFEC9754-6930-4CE5-BD79-A9D8625D85E8}" destId="{F116681A-875D-45EF-B962-CF7C265724F7}" srcOrd="17" destOrd="0" presId="urn:microsoft.com/office/officeart/2005/8/layout/venn3"/>
    <dgm:cxn modelId="{843CAC64-E2E2-40E5-B91C-CFB5684FD5D8}" type="presParOf" srcId="{DFEC9754-6930-4CE5-BD79-A9D8625D85E8}" destId="{40D5B7D8-FDD1-4800-8BB5-EEFF7A1E598F}" srcOrd="1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B9393-9BE7-4582-B79E-0968D9C9BDA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468D3-D35E-449E-A6AA-825BBDF818B3}">
      <dgm:prSet phldrT="[Text]" custT="1"/>
      <dgm:spPr/>
      <dgm:t>
        <a:bodyPr/>
        <a:lstStyle/>
        <a:p>
          <a:r>
            <a:rPr lang="en-US" sz="3600" dirty="0" smtClean="0">
              <a:latin typeface="SutonnyMJ" pitchFamily="2" charset="0"/>
              <a:cs typeface="SutonnyMJ" pitchFamily="2" charset="0"/>
            </a:rPr>
            <a:t>8 এর 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গুণিতক</a:t>
          </a:r>
          <a:endParaRPr lang="en-US" sz="3600" dirty="0">
            <a:latin typeface="SutonnyMJ" pitchFamily="2" charset="0"/>
            <a:cs typeface="SutonnyMJ" pitchFamily="2" charset="0"/>
          </a:endParaRPr>
        </a:p>
      </dgm:t>
    </dgm:pt>
    <dgm:pt modelId="{9A118CE4-B183-4632-9699-1ADC231423A4}" type="parTrans" cxnId="{28C65692-B30E-4A14-BF5B-3FF66330D4C0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163BE7AD-CD4B-4548-A431-91406E5B1873}" type="sibTrans" cxnId="{28C65692-B30E-4A14-BF5B-3FF66330D4C0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9013C812-A808-4A10-8489-2043F0A549AE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8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5F0D5999-18DB-4EA0-A067-6BF501667E09}" type="parTrans" cxnId="{42D87AB4-9C41-4CF1-890F-65C4550C6C2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A8BA74B9-5024-4447-B424-01C665EAF012}" type="sibTrans" cxnId="{42D87AB4-9C41-4CF1-890F-65C4550C6C2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DF47F40A-3FB7-4339-9D4B-4E9D7033C2F0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১6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C330195-5A5C-4C70-B30B-67B7F67FA732}" type="parTrans" cxnId="{C8657327-41F3-461F-9672-BAEFC1FAB0B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E070FA7F-261F-4E01-90EB-80DE79FA4A39}" type="sibTrans" cxnId="{C8657327-41F3-461F-9672-BAEFC1FAB0B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08DA3A28-B177-4AE9-A7ED-EC14FD05424F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32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3B7F9B3-F67C-4CE7-A985-A52E09CFDA7B}" type="parTrans" cxnId="{80E3EF4C-5369-4769-AB25-16926B41303F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5DCE90B6-BA7F-4CD2-8166-D2732AA01D2E}" type="sibTrans" cxnId="{80E3EF4C-5369-4769-AB25-16926B41303F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54206F5-6E32-4865-AD22-511DB5039467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24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BB8EB83-7655-42BE-A52C-0C94656A2A6F}" type="parTrans" cxnId="{E51790F4-D311-4E43-AAD5-0C46B8D622E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8461DC8-B6EC-4940-B94E-B1A8E399867D}" type="sibTrans" cxnId="{E51790F4-D311-4E43-AAD5-0C46B8D622E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AECF3DDB-204B-465D-9A08-7B1D08DDB8FB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56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84F684A-8C89-4C84-9EE7-68029C0DC3C5}" type="parTrans" cxnId="{4069A271-D3C6-4FC5-B05B-956B1BACF0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8A479824-B29F-4389-A9AE-C2C757135C79}" type="sibTrans" cxnId="{4069A271-D3C6-4FC5-B05B-956B1BACF0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5694C4DA-3089-4F39-96BB-40BC6B53F606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40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8920F07C-4679-44E5-ABF2-4D9FA099C91F}" type="parTrans" cxnId="{83DED87D-E5E0-4CC8-BC53-CD9260A8B562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8D8367E0-0517-4C6E-BF5D-5B3E2807491F}" type="sibTrans" cxnId="{83DED87D-E5E0-4CC8-BC53-CD9260A8B562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37E5205E-5F92-4A8E-811D-EF737AA5A520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48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394E87B-70CF-4C48-8C5E-6CA79837172C}" type="parTrans" cxnId="{86F89312-F4EE-46D2-9A48-8AFEE9DE18A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69B1C200-2135-4646-B96F-DC5AD615A7D2}" type="sibTrans" cxnId="{86F89312-F4EE-46D2-9A48-8AFEE9DE18AC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6D629EEA-5A13-4812-891C-688A59418F5D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64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5C68D95-988B-4806-B2A1-976998029A5F}" type="parTrans" cxnId="{C4802C13-CAF0-41B0-82F0-6729CAAB48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E8A53AA8-F245-4235-915D-FC4356865937}" type="sibTrans" cxnId="{C4802C13-CAF0-41B0-82F0-6729CAAB48BD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E02F91B4-D95B-46DF-BB9F-E77D3413025D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আরও অনেক</a:t>
          </a:r>
          <a:endParaRPr lang="en-US" dirty="0"/>
        </a:p>
      </dgm:t>
    </dgm:pt>
    <dgm:pt modelId="{84FE9CD7-8840-4BE0-88EA-3AEC99A16719}" type="parTrans" cxnId="{9FA69A15-2D92-4671-B625-DE8E1111EEFF}">
      <dgm:prSet/>
      <dgm:spPr/>
    </dgm:pt>
    <dgm:pt modelId="{950D014E-3E83-4C2A-ABFA-3907A8A9092B}" type="sibTrans" cxnId="{9FA69A15-2D92-4671-B625-DE8E1111EEFF}">
      <dgm:prSet/>
      <dgm:spPr/>
    </dgm:pt>
    <dgm:pt modelId="{DFEC9754-6930-4CE5-BD79-A9D8625D85E8}" type="pres">
      <dgm:prSet presAssocID="{A9CB9393-9BE7-4582-B79E-0968D9C9BD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677C2-D65D-4630-9E23-3EAE714FB257}" type="pres">
      <dgm:prSet presAssocID="{7DF468D3-D35E-449E-A6AA-825BBDF818B3}" presName="Name5" presStyleLbl="vennNode1" presStyleIdx="0" presStyleCnt="10" custScaleX="186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89454-9C7C-4727-90B3-10FA85288A37}" type="pres">
      <dgm:prSet presAssocID="{163BE7AD-CD4B-4548-A431-91406E5B1873}" presName="space" presStyleCnt="0"/>
      <dgm:spPr/>
    </dgm:pt>
    <dgm:pt modelId="{0337D6C5-0919-4EBD-8CF7-CCEAC1263C04}" type="pres">
      <dgm:prSet presAssocID="{9013C812-A808-4A10-8489-2043F0A549AE}" presName="Name5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EBB5-A3E7-40C0-9BDE-DFB5DEF31F5B}" type="pres">
      <dgm:prSet presAssocID="{A8BA74B9-5024-4447-B424-01C665EAF012}" presName="space" presStyleCnt="0"/>
      <dgm:spPr/>
    </dgm:pt>
    <dgm:pt modelId="{A4818470-B283-4FD2-9D5A-904689CA54B1}" type="pres">
      <dgm:prSet presAssocID="{DF47F40A-3FB7-4339-9D4B-4E9D7033C2F0}" presName="Name5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19C8C-DB68-4A6D-A145-FA07E94DF649}" type="pres">
      <dgm:prSet presAssocID="{E070FA7F-261F-4E01-90EB-80DE79FA4A39}" presName="space" presStyleCnt="0"/>
      <dgm:spPr/>
    </dgm:pt>
    <dgm:pt modelId="{1190FFAE-1390-4DBA-929E-AD26387122A5}" type="pres">
      <dgm:prSet presAssocID="{454206F5-6E32-4865-AD22-511DB5039467}" presName="Name5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80C96-8135-4A98-B7B0-8C7E81411288}" type="pres">
      <dgm:prSet presAssocID="{48461DC8-B6EC-4940-B94E-B1A8E399867D}" presName="space" presStyleCnt="0"/>
      <dgm:spPr/>
    </dgm:pt>
    <dgm:pt modelId="{5CC30547-FB0B-4DE7-B772-01B3BF3767BB}" type="pres">
      <dgm:prSet presAssocID="{08DA3A28-B177-4AE9-A7ED-EC14FD05424F}" presName="Name5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C82B-B133-42DB-B154-523FEC23D9E1}" type="pres">
      <dgm:prSet presAssocID="{5DCE90B6-BA7F-4CD2-8166-D2732AA01D2E}" presName="space" presStyleCnt="0"/>
      <dgm:spPr/>
    </dgm:pt>
    <dgm:pt modelId="{FA089039-35F2-4E44-8B14-429BC2422F26}" type="pres">
      <dgm:prSet presAssocID="{5694C4DA-3089-4F39-96BB-40BC6B53F606}" presName="Name5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5A451-B834-4387-83FE-9E4DCC268807}" type="pres">
      <dgm:prSet presAssocID="{8D8367E0-0517-4C6E-BF5D-5B3E2807491F}" presName="space" presStyleCnt="0"/>
      <dgm:spPr/>
    </dgm:pt>
    <dgm:pt modelId="{8D2CD780-6727-4475-B8E6-EC936FC690D2}" type="pres">
      <dgm:prSet presAssocID="{37E5205E-5F92-4A8E-811D-EF737AA5A520}" presName="Name5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8FBA4-0272-4922-AA98-7F5FA870A437}" type="pres">
      <dgm:prSet presAssocID="{69B1C200-2135-4646-B96F-DC5AD615A7D2}" presName="space" presStyleCnt="0"/>
      <dgm:spPr/>
    </dgm:pt>
    <dgm:pt modelId="{038D7BA7-B429-4754-BCC9-7FF375049441}" type="pres">
      <dgm:prSet presAssocID="{AECF3DDB-204B-465D-9A08-7B1D08DDB8FB}" presName="Name5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70D72-3D01-44C4-ACC5-E1B477B04BA3}" type="pres">
      <dgm:prSet presAssocID="{8A479824-B29F-4389-A9AE-C2C757135C79}" presName="space" presStyleCnt="0"/>
      <dgm:spPr/>
    </dgm:pt>
    <dgm:pt modelId="{E007694F-1D61-4C9F-BE1E-D4E3ED54D0B7}" type="pres">
      <dgm:prSet presAssocID="{6D629EEA-5A13-4812-891C-688A59418F5D}" presName="Name5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1EBE4-2EEB-4B4C-8F75-C93877CDE976}" type="pres">
      <dgm:prSet presAssocID="{E8A53AA8-F245-4235-915D-FC4356865937}" presName="space" presStyleCnt="0"/>
      <dgm:spPr/>
    </dgm:pt>
    <dgm:pt modelId="{B56F5544-9CE3-4FF7-8E4C-A49070EC5B76}" type="pres">
      <dgm:prSet presAssocID="{E02F91B4-D95B-46DF-BB9F-E77D3413025D}" presName="Name5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F9F66-2515-451E-879A-5BEBB0F9E8C0}" type="presOf" srcId="{08DA3A28-B177-4AE9-A7ED-EC14FD05424F}" destId="{5CC30547-FB0B-4DE7-B772-01B3BF3767BB}" srcOrd="0" destOrd="0" presId="urn:microsoft.com/office/officeart/2005/8/layout/venn3"/>
    <dgm:cxn modelId="{B3CA3457-EFD5-4F3B-9EFF-5952481FF790}" type="presOf" srcId="{AECF3DDB-204B-465D-9A08-7B1D08DDB8FB}" destId="{038D7BA7-B429-4754-BCC9-7FF375049441}" srcOrd="0" destOrd="0" presId="urn:microsoft.com/office/officeart/2005/8/layout/venn3"/>
    <dgm:cxn modelId="{D3289519-77E5-4586-9B57-2A18FBAEF3AC}" type="presOf" srcId="{6D629EEA-5A13-4812-891C-688A59418F5D}" destId="{E007694F-1D61-4C9F-BE1E-D4E3ED54D0B7}" srcOrd="0" destOrd="0" presId="urn:microsoft.com/office/officeart/2005/8/layout/venn3"/>
    <dgm:cxn modelId="{AA3A958E-6447-4902-A318-A3CA240484CE}" type="presOf" srcId="{7DF468D3-D35E-449E-A6AA-825BBDF818B3}" destId="{40C677C2-D65D-4630-9E23-3EAE714FB257}" srcOrd="0" destOrd="0" presId="urn:microsoft.com/office/officeart/2005/8/layout/venn3"/>
    <dgm:cxn modelId="{83DED87D-E5E0-4CC8-BC53-CD9260A8B562}" srcId="{A9CB9393-9BE7-4582-B79E-0968D9C9BDAD}" destId="{5694C4DA-3089-4F39-96BB-40BC6B53F606}" srcOrd="5" destOrd="0" parTransId="{8920F07C-4679-44E5-ABF2-4D9FA099C91F}" sibTransId="{8D8367E0-0517-4C6E-BF5D-5B3E2807491F}"/>
    <dgm:cxn modelId="{9FA69A15-2D92-4671-B625-DE8E1111EEFF}" srcId="{A9CB9393-9BE7-4582-B79E-0968D9C9BDAD}" destId="{E02F91B4-D95B-46DF-BB9F-E77D3413025D}" srcOrd="9" destOrd="0" parTransId="{84FE9CD7-8840-4BE0-88EA-3AEC99A16719}" sibTransId="{950D014E-3E83-4C2A-ABFA-3907A8A9092B}"/>
    <dgm:cxn modelId="{DF2B702B-4BCE-4810-B120-0147FB21E175}" type="presOf" srcId="{5694C4DA-3089-4F39-96BB-40BC6B53F606}" destId="{FA089039-35F2-4E44-8B14-429BC2422F26}" srcOrd="0" destOrd="0" presId="urn:microsoft.com/office/officeart/2005/8/layout/venn3"/>
    <dgm:cxn modelId="{42D87AB4-9C41-4CF1-890F-65C4550C6C2C}" srcId="{A9CB9393-9BE7-4582-B79E-0968D9C9BDAD}" destId="{9013C812-A808-4A10-8489-2043F0A549AE}" srcOrd="1" destOrd="0" parTransId="{5F0D5999-18DB-4EA0-A067-6BF501667E09}" sibTransId="{A8BA74B9-5024-4447-B424-01C665EAF012}"/>
    <dgm:cxn modelId="{28C65692-B30E-4A14-BF5B-3FF66330D4C0}" srcId="{A9CB9393-9BE7-4582-B79E-0968D9C9BDAD}" destId="{7DF468D3-D35E-449E-A6AA-825BBDF818B3}" srcOrd="0" destOrd="0" parTransId="{9A118CE4-B183-4632-9699-1ADC231423A4}" sibTransId="{163BE7AD-CD4B-4548-A431-91406E5B1873}"/>
    <dgm:cxn modelId="{FED4BF24-00CC-4439-B07E-7C7C36F668A1}" type="presOf" srcId="{37E5205E-5F92-4A8E-811D-EF737AA5A520}" destId="{8D2CD780-6727-4475-B8E6-EC936FC690D2}" srcOrd="0" destOrd="0" presId="urn:microsoft.com/office/officeart/2005/8/layout/venn3"/>
    <dgm:cxn modelId="{1B592F3D-4C08-4126-A501-58518CCFAC2E}" type="presOf" srcId="{9013C812-A808-4A10-8489-2043F0A549AE}" destId="{0337D6C5-0919-4EBD-8CF7-CCEAC1263C04}" srcOrd="0" destOrd="0" presId="urn:microsoft.com/office/officeart/2005/8/layout/venn3"/>
    <dgm:cxn modelId="{3BC87C47-1CA9-4AF7-8C12-4C7BF57053E3}" type="presOf" srcId="{A9CB9393-9BE7-4582-B79E-0968D9C9BDAD}" destId="{DFEC9754-6930-4CE5-BD79-A9D8625D85E8}" srcOrd="0" destOrd="0" presId="urn:microsoft.com/office/officeart/2005/8/layout/venn3"/>
    <dgm:cxn modelId="{E51790F4-D311-4E43-AAD5-0C46B8D622E7}" srcId="{A9CB9393-9BE7-4582-B79E-0968D9C9BDAD}" destId="{454206F5-6E32-4865-AD22-511DB5039467}" srcOrd="3" destOrd="0" parTransId="{CBB8EB83-7655-42BE-A52C-0C94656A2A6F}" sibTransId="{48461DC8-B6EC-4940-B94E-B1A8E399867D}"/>
    <dgm:cxn modelId="{9A7A4C90-38D3-4B18-82A7-98D7AA431553}" type="presOf" srcId="{E02F91B4-D95B-46DF-BB9F-E77D3413025D}" destId="{B56F5544-9CE3-4FF7-8E4C-A49070EC5B76}" srcOrd="0" destOrd="0" presId="urn:microsoft.com/office/officeart/2005/8/layout/venn3"/>
    <dgm:cxn modelId="{86F89312-F4EE-46D2-9A48-8AFEE9DE18AC}" srcId="{A9CB9393-9BE7-4582-B79E-0968D9C9BDAD}" destId="{37E5205E-5F92-4A8E-811D-EF737AA5A520}" srcOrd="6" destOrd="0" parTransId="{9394E87B-70CF-4C48-8C5E-6CA79837172C}" sibTransId="{69B1C200-2135-4646-B96F-DC5AD615A7D2}"/>
    <dgm:cxn modelId="{C8657327-41F3-461F-9672-BAEFC1FAB0B7}" srcId="{A9CB9393-9BE7-4582-B79E-0968D9C9BDAD}" destId="{DF47F40A-3FB7-4339-9D4B-4E9D7033C2F0}" srcOrd="2" destOrd="0" parTransId="{9C330195-5A5C-4C70-B30B-67B7F67FA732}" sibTransId="{E070FA7F-261F-4E01-90EB-80DE79FA4A39}"/>
    <dgm:cxn modelId="{67743D82-79D6-400C-8BE0-AF8A7B523B43}" type="presOf" srcId="{DF47F40A-3FB7-4339-9D4B-4E9D7033C2F0}" destId="{A4818470-B283-4FD2-9D5A-904689CA54B1}" srcOrd="0" destOrd="0" presId="urn:microsoft.com/office/officeart/2005/8/layout/venn3"/>
    <dgm:cxn modelId="{CC0E64B1-4CC2-4C4B-8524-2DC57999B2B6}" type="presOf" srcId="{454206F5-6E32-4865-AD22-511DB5039467}" destId="{1190FFAE-1390-4DBA-929E-AD26387122A5}" srcOrd="0" destOrd="0" presId="urn:microsoft.com/office/officeart/2005/8/layout/venn3"/>
    <dgm:cxn modelId="{C4802C13-CAF0-41B0-82F0-6729CAAB48BD}" srcId="{A9CB9393-9BE7-4582-B79E-0968D9C9BDAD}" destId="{6D629EEA-5A13-4812-891C-688A59418F5D}" srcOrd="8" destOrd="0" parTransId="{35C68D95-988B-4806-B2A1-976998029A5F}" sibTransId="{E8A53AA8-F245-4235-915D-FC4356865937}"/>
    <dgm:cxn modelId="{80E3EF4C-5369-4769-AB25-16926B41303F}" srcId="{A9CB9393-9BE7-4582-B79E-0968D9C9BDAD}" destId="{08DA3A28-B177-4AE9-A7ED-EC14FD05424F}" srcOrd="4" destOrd="0" parTransId="{63B7F9B3-F67C-4CE7-A985-A52E09CFDA7B}" sibTransId="{5DCE90B6-BA7F-4CD2-8166-D2732AA01D2E}"/>
    <dgm:cxn modelId="{4069A271-D3C6-4FC5-B05B-956B1BACF0BD}" srcId="{A9CB9393-9BE7-4582-B79E-0968D9C9BDAD}" destId="{AECF3DDB-204B-465D-9A08-7B1D08DDB8FB}" srcOrd="7" destOrd="0" parTransId="{A84F684A-8C89-4C84-9EE7-68029C0DC3C5}" sibTransId="{8A479824-B29F-4389-A9AE-C2C757135C79}"/>
    <dgm:cxn modelId="{3AEE5DB9-4F8A-493D-B932-2ACF5BBF58B1}" type="presParOf" srcId="{DFEC9754-6930-4CE5-BD79-A9D8625D85E8}" destId="{40C677C2-D65D-4630-9E23-3EAE714FB257}" srcOrd="0" destOrd="0" presId="urn:microsoft.com/office/officeart/2005/8/layout/venn3"/>
    <dgm:cxn modelId="{BE03DCD2-750F-4BC8-9663-D09B1CD67008}" type="presParOf" srcId="{DFEC9754-6930-4CE5-BD79-A9D8625D85E8}" destId="{0B589454-9C7C-4727-90B3-10FA85288A37}" srcOrd="1" destOrd="0" presId="urn:microsoft.com/office/officeart/2005/8/layout/venn3"/>
    <dgm:cxn modelId="{34C83A4C-9D73-475F-9C33-971D7734DAA6}" type="presParOf" srcId="{DFEC9754-6930-4CE5-BD79-A9D8625D85E8}" destId="{0337D6C5-0919-4EBD-8CF7-CCEAC1263C04}" srcOrd="2" destOrd="0" presId="urn:microsoft.com/office/officeart/2005/8/layout/venn3"/>
    <dgm:cxn modelId="{B2B02553-A386-4520-A257-3B97E75176E7}" type="presParOf" srcId="{DFEC9754-6930-4CE5-BD79-A9D8625D85E8}" destId="{B3E9EBB5-A3E7-40C0-9BDE-DFB5DEF31F5B}" srcOrd="3" destOrd="0" presId="urn:microsoft.com/office/officeart/2005/8/layout/venn3"/>
    <dgm:cxn modelId="{DA8B8263-A2E7-44D8-8507-CC44E1EC57B3}" type="presParOf" srcId="{DFEC9754-6930-4CE5-BD79-A9D8625D85E8}" destId="{A4818470-B283-4FD2-9D5A-904689CA54B1}" srcOrd="4" destOrd="0" presId="urn:microsoft.com/office/officeart/2005/8/layout/venn3"/>
    <dgm:cxn modelId="{CB8EA0D5-8990-4015-922A-15640C80B851}" type="presParOf" srcId="{DFEC9754-6930-4CE5-BD79-A9D8625D85E8}" destId="{6DA19C8C-DB68-4A6D-A145-FA07E94DF649}" srcOrd="5" destOrd="0" presId="urn:microsoft.com/office/officeart/2005/8/layout/venn3"/>
    <dgm:cxn modelId="{16C671ED-965C-4A32-A7FB-00C0CA307516}" type="presParOf" srcId="{DFEC9754-6930-4CE5-BD79-A9D8625D85E8}" destId="{1190FFAE-1390-4DBA-929E-AD26387122A5}" srcOrd="6" destOrd="0" presId="urn:microsoft.com/office/officeart/2005/8/layout/venn3"/>
    <dgm:cxn modelId="{3E3161C7-F070-4B49-BDAD-7688BD70B145}" type="presParOf" srcId="{DFEC9754-6930-4CE5-BD79-A9D8625D85E8}" destId="{D5D80C96-8135-4A98-B7B0-8C7E81411288}" srcOrd="7" destOrd="0" presId="urn:microsoft.com/office/officeart/2005/8/layout/venn3"/>
    <dgm:cxn modelId="{39EFDA55-3AB7-4C4A-A80E-35AE59EC7A6A}" type="presParOf" srcId="{DFEC9754-6930-4CE5-BD79-A9D8625D85E8}" destId="{5CC30547-FB0B-4DE7-B772-01B3BF3767BB}" srcOrd="8" destOrd="0" presId="urn:microsoft.com/office/officeart/2005/8/layout/venn3"/>
    <dgm:cxn modelId="{9ED6556C-3F82-412A-96DC-AD8E31D33015}" type="presParOf" srcId="{DFEC9754-6930-4CE5-BD79-A9D8625D85E8}" destId="{23B7C82B-B133-42DB-B154-523FEC23D9E1}" srcOrd="9" destOrd="0" presId="urn:microsoft.com/office/officeart/2005/8/layout/venn3"/>
    <dgm:cxn modelId="{D2C437FF-01ED-4223-BB2C-06B6F4F5EFEE}" type="presParOf" srcId="{DFEC9754-6930-4CE5-BD79-A9D8625D85E8}" destId="{FA089039-35F2-4E44-8B14-429BC2422F26}" srcOrd="10" destOrd="0" presId="urn:microsoft.com/office/officeart/2005/8/layout/venn3"/>
    <dgm:cxn modelId="{A7CE9094-E8F9-4B49-A602-36DCC0C82D53}" type="presParOf" srcId="{DFEC9754-6930-4CE5-BD79-A9D8625D85E8}" destId="{6565A451-B834-4387-83FE-9E4DCC268807}" srcOrd="11" destOrd="0" presId="urn:microsoft.com/office/officeart/2005/8/layout/venn3"/>
    <dgm:cxn modelId="{E23E25CE-B385-45FA-9835-0F7ECF323D83}" type="presParOf" srcId="{DFEC9754-6930-4CE5-BD79-A9D8625D85E8}" destId="{8D2CD780-6727-4475-B8E6-EC936FC690D2}" srcOrd="12" destOrd="0" presId="urn:microsoft.com/office/officeart/2005/8/layout/venn3"/>
    <dgm:cxn modelId="{DAB170B6-C2D1-4D15-9FD1-B659D88D1C91}" type="presParOf" srcId="{DFEC9754-6930-4CE5-BD79-A9D8625D85E8}" destId="{F148FBA4-0272-4922-AA98-7F5FA870A437}" srcOrd="13" destOrd="0" presId="urn:microsoft.com/office/officeart/2005/8/layout/venn3"/>
    <dgm:cxn modelId="{64C91D5D-3824-4079-AB4C-484B887B4787}" type="presParOf" srcId="{DFEC9754-6930-4CE5-BD79-A9D8625D85E8}" destId="{038D7BA7-B429-4754-BCC9-7FF375049441}" srcOrd="14" destOrd="0" presId="urn:microsoft.com/office/officeart/2005/8/layout/venn3"/>
    <dgm:cxn modelId="{63157AD4-B766-4C43-8A83-3D381B8F239F}" type="presParOf" srcId="{DFEC9754-6930-4CE5-BD79-A9D8625D85E8}" destId="{ADC70D72-3D01-44C4-ACC5-E1B477B04BA3}" srcOrd="15" destOrd="0" presId="urn:microsoft.com/office/officeart/2005/8/layout/venn3"/>
    <dgm:cxn modelId="{5C96FE8E-FCB3-4F12-8A55-A5083F04D917}" type="presParOf" srcId="{DFEC9754-6930-4CE5-BD79-A9D8625D85E8}" destId="{E007694F-1D61-4C9F-BE1E-D4E3ED54D0B7}" srcOrd="16" destOrd="0" presId="urn:microsoft.com/office/officeart/2005/8/layout/venn3"/>
    <dgm:cxn modelId="{0780051A-99D7-475C-9D99-55E647A6AD30}" type="presParOf" srcId="{DFEC9754-6930-4CE5-BD79-A9D8625D85E8}" destId="{6941EBE4-2EEB-4B4C-8F75-C93877CDE976}" srcOrd="17" destOrd="0" presId="urn:microsoft.com/office/officeart/2005/8/layout/venn3"/>
    <dgm:cxn modelId="{C995C046-1B1A-47E5-95FD-3E55143D9093}" type="presParOf" srcId="{DFEC9754-6930-4CE5-BD79-A9D8625D85E8}" destId="{B56F5544-9CE3-4FF7-8E4C-A49070EC5B76}" srcOrd="1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F567D-FC8D-49A9-BF84-A84460C31CE2}">
      <dsp:nvSpPr>
        <dsp:cNvPr id="0" name=""/>
        <dsp:cNvSpPr/>
      </dsp:nvSpPr>
      <dsp:spPr>
        <a:xfrm>
          <a:off x="2516334" y="1507697"/>
          <a:ext cx="1075127" cy="1075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onnyMJ" pitchFamily="2" charset="0"/>
              <a:cs typeface="TonnyMJ" pitchFamily="2" charset="0"/>
            </a:rPr>
            <a:t>6</a:t>
          </a:r>
          <a:endParaRPr lang="en-US" sz="4800" kern="1200" dirty="0">
            <a:latin typeface="TonnyMJ" pitchFamily="2" charset="0"/>
            <a:cs typeface="TonnyMJ" pitchFamily="2" charset="0"/>
          </a:endParaRPr>
        </a:p>
      </dsp:txBody>
      <dsp:txXfrm>
        <a:off x="2673783" y="1665146"/>
        <a:ext cx="760229" cy="760229"/>
      </dsp:txXfrm>
    </dsp:sp>
    <dsp:sp modelId="{E9036191-8DFE-477F-A43A-FF50004DD148}">
      <dsp:nvSpPr>
        <dsp:cNvPr id="0" name=""/>
        <dsp:cNvSpPr/>
      </dsp:nvSpPr>
      <dsp:spPr>
        <a:xfrm rot="16200000">
          <a:off x="2939883" y="1116257"/>
          <a:ext cx="228029" cy="36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TonnyMJ" pitchFamily="2" charset="0"/>
            <a:cs typeface="TonnyMJ" pitchFamily="2" charset="0"/>
          </a:endParaRPr>
        </a:p>
      </dsp:txBody>
      <dsp:txXfrm>
        <a:off x="2974088" y="1223571"/>
        <a:ext cx="159620" cy="219325"/>
      </dsp:txXfrm>
    </dsp:sp>
    <dsp:sp modelId="{D6C4EB0F-A346-4D27-9986-D9050F216EBF}">
      <dsp:nvSpPr>
        <dsp:cNvPr id="0" name=""/>
        <dsp:cNvSpPr/>
      </dsp:nvSpPr>
      <dsp:spPr>
        <a:xfrm>
          <a:off x="2516334" y="2325"/>
          <a:ext cx="1075127" cy="1075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onnyMJ" pitchFamily="2" charset="0"/>
              <a:cs typeface="TonnyMJ" pitchFamily="2" charset="0"/>
            </a:rPr>
            <a:t>6</a:t>
          </a:r>
          <a:endParaRPr lang="en-US" sz="4800" kern="1200" dirty="0">
            <a:latin typeface="TonnyMJ" pitchFamily="2" charset="0"/>
            <a:cs typeface="TonnyMJ" pitchFamily="2" charset="0"/>
          </a:endParaRPr>
        </a:p>
      </dsp:txBody>
      <dsp:txXfrm>
        <a:off x="2673783" y="159774"/>
        <a:ext cx="760229" cy="760229"/>
      </dsp:txXfrm>
    </dsp:sp>
    <dsp:sp modelId="{6829429A-6EC6-4F65-AE39-7D6103372A86}">
      <dsp:nvSpPr>
        <dsp:cNvPr id="0" name=""/>
        <dsp:cNvSpPr/>
      </dsp:nvSpPr>
      <dsp:spPr>
        <a:xfrm>
          <a:off x="3686115" y="1862489"/>
          <a:ext cx="228029" cy="36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>
            <a:latin typeface="TonnyMJ" pitchFamily="2" charset="0"/>
            <a:cs typeface="TonnyMJ" pitchFamily="2" charset="0"/>
          </a:endParaRPr>
        </a:p>
      </dsp:txBody>
      <dsp:txXfrm>
        <a:off x="3686115" y="1935598"/>
        <a:ext cx="159620" cy="219325"/>
      </dsp:txXfrm>
    </dsp:sp>
    <dsp:sp modelId="{35D459C7-7901-4EE3-8DB9-A38E16CEAEE7}">
      <dsp:nvSpPr>
        <dsp:cNvPr id="0" name=""/>
        <dsp:cNvSpPr/>
      </dsp:nvSpPr>
      <dsp:spPr>
        <a:xfrm>
          <a:off x="4021705" y="1507697"/>
          <a:ext cx="1075127" cy="1075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onnyMJ" pitchFamily="2" charset="0"/>
              <a:cs typeface="TonnyMJ" pitchFamily="2" charset="0"/>
            </a:rPr>
            <a:t>12</a:t>
          </a:r>
          <a:endParaRPr lang="en-US" sz="4800" kern="1200" dirty="0">
            <a:latin typeface="TonnyMJ" pitchFamily="2" charset="0"/>
            <a:cs typeface="TonnyMJ" pitchFamily="2" charset="0"/>
          </a:endParaRPr>
        </a:p>
      </dsp:txBody>
      <dsp:txXfrm>
        <a:off x="4179154" y="1665146"/>
        <a:ext cx="760229" cy="760229"/>
      </dsp:txXfrm>
    </dsp:sp>
    <dsp:sp modelId="{65F6C23B-4772-4109-8A37-68CD477B2E8C}">
      <dsp:nvSpPr>
        <dsp:cNvPr id="0" name=""/>
        <dsp:cNvSpPr/>
      </dsp:nvSpPr>
      <dsp:spPr>
        <a:xfrm rot="5400000">
          <a:off x="2939883" y="2608721"/>
          <a:ext cx="228029" cy="36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>
            <a:latin typeface="TonnyMJ" pitchFamily="2" charset="0"/>
            <a:cs typeface="TonnyMJ" pitchFamily="2" charset="0"/>
          </a:endParaRPr>
        </a:p>
      </dsp:txBody>
      <dsp:txXfrm>
        <a:off x="2974088" y="2647626"/>
        <a:ext cx="159620" cy="219325"/>
      </dsp:txXfrm>
    </dsp:sp>
    <dsp:sp modelId="{9280F521-EF71-449F-883A-38AA1A7F76E4}">
      <dsp:nvSpPr>
        <dsp:cNvPr id="0" name=""/>
        <dsp:cNvSpPr/>
      </dsp:nvSpPr>
      <dsp:spPr>
        <a:xfrm>
          <a:off x="2516334" y="3013068"/>
          <a:ext cx="1075127" cy="1075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onnyMJ" pitchFamily="2" charset="0"/>
              <a:cs typeface="TonnyMJ" pitchFamily="2" charset="0"/>
            </a:rPr>
            <a:t>18</a:t>
          </a:r>
          <a:endParaRPr lang="en-US" sz="4800" kern="1200" dirty="0">
            <a:latin typeface="TonnyMJ" pitchFamily="2" charset="0"/>
            <a:cs typeface="TonnyMJ" pitchFamily="2" charset="0"/>
          </a:endParaRPr>
        </a:p>
      </dsp:txBody>
      <dsp:txXfrm>
        <a:off x="2673783" y="3170517"/>
        <a:ext cx="760229" cy="760229"/>
      </dsp:txXfrm>
    </dsp:sp>
    <dsp:sp modelId="{375E95A4-F581-4C20-9300-44633B2A3A48}">
      <dsp:nvSpPr>
        <dsp:cNvPr id="0" name=""/>
        <dsp:cNvSpPr/>
      </dsp:nvSpPr>
      <dsp:spPr>
        <a:xfrm rot="10800000">
          <a:off x="2193651" y="1862489"/>
          <a:ext cx="228029" cy="36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>
            <a:latin typeface="TonnyMJ" pitchFamily="2" charset="0"/>
            <a:cs typeface="TonnyMJ" pitchFamily="2" charset="0"/>
          </a:endParaRPr>
        </a:p>
      </dsp:txBody>
      <dsp:txXfrm rot="10800000">
        <a:off x="2262060" y="1935598"/>
        <a:ext cx="159620" cy="219325"/>
      </dsp:txXfrm>
    </dsp:sp>
    <dsp:sp modelId="{2215A779-7511-4442-8369-5C1699E138CC}">
      <dsp:nvSpPr>
        <dsp:cNvPr id="0" name=""/>
        <dsp:cNvSpPr/>
      </dsp:nvSpPr>
      <dsp:spPr>
        <a:xfrm>
          <a:off x="1010962" y="1507697"/>
          <a:ext cx="1075127" cy="1075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onnyMJ" pitchFamily="2" charset="0"/>
              <a:cs typeface="TonnyMJ" pitchFamily="2" charset="0"/>
            </a:rPr>
            <a:t>24</a:t>
          </a:r>
          <a:endParaRPr lang="en-US" sz="4800" kern="1200" dirty="0">
            <a:latin typeface="TonnyMJ" pitchFamily="2" charset="0"/>
            <a:cs typeface="TonnyMJ" pitchFamily="2" charset="0"/>
          </a:endParaRPr>
        </a:p>
      </dsp:txBody>
      <dsp:txXfrm>
        <a:off x="1168411" y="1665146"/>
        <a:ext cx="760229" cy="760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90E60-9E23-47A6-AFD6-0892864F1DEB}">
      <dsp:nvSpPr>
        <dsp:cNvPr id="0" name=""/>
        <dsp:cNvSpPr/>
      </dsp:nvSpPr>
      <dsp:spPr>
        <a:xfrm>
          <a:off x="1666394" y="2168871"/>
          <a:ext cx="474130" cy="1806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065" y="0"/>
              </a:lnTo>
              <a:lnTo>
                <a:pt x="237065" y="1806898"/>
              </a:lnTo>
              <a:lnTo>
                <a:pt x="474130" y="180689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</dsp:txBody>
      <dsp:txXfrm>
        <a:off x="1666394" y="2168871"/>
        <a:ext cx="474130" cy="1806898"/>
      </dsp:txXfrm>
    </dsp:sp>
    <dsp:sp modelId="{FE66ECE5-66E8-4C2E-847B-CD88BF45D2E5}">
      <dsp:nvSpPr>
        <dsp:cNvPr id="0" name=""/>
        <dsp:cNvSpPr/>
      </dsp:nvSpPr>
      <dsp:spPr>
        <a:xfrm>
          <a:off x="1666394" y="2168871"/>
          <a:ext cx="474130" cy="903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065" y="0"/>
              </a:lnTo>
              <a:lnTo>
                <a:pt x="237065" y="903449"/>
              </a:lnTo>
              <a:lnTo>
                <a:pt x="474130" y="90344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</dsp:txBody>
      <dsp:txXfrm>
        <a:off x="1666394" y="2168871"/>
        <a:ext cx="474130" cy="903449"/>
      </dsp:txXfrm>
    </dsp:sp>
    <dsp:sp modelId="{418101C4-3B65-4FC5-A481-5F183507B6A4}">
      <dsp:nvSpPr>
        <dsp:cNvPr id="0" name=""/>
        <dsp:cNvSpPr/>
      </dsp:nvSpPr>
      <dsp:spPr>
        <a:xfrm>
          <a:off x="1666394" y="2123151"/>
          <a:ext cx="474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130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91606" y="2157018"/>
        <a:ext cx="23706" cy="23706"/>
      </dsp:txXfrm>
    </dsp:sp>
    <dsp:sp modelId="{FECEBDEE-19AE-46C2-B065-EFEA9C30A3AF}">
      <dsp:nvSpPr>
        <dsp:cNvPr id="0" name=""/>
        <dsp:cNvSpPr/>
      </dsp:nvSpPr>
      <dsp:spPr>
        <a:xfrm>
          <a:off x="1666394" y="1265422"/>
          <a:ext cx="474130" cy="903449"/>
        </a:xfrm>
        <a:custGeom>
          <a:avLst/>
          <a:gdLst/>
          <a:ahLst/>
          <a:cxnLst/>
          <a:rect l="0" t="0" r="0" b="0"/>
          <a:pathLst>
            <a:path>
              <a:moveTo>
                <a:pt x="0" y="903449"/>
              </a:moveTo>
              <a:lnTo>
                <a:pt x="237065" y="903449"/>
              </a:lnTo>
              <a:lnTo>
                <a:pt x="237065" y="0"/>
              </a:lnTo>
              <a:lnTo>
                <a:pt x="474130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77952" y="1691639"/>
        <a:ext cx="51015" cy="51015"/>
      </dsp:txXfrm>
    </dsp:sp>
    <dsp:sp modelId="{1CF92122-C7AF-4FE0-9B71-EFB4574AD206}">
      <dsp:nvSpPr>
        <dsp:cNvPr id="0" name=""/>
        <dsp:cNvSpPr/>
      </dsp:nvSpPr>
      <dsp:spPr>
        <a:xfrm>
          <a:off x="1666394" y="361972"/>
          <a:ext cx="474130" cy="1806898"/>
        </a:xfrm>
        <a:custGeom>
          <a:avLst/>
          <a:gdLst/>
          <a:ahLst/>
          <a:cxnLst/>
          <a:rect l="0" t="0" r="0" b="0"/>
          <a:pathLst>
            <a:path>
              <a:moveTo>
                <a:pt x="0" y="1806898"/>
              </a:moveTo>
              <a:lnTo>
                <a:pt x="237065" y="1806898"/>
              </a:lnTo>
              <a:lnTo>
                <a:pt x="237065" y="0"/>
              </a:lnTo>
              <a:lnTo>
                <a:pt x="474130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856757" y="1218720"/>
        <a:ext cx="93403" cy="93403"/>
      </dsp:txXfrm>
    </dsp:sp>
    <dsp:sp modelId="{BC368244-373D-42FD-BBAE-2980E44E0AA8}">
      <dsp:nvSpPr>
        <dsp:cNvPr id="0" name=""/>
        <dsp:cNvSpPr/>
      </dsp:nvSpPr>
      <dsp:spPr>
        <a:xfrm rot="16200000">
          <a:off x="-596983" y="1807491"/>
          <a:ext cx="3803997" cy="722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6</a:t>
          </a:r>
          <a:endParaRPr lang="en-US" sz="6500" b="1" kern="12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sp:txBody>
      <dsp:txXfrm>
        <a:off x="-596983" y="1807491"/>
        <a:ext cx="3803997" cy="722759"/>
      </dsp:txXfrm>
    </dsp:sp>
    <dsp:sp modelId="{26465222-1BF1-4816-899E-3CC7EA98F1F0}">
      <dsp:nvSpPr>
        <dsp:cNvPr id="0" name=""/>
        <dsp:cNvSpPr/>
      </dsp:nvSpPr>
      <dsp:spPr>
        <a:xfrm>
          <a:off x="2140524" y="593"/>
          <a:ext cx="2370651" cy="722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sz="4200" kern="1200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1=6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2140524" y="593"/>
        <a:ext cx="2370651" cy="722759"/>
      </dsp:txXfrm>
    </dsp:sp>
    <dsp:sp modelId="{B95A7AE0-623D-4BFB-9F8D-75D0ACB71C7C}">
      <dsp:nvSpPr>
        <dsp:cNvPr id="0" name=""/>
        <dsp:cNvSpPr/>
      </dsp:nvSpPr>
      <dsp:spPr>
        <a:xfrm>
          <a:off x="2140524" y="904042"/>
          <a:ext cx="2370651" cy="722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sz="4200" kern="1200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2=12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2140524" y="904042"/>
        <a:ext cx="2370651" cy="722759"/>
      </dsp:txXfrm>
    </dsp:sp>
    <dsp:sp modelId="{3ADC58A7-DDA9-487B-ABAB-E98D4BA83EC2}">
      <dsp:nvSpPr>
        <dsp:cNvPr id="0" name=""/>
        <dsp:cNvSpPr/>
      </dsp:nvSpPr>
      <dsp:spPr>
        <a:xfrm>
          <a:off x="2140524" y="1807491"/>
          <a:ext cx="2370651" cy="722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sz="4200" kern="1200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3=18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2140524" y="1807491"/>
        <a:ext cx="2370651" cy="722759"/>
      </dsp:txXfrm>
    </dsp:sp>
    <dsp:sp modelId="{C2100284-AB40-4AB4-B73E-F734B2074B5D}">
      <dsp:nvSpPr>
        <dsp:cNvPr id="0" name=""/>
        <dsp:cNvSpPr/>
      </dsp:nvSpPr>
      <dsp:spPr>
        <a:xfrm>
          <a:off x="2140524" y="2710941"/>
          <a:ext cx="2370651" cy="722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6</a:t>
          </a:r>
          <a:r>
            <a:rPr lang="en-US" sz="4200" kern="1200" dirty="0" smtClean="0">
              <a:latin typeface="SutonnyMJ" pitchFamily="2" charset="0"/>
              <a:cs typeface="SutonnyMJ" pitchFamily="2" charset="0"/>
              <a:sym typeface="Symbol" panose="05050102010706020507" pitchFamily="18" charset="2"/>
            </a:rPr>
            <a:t></a:t>
          </a: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4=24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2140524" y="2710941"/>
        <a:ext cx="2370651" cy="722759"/>
      </dsp:txXfrm>
    </dsp:sp>
    <dsp:sp modelId="{FAB5923E-1D62-43A9-B059-37D06EEA4B9A}">
      <dsp:nvSpPr>
        <dsp:cNvPr id="0" name=""/>
        <dsp:cNvSpPr/>
      </dsp:nvSpPr>
      <dsp:spPr>
        <a:xfrm>
          <a:off x="2140524" y="3614390"/>
          <a:ext cx="2370651" cy="722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অনুরূপভাবে</a:t>
          </a:r>
          <a:endParaRPr lang="en-US" sz="4200" kern="1200" dirty="0"/>
        </a:p>
      </dsp:txBody>
      <dsp:txXfrm>
        <a:off x="2140524" y="3614390"/>
        <a:ext cx="2370651" cy="722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677C2-D65D-4630-9E23-3EAE714FB257}">
      <dsp:nvSpPr>
        <dsp:cNvPr id="0" name=""/>
        <dsp:cNvSpPr/>
      </dsp:nvSpPr>
      <dsp:spPr>
        <a:xfrm>
          <a:off x="3402" y="108488"/>
          <a:ext cx="1896714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45720" rIns="559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6 এর 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গুণিতক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>
        <a:off x="281169" y="257402"/>
        <a:ext cx="1341180" cy="719019"/>
      </dsp:txXfrm>
    </dsp:sp>
    <dsp:sp modelId="{0337D6C5-0919-4EBD-8CF7-CCEAC1263C04}">
      <dsp:nvSpPr>
        <dsp:cNvPr id="0" name=""/>
        <dsp:cNvSpPr/>
      </dsp:nvSpPr>
      <dsp:spPr>
        <a:xfrm>
          <a:off x="1696747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৬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1845661" y="257402"/>
        <a:ext cx="719019" cy="719019"/>
      </dsp:txXfrm>
    </dsp:sp>
    <dsp:sp modelId="{A4818470-B283-4FD2-9D5A-904689CA54B1}">
      <dsp:nvSpPr>
        <dsp:cNvPr id="0" name=""/>
        <dsp:cNvSpPr/>
      </dsp:nvSpPr>
      <dsp:spPr>
        <a:xfrm>
          <a:off x="2510225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১২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2659139" y="257402"/>
        <a:ext cx="719019" cy="719019"/>
      </dsp:txXfrm>
    </dsp:sp>
    <dsp:sp modelId="{1190FFAE-1390-4DBA-929E-AD26387122A5}">
      <dsp:nvSpPr>
        <dsp:cNvPr id="0" name=""/>
        <dsp:cNvSpPr/>
      </dsp:nvSpPr>
      <dsp:spPr>
        <a:xfrm>
          <a:off x="3323702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18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3472616" y="257402"/>
        <a:ext cx="719019" cy="719019"/>
      </dsp:txXfrm>
    </dsp:sp>
    <dsp:sp modelId="{5CC30547-FB0B-4DE7-B772-01B3BF3767BB}">
      <dsp:nvSpPr>
        <dsp:cNvPr id="0" name=""/>
        <dsp:cNvSpPr/>
      </dsp:nvSpPr>
      <dsp:spPr>
        <a:xfrm>
          <a:off x="4137180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24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4286094" y="257402"/>
        <a:ext cx="719019" cy="719019"/>
      </dsp:txXfrm>
    </dsp:sp>
    <dsp:sp modelId="{FA089039-35F2-4E44-8B14-429BC2422F26}">
      <dsp:nvSpPr>
        <dsp:cNvPr id="0" name=""/>
        <dsp:cNvSpPr/>
      </dsp:nvSpPr>
      <dsp:spPr>
        <a:xfrm>
          <a:off x="4950658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30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5099572" y="257402"/>
        <a:ext cx="719019" cy="719019"/>
      </dsp:txXfrm>
    </dsp:sp>
    <dsp:sp modelId="{8D2CD780-6727-4475-B8E6-EC936FC690D2}">
      <dsp:nvSpPr>
        <dsp:cNvPr id="0" name=""/>
        <dsp:cNvSpPr/>
      </dsp:nvSpPr>
      <dsp:spPr>
        <a:xfrm>
          <a:off x="5764135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36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5913049" y="257402"/>
        <a:ext cx="719019" cy="719019"/>
      </dsp:txXfrm>
    </dsp:sp>
    <dsp:sp modelId="{038D7BA7-B429-4754-BCC9-7FF375049441}">
      <dsp:nvSpPr>
        <dsp:cNvPr id="0" name=""/>
        <dsp:cNvSpPr/>
      </dsp:nvSpPr>
      <dsp:spPr>
        <a:xfrm>
          <a:off x="6577613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42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6726527" y="257402"/>
        <a:ext cx="719019" cy="719019"/>
      </dsp:txXfrm>
    </dsp:sp>
    <dsp:sp modelId="{E007694F-1D61-4C9F-BE1E-D4E3ED54D0B7}">
      <dsp:nvSpPr>
        <dsp:cNvPr id="0" name=""/>
        <dsp:cNvSpPr/>
      </dsp:nvSpPr>
      <dsp:spPr>
        <a:xfrm>
          <a:off x="7391090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48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7540004" y="257402"/>
        <a:ext cx="719019" cy="719019"/>
      </dsp:txXfrm>
    </dsp:sp>
    <dsp:sp modelId="{40D5B7D8-FDD1-4800-8BB5-EEFF7A1E598F}">
      <dsp:nvSpPr>
        <dsp:cNvPr id="0" name=""/>
        <dsp:cNvSpPr/>
      </dsp:nvSpPr>
      <dsp:spPr>
        <a:xfrm>
          <a:off x="8204568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আরও অনেক</a:t>
          </a:r>
          <a:endParaRPr lang="en-US" sz="2100" kern="1200" dirty="0"/>
        </a:p>
      </dsp:txBody>
      <dsp:txXfrm>
        <a:off x="8353482" y="257402"/>
        <a:ext cx="719019" cy="719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677C2-D65D-4630-9E23-3EAE714FB257}">
      <dsp:nvSpPr>
        <dsp:cNvPr id="0" name=""/>
        <dsp:cNvSpPr/>
      </dsp:nvSpPr>
      <dsp:spPr>
        <a:xfrm>
          <a:off x="3402" y="108488"/>
          <a:ext cx="1896714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45720" rIns="559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8 এর 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গুণিতক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>
        <a:off x="281169" y="257402"/>
        <a:ext cx="1341180" cy="719019"/>
      </dsp:txXfrm>
    </dsp:sp>
    <dsp:sp modelId="{0337D6C5-0919-4EBD-8CF7-CCEAC1263C04}">
      <dsp:nvSpPr>
        <dsp:cNvPr id="0" name=""/>
        <dsp:cNvSpPr/>
      </dsp:nvSpPr>
      <dsp:spPr>
        <a:xfrm>
          <a:off x="1696747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8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1845661" y="257402"/>
        <a:ext cx="719019" cy="719019"/>
      </dsp:txXfrm>
    </dsp:sp>
    <dsp:sp modelId="{A4818470-B283-4FD2-9D5A-904689CA54B1}">
      <dsp:nvSpPr>
        <dsp:cNvPr id="0" name=""/>
        <dsp:cNvSpPr/>
      </dsp:nvSpPr>
      <dsp:spPr>
        <a:xfrm>
          <a:off x="2510225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১6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2659139" y="257402"/>
        <a:ext cx="719019" cy="719019"/>
      </dsp:txXfrm>
    </dsp:sp>
    <dsp:sp modelId="{1190FFAE-1390-4DBA-929E-AD26387122A5}">
      <dsp:nvSpPr>
        <dsp:cNvPr id="0" name=""/>
        <dsp:cNvSpPr/>
      </dsp:nvSpPr>
      <dsp:spPr>
        <a:xfrm>
          <a:off x="3323702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24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3472616" y="257402"/>
        <a:ext cx="719019" cy="719019"/>
      </dsp:txXfrm>
    </dsp:sp>
    <dsp:sp modelId="{5CC30547-FB0B-4DE7-B772-01B3BF3767BB}">
      <dsp:nvSpPr>
        <dsp:cNvPr id="0" name=""/>
        <dsp:cNvSpPr/>
      </dsp:nvSpPr>
      <dsp:spPr>
        <a:xfrm>
          <a:off x="4137180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32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4286094" y="257402"/>
        <a:ext cx="719019" cy="719019"/>
      </dsp:txXfrm>
    </dsp:sp>
    <dsp:sp modelId="{FA089039-35F2-4E44-8B14-429BC2422F26}">
      <dsp:nvSpPr>
        <dsp:cNvPr id="0" name=""/>
        <dsp:cNvSpPr/>
      </dsp:nvSpPr>
      <dsp:spPr>
        <a:xfrm>
          <a:off x="4950658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40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5099572" y="257402"/>
        <a:ext cx="719019" cy="719019"/>
      </dsp:txXfrm>
    </dsp:sp>
    <dsp:sp modelId="{8D2CD780-6727-4475-B8E6-EC936FC690D2}">
      <dsp:nvSpPr>
        <dsp:cNvPr id="0" name=""/>
        <dsp:cNvSpPr/>
      </dsp:nvSpPr>
      <dsp:spPr>
        <a:xfrm>
          <a:off x="5764135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48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5913049" y="257402"/>
        <a:ext cx="719019" cy="719019"/>
      </dsp:txXfrm>
    </dsp:sp>
    <dsp:sp modelId="{038D7BA7-B429-4754-BCC9-7FF375049441}">
      <dsp:nvSpPr>
        <dsp:cNvPr id="0" name=""/>
        <dsp:cNvSpPr/>
      </dsp:nvSpPr>
      <dsp:spPr>
        <a:xfrm>
          <a:off x="6577613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56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6726527" y="257402"/>
        <a:ext cx="719019" cy="719019"/>
      </dsp:txXfrm>
    </dsp:sp>
    <dsp:sp modelId="{E007694F-1D61-4C9F-BE1E-D4E3ED54D0B7}">
      <dsp:nvSpPr>
        <dsp:cNvPr id="0" name=""/>
        <dsp:cNvSpPr/>
      </dsp:nvSpPr>
      <dsp:spPr>
        <a:xfrm>
          <a:off x="7391090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utonnyMJ" pitchFamily="2" charset="0"/>
              <a:cs typeface="SutonnyMJ" pitchFamily="2" charset="0"/>
            </a:rPr>
            <a:t>64</a:t>
          </a:r>
          <a:endParaRPr lang="en-US" sz="2100" kern="1200" dirty="0">
            <a:latin typeface="SutonnyMJ" pitchFamily="2" charset="0"/>
            <a:cs typeface="SutonnyMJ" pitchFamily="2" charset="0"/>
          </a:endParaRPr>
        </a:p>
      </dsp:txBody>
      <dsp:txXfrm>
        <a:off x="7540004" y="257402"/>
        <a:ext cx="719019" cy="719019"/>
      </dsp:txXfrm>
    </dsp:sp>
    <dsp:sp modelId="{B56F5544-9CE3-4FF7-8E4C-A49070EC5B76}">
      <dsp:nvSpPr>
        <dsp:cNvPr id="0" name=""/>
        <dsp:cNvSpPr/>
      </dsp:nvSpPr>
      <dsp:spPr>
        <a:xfrm>
          <a:off x="8204568" y="108488"/>
          <a:ext cx="1016847" cy="1016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960" tIns="26670" rIns="5596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আরও অনেক</a:t>
          </a:r>
          <a:endParaRPr lang="en-US" sz="2100" kern="1200" dirty="0"/>
        </a:p>
      </dsp:txBody>
      <dsp:txXfrm>
        <a:off x="8353482" y="257402"/>
        <a:ext cx="719019" cy="71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7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5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4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9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6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1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8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9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7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7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615FAF-CE5E-4A1B-B19B-972383F2B761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1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472" y="1620983"/>
            <a:ext cx="7232073" cy="2400657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1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01" y="1620983"/>
            <a:ext cx="2143125" cy="24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00480" y="1706880"/>
            <a:ext cx="5120640" cy="382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9501" y="0"/>
            <a:ext cx="5257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ভেনচিত্রটি লক্ষ্য করি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04080" y="1706880"/>
            <a:ext cx="5120640" cy="382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00480" y="1706880"/>
            <a:ext cx="5120640" cy="38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8675" y="21741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507" y="2162423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5348" y="2223383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9840" y="2702560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12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240" y="2794000"/>
            <a:ext cx="665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7231" y="2861806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532" y="2948057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21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3084" y="3427452"/>
            <a:ext cx="68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6131" y="373092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27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864" y="3794651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30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652" y="381425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33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4050" y="4494034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39....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4993" y="4052183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36...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3414" y="199467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7295" y="1982857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3987" y="2086114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4796" y="2796594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20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7237" y="2870309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28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7301" y="2931269"/>
            <a:ext cx="68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32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9627" y="3874491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40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75781" y="3930263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44...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3150" y="830940"/>
            <a:ext cx="69104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এবার এসো সাধারণ গুণিতক বের করি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960" y="2832922"/>
            <a:ext cx="10383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 এর গুণিতক: 3, 6, 9,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12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15, 18, 21,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24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27, 30, 33,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36 ...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960" y="3781097"/>
            <a:ext cx="10383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এর গুণিতক: 4, 8,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12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16, 20,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24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28, 32,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36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40, 44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6960" y="4773349"/>
            <a:ext cx="10383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 ও 4 এর সাধারণ গুণিতক: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12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24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36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আরো অনেক</a:t>
            </a:r>
          </a:p>
        </p:txBody>
      </p:sp>
    </p:spTree>
    <p:extLst>
      <p:ext uri="{BB962C8B-B14F-4D97-AF65-F5344CB8AC3E}">
        <p14:creationId xmlns:p14="http://schemas.microsoft.com/office/powerpoint/2010/main" val="4054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3150" y="830940"/>
            <a:ext cx="69104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পাঠ্য বই সংযোগ: পৃষ্ঠা নং -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75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68" y="1538826"/>
            <a:ext cx="5017941" cy="46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496" y="740665"/>
            <a:ext cx="9107423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ডানপাশের ছবিটি দেখ এবং কাজটি দলে করো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66679"/>
              </p:ext>
            </p:extLst>
          </p:nvPr>
        </p:nvGraphicFramePr>
        <p:xfrm>
          <a:off x="1097279" y="2467187"/>
          <a:ext cx="5010481" cy="239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1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696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utonnyMJ" pitchFamily="2" charset="0"/>
                          <a:cs typeface="SutonnyMJ" pitchFamily="2" charset="0"/>
                        </a:rPr>
                        <a:t>বাক্সের</a:t>
                      </a: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 সংখ্যা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5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6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696025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উচ্চতা 3 সেমি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0053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উচ্চতা 4 সেমি</a:t>
                      </a:r>
                      <a:endParaRPr lang="en-US" sz="2400" dirty="0" smtClean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94051"/>
              </p:ext>
            </p:extLst>
          </p:nvPr>
        </p:nvGraphicFramePr>
        <p:xfrm>
          <a:off x="6664960" y="1869440"/>
          <a:ext cx="1828800" cy="384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510506">
                <a:tc rowSpan="8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3 সেমি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00046"/>
              </p:ext>
            </p:extLst>
          </p:nvPr>
        </p:nvGraphicFramePr>
        <p:xfrm>
          <a:off x="8678672" y="1875874"/>
          <a:ext cx="1826768" cy="38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384"/>
                <a:gridCol w="913384"/>
              </a:tblGrid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4 সেমি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1232"/>
              </p:ext>
            </p:extLst>
          </p:nvPr>
        </p:nvGraphicFramePr>
        <p:xfrm>
          <a:off x="6654800" y="1838960"/>
          <a:ext cx="1828800" cy="384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510506">
                <a:tc rowSpan="8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3 সেমি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24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সেমি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21 সেমি</a:t>
                      </a:r>
                    </a:p>
                  </a:txBody>
                  <a:tcPr anchor="ctr"/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18 সেমি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15 সেমি</a:t>
                      </a:r>
                    </a:p>
                  </a:txBody>
                  <a:tcPr anchor="ctr"/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12 সেমি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9 সেমি</a:t>
                      </a:r>
                    </a:p>
                  </a:txBody>
                  <a:tcPr anchor="ctr"/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6 সেমি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757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3 সেমি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33144"/>
              </p:ext>
            </p:extLst>
          </p:nvPr>
        </p:nvGraphicFramePr>
        <p:xfrm>
          <a:off x="8668512" y="1845394"/>
          <a:ext cx="1826768" cy="38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384"/>
                <a:gridCol w="913384"/>
              </a:tblGrid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24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সেমি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4 সেমি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20 সেমি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16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সেমি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12 সেমি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8 সেমি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4 সেমি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9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842" y="893618"/>
            <a:ext cx="691204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একক কাজ: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গুণিতক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বের কর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7068373"/>
              </p:ext>
            </p:extLst>
          </p:nvPr>
        </p:nvGraphicFramePr>
        <p:xfrm>
          <a:off x="1475510" y="1911927"/>
          <a:ext cx="9224818" cy="123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2780155"/>
              </p:ext>
            </p:extLst>
          </p:nvPr>
        </p:nvGraphicFramePr>
        <p:xfrm>
          <a:off x="1378529" y="3477491"/>
          <a:ext cx="9224818" cy="123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84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5B7D8-FDD1-4800-8BB5-EEFF7A1E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0D5B7D8-FDD1-4800-8BB5-EEFF7A1E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0D5B7D8-FDD1-4800-8BB5-EEFF7A1E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40D5B7D8-FDD1-4800-8BB5-EEFF7A1E5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40C677C2-D65D-4630-9E23-3EAE714FB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0337D6C5-0919-4EBD-8CF7-CCEAC1263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A4818470-B283-4FD2-9D5A-904689CA5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1190FFAE-1390-4DBA-929E-AD2638712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5CC30547-FB0B-4DE7-B772-01B3BF376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FA089039-35F2-4E44-8B14-429BC2422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8D2CD780-6727-4475-B8E6-EC936FC69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038D7BA7-B429-4754-BCC9-7FF3750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>
                                            <p:graphicEl>
                                              <a:dgm id="{E007694F-1D61-4C9F-BE1E-D4E3ED54D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F5544-9CE3-4FF7-8E4C-A49070EC5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graphicEl>
                                              <a:dgm id="{B56F5544-9CE3-4FF7-8E4C-A49070EC5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B56F5544-9CE3-4FF7-8E4C-A49070EC5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>
                                            <p:graphicEl>
                                              <a:dgm id="{B56F5544-9CE3-4FF7-8E4C-A49070EC5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258" y="692450"/>
            <a:ext cx="934767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6 ও 8 এর 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গুণিতক 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গুলি থেকে একই সংখ্যা খুঁজে বের করি</a:t>
            </a:r>
          </a:p>
        </p:txBody>
      </p:sp>
      <p:sp>
        <p:nvSpPr>
          <p:cNvPr id="3" name="Oval 2"/>
          <p:cNvSpPr/>
          <p:nvPr/>
        </p:nvSpPr>
        <p:spPr>
          <a:xfrm>
            <a:off x="4671464" y="3574595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06677" y="3538940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48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75786" y="3538940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7242" y="3574595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16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5686" y="3547448"/>
            <a:ext cx="1005840" cy="1069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32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58335" y="3574595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40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26839" y="3574595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56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610737" y="3538940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64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7488" y="3538940"/>
            <a:ext cx="2117105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8 এর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গুণিতক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00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71464" y="2010971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06677" y="1975316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36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75786" y="1975316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57242" y="2010971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12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85686" y="2010971"/>
            <a:ext cx="1005840" cy="1069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58335" y="2010971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30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626839" y="2010971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42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610737" y="1975316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48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7488" y="1975316"/>
            <a:ext cx="2117105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6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এর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গুণিতক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488" y="5138219"/>
            <a:ext cx="1103369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6 ও 8 এর সাধারণ 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গুণিতক 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গুলি হলো: 24 ও 48 এবং আরও অনেক</a:t>
            </a:r>
          </a:p>
        </p:txBody>
      </p:sp>
      <p:sp>
        <p:nvSpPr>
          <p:cNvPr id="43" name="Oval 42"/>
          <p:cNvSpPr/>
          <p:nvPr/>
        </p:nvSpPr>
        <p:spPr>
          <a:xfrm>
            <a:off x="10631426" y="2010971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আরও অনেক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95343" y="3538940"/>
            <a:ext cx="1005840" cy="1042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আরও অনেক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642" y="472994"/>
            <a:ext cx="6912049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মূল্যায়ন: সঠিক উত্তরটি খাতায় লেখ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364" y="1299231"/>
            <a:ext cx="863914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১। কোনটি 5 এ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গুণিতক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064" y="2006025"/>
            <a:ext cx="22513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ক) 1 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8392" y="2007251"/>
            <a:ext cx="216823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5 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7024" y="2007251"/>
            <a:ext cx="160415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 12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2088" y="2026253"/>
            <a:ext cx="1676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14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364" y="2873612"/>
            <a:ext cx="8382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২। 9 সংখ্যাটি কত এর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গুণিতক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368" y="3709261"/>
            <a:ext cx="1863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8332" y="3709261"/>
            <a:ext cx="21682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6732" y="3709261"/>
            <a:ext cx="1863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7932" y="3709261"/>
            <a:ext cx="1863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364" y="4556947"/>
            <a:ext cx="83711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৩। 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কোন সংখ্যাটি 2 ও 3 উভয় দ্বারাই বিভাজ্য?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4504" y="5410641"/>
            <a:ext cx="16002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৬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8440" y="5414744"/>
            <a:ext cx="2286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5504" y="5409797"/>
            <a:ext cx="201583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৩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7540" y="5414744"/>
            <a:ext cx="2098964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৮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6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466" y="513439"/>
            <a:ext cx="373326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8809" y="1832401"/>
            <a:ext cx="8010144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নিচের সংখ্যাগুলির ৩ টি করে সাধারণ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গুণিতকের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তালিকা তৈরি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কর এবং লসাগু বের কর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778" y="4191554"/>
            <a:ext cx="7476206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১) ২, ৩         ২) ৪, ৫          ৩) ৩, 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1753707"/>
            <a:ext cx="3412505" cy="33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96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466" y="513439"/>
            <a:ext cx="373326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8809" y="1594657"/>
            <a:ext cx="8010144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পাঠ্য বইয়ের সাথে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মিলিয়ে নাও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1753707"/>
            <a:ext cx="3412505" cy="3328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08" y="2540287"/>
            <a:ext cx="8010145" cy="34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1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7620000" cy="3333750"/>
          </a:xfrm>
          <a:prstGeom prst="rect">
            <a:avLst/>
          </a:prstGeom>
        </p:spPr>
      </p:pic>
      <p:pic>
        <p:nvPicPr>
          <p:cNvPr id="3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752600"/>
            <a:ext cx="5715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মোহাম্মদ মাহবুব আলম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সহকারি শিক্ষক</a:t>
            </a:r>
            <a:endParaRPr lang="en-US" sz="3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নং কেন্দুয়াপাড়া সরকারি প্রাথমিক বিদ্যালয়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রূপগঞ্জ, নারায়ণগঞ্জ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মোবাইল: 01740944732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71429"/>
            <a:ext cx="18257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0214" y="1499982"/>
            <a:ext cx="3744394" cy="2400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শ্রেণি: 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চতুর্থ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বিষয়ঃ গণিত</a:t>
            </a:r>
          </a:p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সময়ঃ ৪৫ 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মিনিট</a:t>
            </a:r>
            <a:endParaRPr lang="en-US" sz="5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7217" y="1451282"/>
            <a:ext cx="6086856" cy="243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4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 7 </a:t>
            </a:r>
            <a:endParaRPr lang="en-US" sz="44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পাঠঃ 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গুণিতক 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ও গুণনীয়ক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পাঠ্যাংশঃ 7.1 </a:t>
            </a:r>
            <a:r>
              <a:rPr lang="en-US" sz="3200" b="1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গুণিতক </a:t>
            </a:r>
            <a:r>
              <a:rPr lang="en-US" sz="3200" b="1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ও সাধারণ </a:t>
            </a:r>
            <a:r>
              <a:rPr lang="en-US" sz="3200" b="1" dirty="0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গুণিতক-2</a:t>
            </a:r>
            <a:endParaRPr lang="en-US" sz="3200" b="1" dirty="0"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পৃষ্ঠাঃ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74 ও 75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869" y="688450"/>
            <a:ext cx="6400800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শিখনফল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8270" y="2453046"/>
            <a:ext cx="908075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990000"/>
                </a:solidFill>
              </a:rPr>
              <a:t>17.1.5 গুণিতক কী তা বলতে পারবে।</a:t>
            </a:r>
          </a:p>
          <a:p>
            <a:pPr algn="just"/>
            <a:r>
              <a:rPr lang="en-US" sz="4800" b="1" dirty="0" smtClean="0">
                <a:solidFill>
                  <a:srgbClr val="990000"/>
                </a:solidFill>
              </a:rPr>
              <a:t>17.1.6 গুণিতক ণির্ণয়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8470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820" y="762001"/>
            <a:ext cx="5509842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000" dirty="0" smtClean="0"/>
              <a:t>এসো একটি গেইম খেলি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493051" y="2286001"/>
            <a:ext cx="7032580" cy="193899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কোন একটি সংখ্যার গুণিতক নিয়ে  বিংগু গেইম খেলব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779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73632" y="811992"/>
            <a:ext cx="99694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ছবি দেখে বিষয়টি বলার চেষ্টার করি</a:t>
            </a:r>
            <a:endParaRPr lang="en-US" sz="3200" dirty="0">
              <a:solidFill>
                <a:srgbClr val="FF0000"/>
              </a:solidFill>
              <a:latin typeface="Virinda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9261513"/>
              </p:ext>
            </p:extLst>
          </p:nvPr>
        </p:nvGraphicFramePr>
        <p:xfrm>
          <a:off x="2633472" y="1810512"/>
          <a:ext cx="6107796" cy="409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28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F567D-FC8D-49A9-BF84-A84460C3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C6F567D-FC8D-49A9-BF84-A84460C3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C6F567D-FC8D-49A9-BF84-A84460C3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C6F567D-FC8D-49A9-BF84-A84460C3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C6F567D-FC8D-49A9-BF84-A84460C31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36191-8DFE-477F-A43A-FF50004D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9036191-8DFE-477F-A43A-FF50004D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E9036191-8DFE-477F-A43A-FF50004D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E9036191-8DFE-477F-A43A-FF50004D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E9036191-8DFE-477F-A43A-FF50004DD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4EB0F-A346-4D27-9986-D9050F21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6C4EB0F-A346-4D27-9986-D9050F21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D6C4EB0F-A346-4D27-9986-D9050F21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D6C4EB0F-A346-4D27-9986-D9050F21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6C4EB0F-A346-4D27-9986-D9050F21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9429A-6EC6-4F65-AE39-7D610337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829429A-6EC6-4F65-AE39-7D610337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6829429A-6EC6-4F65-AE39-7D610337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6829429A-6EC6-4F65-AE39-7D610337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829429A-6EC6-4F65-AE39-7D6103372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459C7-7901-4EE3-8DB9-A38E16CE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35D459C7-7901-4EE3-8DB9-A38E16CE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35D459C7-7901-4EE3-8DB9-A38E16CE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35D459C7-7901-4EE3-8DB9-A38E16CE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35D459C7-7901-4EE3-8DB9-A38E16CEA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F6C23B-4772-4109-8A37-68CD477B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65F6C23B-4772-4109-8A37-68CD477B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65F6C23B-4772-4109-8A37-68CD477B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5F6C23B-4772-4109-8A37-68CD477B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65F6C23B-4772-4109-8A37-68CD477B2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0F521-EF71-449F-883A-38AA1A7F7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9280F521-EF71-449F-883A-38AA1A7F7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9280F521-EF71-449F-883A-38AA1A7F7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9280F521-EF71-449F-883A-38AA1A7F7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9280F521-EF71-449F-883A-38AA1A7F7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E95A4-F581-4C20-9300-44633B2A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375E95A4-F581-4C20-9300-44633B2A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375E95A4-F581-4C20-9300-44633B2A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375E95A4-F581-4C20-9300-44633B2A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375E95A4-F581-4C20-9300-44633B2A3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5A779-7511-4442-8369-5C1699E1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2215A779-7511-4442-8369-5C1699E1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2215A779-7511-4442-8369-5C1699E1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2215A779-7511-4442-8369-5C1699E1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2215A779-7511-4442-8369-5C1699E1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8421" y="2971801"/>
            <a:ext cx="5257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গুণিতক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6501" y="1163449"/>
            <a:ext cx="525780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পাঠ ঘোষণা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3280" y="629112"/>
            <a:ext cx="456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irinda"/>
                <a:cs typeface="Times New Roman" pitchFamily="18" charset="0"/>
              </a:rPr>
              <a:t>এসো  ৬ এর </a:t>
            </a:r>
            <a:r>
              <a:rPr lang="en-US" sz="3200" b="1" dirty="0" smtClean="0">
                <a:solidFill>
                  <a:srgbClr val="002060"/>
                </a:solidFill>
                <a:latin typeface="Virinda"/>
                <a:cs typeface="Times New Roman" pitchFamily="18" charset="0"/>
              </a:rPr>
              <a:t>গুণিতক </a:t>
            </a:r>
            <a:r>
              <a:rPr lang="en-US" sz="3200" b="1" dirty="0" smtClean="0">
                <a:solidFill>
                  <a:srgbClr val="002060"/>
                </a:solidFill>
                <a:latin typeface="Virinda"/>
                <a:cs typeface="Times New Roman" pitchFamily="18" charset="0"/>
              </a:rPr>
              <a:t>গুলি দেখি</a:t>
            </a:r>
            <a:endParaRPr lang="en-US" sz="3200" b="1" dirty="0">
              <a:solidFill>
                <a:srgbClr val="002060"/>
              </a:solidFill>
              <a:latin typeface="Virinda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9955668"/>
              </p:ext>
            </p:extLst>
          </p:nvPr>
        </p:nvGraphicFramePr>
        <p:xfrm>
          <a:off x="4364598" y="648624"/>
          <a:ext cx="5454811" cy="433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3280" y="5439312"/>
            <a:ext cx="108248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৬</a:t>
            </a:r>
            <a:r>
              <a:rPr lang="en-US" sz="4000" b="1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 কে ভিন্ন সংখ্যা দিয়ে গুন করে গুনিতক বের করা হয়েছে</a:t>
            </a:r>
            <a:endParaRPr lang="en-US" sz="4000" b="1" dirty="0">
              <a:solidFill>
                <a:srgbClr val="FF0000"/>
              </a:solidFill>
              <a:latin typeface="Virind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279" y="5441367"/>
            <a:ext cx="1082481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৬</a:t>
            </a:r>
            <a:r>
              <a:rPr lang="en-US" sz="4400" b="1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 এর </a:t>
            </a:r>
            <a:r>
              <a:rPr lang="en-US" sz="4400" b="1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গুণিতক</a:t>
            </a:r>
            <a:r>
              <a:rPr lang="en-US" sz="4400" b="1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: ৬, ১২, ১৮,২৪ ...</a:t>
            </a:r>
            <a:endParaRPr lang="en-US" sz="4400" b="1" dirty="0">
              <a:solidFill>
                <a:srgbClr val="FF0000"/>
              </a:solidFill>
              <a:latin typeface="Virind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368244-373D-42FD-BBAE-2980E44E0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C368244-373D-42FD-BBAE-2980E44E0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C368244-373D-42FD-BBAE-2980E44E0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C368244-373D-42FD-BBAE-2980E44E0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F92122-C7AF-4FE0-9B71-EFB4574A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CF92122-C7AF-4FE0-9B71-EFB4574A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CF92122-C7AF-4FE0-9B71-EFB4574A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CF92122-C7AF-4FE0-9B71-EFB4574AD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65222-1BF1-4816-899E-3CC7EA98F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6465222-1BF1-4816-899E-3CC7EA98F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6465222-1BF1-4816-899E-3CC7EA98F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6465222-1BF1-4816-899E-3CC7EA98F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CEBDEE-19AE-46C2-B065-EFEA9C30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ECEBDEE-19AE-46C2-B065-EFEA9C30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FECEBDEE-19AE-46C2-B065-EFEA9C30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FECEBDEE-19AE-46C2-B065-EFEA9C30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A7AE0-623D-4BFB-9F8D-75D0ACB71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95A7AE0-623D-4BFB-9F8D-75D0ACB71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95A7AE0-623D-4BFB-9F8D-75D0ACB71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95A7AE0-623D-4BFB-9F8D-75D0ACB71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101C4-3B65-4FC5-A481-5F183507B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18101C4-3B65-4FC5-A481-5F183507B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18101C4-3B65-4FC5-A481-5F183507B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18101C4-3B65-4FC5-A481-5F183507B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C58A7-DDA9-487B-ABAB-E98D4BA83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ADC58A7-DDA9-487B-ABAB-E98D4BA83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ADC58A7-DDA9-487B-ABAB-E98D4BA83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ADC58A7-DDA9-487B-ABAB-E98D4BA83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66ECE5-66E8-4C2E-847B-CD88BF45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E66ECE5-66E8-4C2E-847B-CD88BF45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FE66ECE5-66E8-4C2E-847B-CD88BF45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FE66ECE5-66E8-4C2E-847B-CD88BF45D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00284-AB40-4AB4-B73E-F734B2074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C2100284-AB40-4AB4-B73E-F734B2074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C2100284-AB40-4AB4-B73E-F734B2074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C2100284-AB40-4AB4-B73E-F734B2074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690E60-9E23-47A6-AFD6-0892864F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8690E60-9E23-47A6-AFD6-0892864F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68690E60-9E23-47A6-AFD6-0892864F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68690E60-9E23-47A6-AFD6-0892864F1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B5923E-1D62-43A9-B059-37D06EEA4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AB5923E-1D62-43A9-B059-37D06EEA4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FAB5923E-1D62-43A9-B059-37D06EEA4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FAB5923E-1D62-43A9-B059-37D06EEA4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4" grpId="0">
        <p:bldSub>
          <a:bldDgm bld="one"/>
        </p:bldSub>
      </p:bldGraphic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7901" y="830940"/>
            <a:ext cx="5257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গুণিতক কী?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9550" y="2223322"/>
            <a:ext cx="966755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কোন সংখ্যাকে পূর্ণসংখ্যা দ্বারা গুন করলে যেসব সংখ্যা পাওয়া যায় সেগুলোই ঐ সংখ্যাটির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গুণিতক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9550" y="4014022"/>
            <a:ext cx="966755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মূলত কোন সংখ্যার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গুণিতক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হচ্ছে সেই সংখ্যার নামতা । </a:t>
            </a:r>
          </a:p>
        </p:txBody>
      </p:sp>
    </p:spTree>
    <p:extLst>
      <p:ext uri="{BB962C8B-B14F-4D97-AF65-F5344CB8AC3E}">
        <p14:creationId xmlns:p14="http://schemas.microsoft.com/office/powerpoint/2010/main" val="37537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9607866</TotalTime>
  <Words>509</Words>
  <Application>Microsoft Office PowerPoint</Application>
  <PresentationFormat>Widescreen</PresentationFormat>
  <Paragraphs>157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NikoshBAN</vt:lpstr>
      <vt:lpstr>Virinda</vt:lpstr>
      <vt:lpstr>Arial</vt:lpstr>
      <vt:lpstr>Garamond</vt:lpstr>
      <vt:lpstr>SutonnyMJ</vt:lpstr>
      <vt:lpstr>Symbol</vt:lpstr>
      <vt:lpstr>Times New Roman</vt:lpstr>
      <vt:lpstr>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263</cp:revision>
  <dcterms:created xsi:type="dcterms:W3CDTF">2017-03-27T18:47:23Z</dcterms:created>
  <dcterms:modified xsi:type="dcterms:W3CDTF">2020-07-04T06:44:19Z</dcterms:modified>
</cp:coreProperties>
</file>