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358" r:id="rId3"/>
    <p:sldId id="317" r:id="rId4"/>
    <p:sldId id="318" r:id="rId5"/>
    <p:sldId id="341" r:id="rId6"/>
    <p:sldId id="339" r:id="rId7"/>
    <p:sldId id="344" r:id="rId8"/>
    <p:sldId id="342" r:id="rId9"/>
    <p:sldId id="343" r:id="rId10"/>
    <p:sldId id="363" r:id="rId11"/>
    <p:sldId id="322" r:id="rId12"/>
    <p:sldId id="347" r:id="rId13"/>
    <p:sldId id="348" r:id="rId14"/>
    <p:sldId id="349" r:id="rId15"/>
    <p:sldId id="362" r:id="rId16"/>
    <p:sldId id="350" r:id="rId17"/>
    <p:sldId id="356" r:id="rId18"/>
    <p:sldId id="357" r:id="rId19"/>
    <p:sldId id="361" r:id="rId20"/>
    <p:sldId id="359" r:id="rId21"/>
    <p:sldId id="360" r:id="rId22"/>
    <p:sldId id="35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103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7/4/2020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9" descr="virus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82" y="222177"/>
            <a:ext cx="8686800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2"/>
          <p:cNvSpPr txBox="1"/>
          <p:nvPr/>
        </p:nvSpPr>
        <p:spPr>
          <a:xfrm>
            <a:off x="228600" y="5982426"/>
            <a:ext cx="8686800" cy="646974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2" y="316524"/>
            <a:ext cx="3229708" cy="216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E:\tyuyut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680773" cy="6400800"/>
          </a:xfrm>
          <a:prstGeom prst="rect">
            <a:avLst/>
          </a:prstGeom>
          <a:noFill/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78319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158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371600"/>
            <a:ext cx="4254739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4953000"/>
            <a:ext cx="8001000" cy="152400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ভাইরাস কি ?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Corrupt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lowchart: Alternate Process 11"/>
          <p:cNvSpPr>
            <a:spLocks noChangeArrowheads="1"/>
          </p:cNvSpPr>
          <p:nvPr/>
        </p:nvSpPr>
        <p:spPr bwMode="auto">
          <a:xfrm>
            <a:off x="2743200" y="381000"/>
            <a:ext cx="3352800" cy="646986"/>
          </a:xfrm>
          <a:prstGeom prst="flowChartAlternateProcess">
            <a:avLst/>
          </a:prstGeom>
          <a:solidFill>
            <a:srgbClr val="4F19E7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29039"/>
            <a:ext cx="7315200" cy="34715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5105400"/>
            <a:ext cx="8077200" cy="1073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ভাইরাসও কপি হয়ে যেতে পারে।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2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14" tIns="44407" rIns="88814" bIns="44407" anchor="ctr"/>
          <a:lstStyle/>
          <a:p>
            <a:pPr algn="ctr" defTabSz="8881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" descr="Green marble"/>
          <p:cNvSpPr>
            <a:spLocks noChangeArrowheads="1"/>
          </p:cNvSpPr>
          <p:nvPr/>
        </p:nvSpPr>
        <p:spPr bwMode="auto">
          <a:xfrm>
            <a:off x="2209800" y="457200"/>
            <a:ext cx="4699000" cy="715089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36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virus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962400" cy="24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virus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886200" cy="255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virus 2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24400" y="1295400"/>
            <a:ext cx="4038600" cy="254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virus 3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24400" y="3962400"/>
            <a:ext cx="394513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lider11-1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ed Rectangle 21" descr="Wallpaper04935"/>
          <p:cNvSpPr>
            <a:spLocks noChangeArrowheads="1"/>
          </p:cNvSpPr>
          <p:nvPr/>
        </p:nvSpPr>
        <p:spPr bwMode="auto">
          <a:xfrm>
            <a:off x="1524000" y="533400"/>
            <a:ext cx="5638800" cy="838200"/>
          </a:xfrm>
          <a:prstGeom prst="roundRect">
            <a:avLst>
              <a:gd name="adj" fmla="val 28491"/>
            </a:avLst>
          </a:prstGeom>
          <a:solidFill>
            <a:schemeClr val="accent3">
              <a:lumMod val="50000"/>
            </a:schemeClr>
          </a:solidFill>
          <a:ln w="254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1900297"/>
            <a:ext cx="8458200" cy="20621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 সফটওয়্যার ডাউনলোড করলে।</a:t>
            </a:r>
            <a:endParaRPr lang="bn-I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 ই-মেইল গ্রহন করলে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মেমোরি ব্যবহার করলে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 এমন পেনড্রাইভ / ডিস্ক থেকে ফাইল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কপিকরলে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8" name="Picture 27" descr="sfaass.jpg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81000" y="4419600"/>
            <a:ext cx="1905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fhffghm.jpg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629400" y="4419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external-hdd-ca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19600"/>
            <a:ext cx="19050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letter_compu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196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virus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69994" y="4145518"/>
            <a:ext cx="5045206" cy="578882"/>
          </a:xfrm>
          <a:prstGeom prst="flowChartAlternateProcess">
            <a:avLst/>
          </a:prstGeom>
          <a:solidFill>
            <a:srgbClr val="FFFF00"/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2209800" cy="175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virus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143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4813518"/>
            <a:ext cx="8686800" cy="18158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হঠাৎ হ্যাং বা শাট ডাউন হলে।</a:t>
            </a:r>
            <a:endParaRPr lang="bn-I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স্পীড কমে গেলে।</a:t>
            </a:r>
            <a:endParaRPr lang="bn-I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 লোড টাইম বেড়ে গেলে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এরর মেসেজ প্রদর্শিত হলে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E:\yuyyiyuyi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8" name="Flowchart: Alternate Process 7"/>
          <p:cNvSpPr/>
          <p:nvPr/>
        </p:nvSpPr>
        <p:spPr>
          <a:xfrm>
            <a:off x="2514600" y="457200"/>
            <a:ext cx="3748814" cy="6096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9" y="1371600"/>
            <a:ext cx="4404061" cy="3733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304800" y="5257800"/>
            <a:ext cx="8534400" cy="103632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3" tIns="53556" rIns="107113" bIns="53556"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13" descr="virus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 descr="Wallpaper04935"/>
          <p:cNvSpPr>
            <a:spLocks noChangeArrowheads="1"/>
          </p:cNvSpPr>
          <p:nvPr/>
        </p:nvSpPr>
        <p:spPr bwMode="auto">
          <a:xfrm>
            <a:off x="1828800" y="4191000"/>
            <a:ext cx="5638800" cy="609600"/>
          </a:xfrm>
          <a:prstGeom prst="roundRect">
            <a:avLst>
              <a:gd name="adj" fmla="val 28491"/>
            </a:avLst>
          </a:prstGeom>
          <a:solidFill>
            <a:srgbClr val="FFC000"/>
          </a:solidFill>
          <a:ln w="254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</a:t>
            </a:r>
            <a:endParaRPr lang="bn-I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27722"/>
            <a:ext cx="2209800" cy="1752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virus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2667000" cy="206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304800" y="4876800"/>
            <a:ext cx="8610600" cy="1736646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বায়োসের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কার্যক্রম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E:\New Image\abgrb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600200"/>
            <a:ext cx="8153400" cy="4216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এন্টিভাইরাস ব্যবহার করা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আবিস্কৃক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৪.কম্পিউটার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৫.কম্পিউটারকে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2209800" y="609600"/>
            <a:ext cx="4206875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থেকে মুক্তির উপায়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400"/>
            <a:ext cx="8775700" cy="6477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5" name="Rounded Rectangle 6" descr="003"/>
          <p:cNvSpPr>
            <a:spLocks noChangeArrowheads="1"/>
          </p:cNvSpPr>
          <p:nvPr/>
        </p:nvSpPr>
        <p:spPr bwMode="auto">
          <a:xfrm>
            <a:off x="1447800" y="533400"/>
            <a:ext cx="5638800" cy="609600"/>
          </a:xfrm>
          <a:prstGeom prst="roundRect">
            <a:avLst>
              <a:gd name="adj" fmla="val 28491"/>
            </a:avLst>
          </a:prstGeom>
          <a:solidFill>
            <a:srgbClr val="4F19E7"/>
          </a:solidFill>
          <a:ln w="254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marL="342900" indent="-342900" algn="ctr"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 l="18817" t="2585" r="17526" b="4732"/>
          <a:stretch>
            <a:fillRect/>
          </a:stretch>
        </p:blipFill>
        <p:spPr bwMode="auto">
          <a:xfrm>
            <a:off x="381000" y="2209800"/>
            <a:ext cx="14128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133600"/>
            <a:ext cx="1676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rcRect l="17741" t="2583" r="20107" b="2795"/>
          <a:stretch>
            <a:fillRect/>
          </a:stretch>
        </p:blipFill>
        <p:spPr bwMode="auto">
          <a:xfrm>
            <a:off x="3777827" y="2048741"/>
            <a:ext cx="2318173" cy="23708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27290" t="7333" r="22128" b="15677"/>
          <a:stretch>
            <a:fillRect/>
          </a:stretch>
        </p:blipFill>
        <p:spPr bwMode="auto">
          <a:xfrm>
            <a:off x="381000" y="4038600"/>
            <a:ext cx="1447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17000" t="2968" r="15935" b="11871"/>
          <a:stretch>
            <a:fillRect/>
          </a:stretch>
        </p:blipFill>
        <p:spPr bwMode="auto">
          <a:xfrm>
            <a:off x="7315200" y="1524000"/>
            <a:ext cx="12795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15891" r="4372" b="13635"/>
          <a:stretch>
            <a:fillRect/>
          </a:stretch>
        </p:blipFill>
        <p:spPr bwMode="auto">
          <a:xfrm>
            <a:off x="7086600" y="3429000"/>
            <a:ext cx="145256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3886200"/>
            <a:ext cx="1447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457200" y="1524000"/>
            <a:ext cx="48006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533400" y="6019800"/>
            <a:ext cx="73914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এগুলোর কোনটা কিনে এবং কোনটা বিনামুল্যে ব্যবহার করতে হয়।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E:\zxcvc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  <p:sp>
        <p:nvSpPr>
          <p:cNvPr id="11" name="TextBox 1" descr="Water droplets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3385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609600" y="5029200"/>
            <a:ext cx="8001000" cy="1371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ভাইরাসমুক্ত রাখা যায় লিখ ?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Update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যায়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E:\asasasda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" y="222178"/>
            <a:ext cx="8686800" cy="6400800"/>
          </a:xfrm>
          <a:prstGeom prst="rect">
            <a:avLst/>
          </a:prstGeom>
          <a:noFill/>
        </p:spPr>
      </p:pic>
      <p:sp>
        <p:nvSpPr>
          <p:cNvPr id="12" name="Flowchart: Alternate Process 11"/>
          <p:cNvSpPr/>
          <p:nvPr/>
        </p:nvSpPr>
        <p:spPr>
          <a:xfrm>
            <a:off x="2556138" y="339969"/>
            <a:ext cx="3903785" cy="65649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230" y="3514435"/>
            <a:ext cx="4877815" cy="31085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মোঃসাইফুল ইসলাম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বিএসসি বিএড এম এড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সহাকারী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গিধাউষা এইচ , এ, উচ্চ বিদ্যাল্য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গোরিপুর ময়মনসিং হ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মোবাইল-০১৭১৮১৯৩৮৬৫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55" y="5787319"/>
            <a:ext cx="3305908" cy="95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25369" y="3474192"/>
            <a:ext cx="3962400" cy="21852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334107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E:\Pictur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667000" y="304800"/>
            <a:ext cx="30607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4191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609600" y="5029200"/>
            <a:ext cx="8001000" cy="1371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>
          <a:xfrm>
            <a:off x="100611" y="193431"/>
            <a:ext cx="9095177" cy="666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2438400" y="457200"/>
            <a:ext cx="3046412" cy="811661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91432" tIns="45715" rIns="91432" bIns="45715"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762000" y="5791200"/>
            <a:ext cx="7772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52400" y="152400"/>
            <a:ext cx="8839200" cy="5791200"/>
            <a:chOff x="152400" y="152400"/>
            <a:chExt cx="8839200" cy="5638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Picture 7" descr="006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839200" cy="563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virus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914400"/>
              <a:ext cx="4038600" cy="275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ound Single Corner Rectangle 4"/>
          <p:cNvSpPr/>
          <p:nvPr/>
        </p:nvSpPr>
        <p:spPr>
          <a:xfrm>
            <a:off x="228600" y="5943600"/>
            <a:ext cx="8686800" cy="685800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rus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363474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3" descr="virus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9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06571"/>
            <a:ext cx="3657600" cy="2246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virus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91754"/>
            <a:ext cx="3657599" cy="2223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Wave 8"/>
          <p:cNvSpPr/>
          <p:nvPr/>
        </p:nvSpPr>
        <p:spPr>
          <a:xfrm>
            <a:off x="254152" y="5334000"/>
            <a:ext cx="8661247" cy="1295400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85800"/>
            <a:ext cx="5486400" cy="3994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1706"/>
            <a:ext cx="8763001" cy="64545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2590800" y="5334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2133600"/>
            <a:ext cx="4970304" cy="504265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81000" y="3505200"/>
            <a:ext cx="8153400" cy="2147048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দিকগুলো কি কি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HEULY9\Desktop\New Image\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1" descr="Purple mesh"/>
          <p:cNvSpPr>
            <a:spLocks noChangeArrowheads="1"/>
          </p:cNvSpPr>
          <p:nvPr/>
        </p:nvSpPr>
        <p:spPr bwMode="auto">
          <a:xfrm>
            <a:off x="2286000" y="533400"/>
            <a:ext cx="418465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7200" y="1447800"/>
            <a:ext cx="3962400" cy="2743200"/>
            <a:chOff x="152400" y="152400"/>
            <a:chExt cx="11228173" cy="5638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53" name="Picture 52" descr="006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52400"/>
              <a:ext cx="11228173" cy="563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7" descr="virus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914400"/>
              <a:ext cx="4038600" cy="275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5" name="Content Placeholder 1"/>
          <p:cNvSpPr>
            <a:spLocks/>
          </p:cNvSpPr>
          <p:nvPr/>
        </p:nvSpPr>
        <p:spPr bwMode="auto">
          <a:xfrm>
            <a:off x="457200" y="4419600"/>
            <a:ext cx="8229600" cy="2133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মুল্যবান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 ও তথ্য নষ্ট করা ছাড়া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কম্পিউটারকে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অচল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9" descr="virus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SHEULY9\Documents\Wallpaper04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2133600" y="457200"/>
            <a:ext cx="4691063" cy="669925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4648200"/>
            <a:ext cx="5334000" cy="1498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 ক্ষতিকর কম্পিউটার ভাইরাসঃ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Elk Cloner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আবিস্কারকঃ 	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Richard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Skrenta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3200400"/>
            <a:ext cx="5943600" cy="1211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ধরনের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Software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 প্রথম কম্পিউটার ভাইরাস </a:t>
            </a:r>
          </a:p>
          <a:p>
            <a:pPr algn="ctr">
              <a:defRPr/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নামকরণ করেন আমেরিকার কম্পিউটার বিজ্ঞানী ফ্রেডরিক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কোহেন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914400" y="1447800"/>
            <a:ext cx="7162800" cy="16002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VIRUS= Vital Information and Resources Under Siege</a:t>
            </a:r>
          </a:p>
          <a:p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Alternate Process 3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1447800"/>
            <a:ext cx="8153401" cy="3505200"/>
            <a:chOff x="678965" y="2063499"/>
            <a:chExt cx="7511400" cy="2459952"/>
          </a:xfrm>
        </p:grpSpPr>
        <p:grpSp>
          <p:nvGrpSpPr>
            <p:cNvPr id="20" name="Group 8"/>
            <p:cNvGrpSpPr/>
            <p:nvPr/>
          </p:nvGrpSpPr>
          <p:grpSpPr>
            <a:xfrm>
              <a:off x="678965" y="2063499"/>
              <a:ext cx="7511400" cy="2459952"/>
              <a:chOff x="1245572" y="1457896"/>
              <a:chExt cx="7410885" cy="2384745"/>
            </a:xfrm>
          </p:grpSpPr>
          <p:pic>
            <p:nvPicPr>
              <p:cNvPr id="22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6"/>
                <a:ext cx="3479491" cy="2384745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1"/>
                <a:ext cx="3034596" cy="2359858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576" y="2239208"/>
              <a:ext cx="2206147" cy="2049960"/>
            </a:xfrm>
            <a:prstGeom prst="rect">
              <a:avLst/>
            </a:prstGeom>
          </p:spPr>
        </p:pic>
      </p:grpSp>
      <p:sp>
        <p:nvSpPr>
          <p:cNvPr id="24" name="Flowchart: Alternate Process 23"/>
          <p:cNvSpPr>
            <a:spLocks noChangeArrowheads="1"/>
          </p:cNvSpPr>
          <p:nvPr/>
        </p:nvSpPr>
        <p:spPr bwMode="auto">
          <a:xfrm>
            <a:off x="228600" y="5257800"/>
            <a:ext cx="8686800" cy="1295400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 নিজে নিজেই কপি হয় এবং ব্যবহারকারীর অজান্তে কম্পিউটারকে আক্রমণ করে 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SHEULY9\Pictures\0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20" name="Flowchart: Alternate Process 19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1" name="Group 17"/>
          <p:cNvGrpSpPr/>
          <p:nvPr/>
        </p:nvGrpSpPr>
        <p:grpSpPr>
          <a:xfrm>
            <a:off x="1219200" y="1143000"/>
            <a:ext cx="6324600" cy="4191000"/>
            <a:chOff x="1219200" y="1143000"/>
            <a:chExt cx="6324600" cy="4191000"/>
          </a:xfrm>
        </p:grpSpPr>
        <p:pic>
          <p:nvPicPr>
            <p:cNvPr id="22" name="Picture 21" descr="1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4191000"/>
              <a:ext cx="6172200" cy="1143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1143000"/>
              <a:ext cx="6324600" cy="29718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33400" y="5562600"/>
            <a:ext cx="8178800" cy="7620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430</Words>
  <Application>Microsoft Office PowerPoint</Application>
  <PresentationFormat>On-screen Show (4:3)</PresentationFormat>
  <Paragraphs>88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Saiful Islam</cp:lastModifiedBy>
  <cp:revision>6</cp:revision>
  <dcterms:modified xsi:type="dcterms:W3CDTF">2020-07-04T10:56:49Z</dcterms:modified>
</cp:coreProperties>
</file>