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3" r:id="rId3"/>
    <p:sldId id="257" r:id="rId4"/>
    <p:sldId id="259" r:id="rId5"/>
    <p:sldId id="261" r:id="rId6"/>
    <p:sldId id="258" r:id="rId7"/>
    <p:sldId id="260" r:id="rId8"/>
    <p:sldId id="278" r:id="rId9"/>
    <p:sldId id="277" r:id="rId10"/>
    <p:sldId id="263" r:id="rId11"/>
    <p:sldId id="279" r:id="rId12"/>
    <p:sldId id="268" r:id="rId13"/>
    <p:sldId id="281" r:id="rId14"/>
    <p:sldId id="28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12" autoAdjust="0"/>
  </p:normalViewPr>
  <p:slideViewPr>
    <p:cSldViewPr snapToGrid="0">
      <p:cViewPr>
        <p:scale>
          <a:sx n="69" d="100"/>
          <a:sy n="69" d="100"/>
        </p:scale>
        <p:origin x="7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BF9B3-E92A-4409-A5E8-C96B092A9F7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53C1F-3DA4-45FB-9F05-8DF3FC8A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0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3C1F-3DA4-45FB-9F05-8DF3FC8A18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0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3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6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0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0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1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1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5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8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F6A2-DBB8-45D3-8175-9D47767FBB89}" type="datetimeFigureOut">
              <a:rPr lang="en-US" smtClean="0"/>
              <a:t>05-Jul-20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0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102964" y="1409075"/>
            <a:ext cx="4796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4FF60A-A559-4CCA-8946-0F56A0F64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10" y="1054249"/>
            <a:ext cx="9144000" cy="44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5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349" y="147947"/>
            <a:ext cx="10585939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3FE0B6-3340-45C1-AF40-C119E1A307DA}"/>
              </a:ext>
            </a:extLst>
          </p:cNvPr>
          <p:cNvSpPr txBox="1"/>
          <p:nvPr/>
        </p:nvSpPr>
        <p:spPr>
          <a:xfrm>
            <a:off x="2471687" y="332612"/>
            <a:ext cx="9337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 পড়ব......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9CAA7E-F942-457D-A2CB-5B146DDBD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49" y="2157846"/>
            <a:ext cx="10585939" cy="43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29" y="1748118"/>
            <a:ext cx="11615321" cy="46616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994212" y="286871"/>
            <a:ext cx="5827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শহিদদের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2563" y="1204847"/>
            <a:ext cx="11886851" cy="532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799" y="1509647"/>
            <a:ext cx="11886851" cy="532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9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0F514CE-1958-4E34-90B9-E071466F5FB7}"/>
              </a:ext>
            </a:extLst>
          </p:cNvPr>
          <p:cNvSpPr/>
          <p:nvPr/>
        </p:nvSpPr>
        <p:spPr>
          <a:xfrm>
            <a:off x="1274618" y="277091"/>
            <a:ext cx="4668982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C8CAB0-FA0D-44B0-9586-420F4DF3B39A}"/>
              </a:ext>
            </a:extLst>
          </p:cNvPr>
          <p:cNvSpPr txBox="1"/>
          <p:nvPr/>
        </p:nvSpPr>
        <p:spPr>
          <a:xfrm>
            <a:off x="1787236" y="291313"/>
            <a:ext cx="42810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6C96F3-0400-46B9-B17C-469A57C6036B}"/>
              </a:ext>
            </a:extLst>
          </p:cNvPr>
          <p:cNvSpPr txBox="1"/>
          <p:nvPr/>
        </p:nvSpPr>
        <p:spPr>
          <a:xfrm>
            <a:off x="1163782" y="1690255"/>
            <a:ext cx="97397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ভেঙ্গে নতুন শব্দ তৈরি কর।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ফা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ল্গু্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ন্মা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ষ্ট্র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0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6" y="456386"/>
            <a:ext cx="8603671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শব্দগুলো পাঠ থেকে খুজে বের করে অর্থ লিখি।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B381D-DC13-484D-85A3-D1D6D53AE6FE}"/>
              </a:ext>
            </a:extLst>
          </p:cNvPr>
          <p:cNvSpPr txBox="1"/>
          <p:nvPr/>
        </p:nvSpPr>
        <p:spPr>
          <a:xfrm>
            <a:off x="4059382" y="2230582"/>
            <a:ext cx="2978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অমর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টগবগে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হাসপাতাল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বেপরোয়া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1451"/>
            <a:ext cx="7245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32D308-1824-441F-9509-A05A0ED357FC}"/>
              </a:ext>
            </a:extLst>
          </p:cNvPr>
          <p:cNvSpPr txBox="1"/>
          <p:nvPr/>
        </p:nvSpPr>
        <p:spPr>
          <a:xfrm>
            <a:off x="1898073" y="1995055"/>
            <a:ext cx="8756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আবদুল জব্বারের বাড়ি কোথায়?</a:t>
            </a:r>
          </a:p>
          <a:p>
            <a:pPr marL="742950" indent="-742950">
              <a:buAutoNum type="arabicParenR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পাকিস্তানিরা কী চেয়েছিল?</a:t>
            </a:r>
          </a:p>
          <a:p>
            <a:pPr marL="742950" indent="-742950">
              <a:buAutoNum type="arabicParenR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ভাষাশহিদেরা অমর কেন?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9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8473" y="493874"/>
            <a:ext cx="4943626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 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694CA-0309-4753-972B-AF9986504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3" y="1940934"/>
            <a:ext cx="7079672" cy="30328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DE83CB-7E3D-4694-81BA-29CEFB09AE55}"/>
              </a:ext>
            </a:extLst>
          </p:cNvPr>
          <p:cNvSpPr txBox="1"/>
          <p:nvPr/>
        </p:nvSpPr>
        <p:spPr>
          <a:xfrm>
            <a:off x="1440873" y="5555673"/>
            <a:ext cx="8174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এই ছবি সম্পর্কে ৫ টি বাক্য লিখে আনবে।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0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539EBE-6916-43BB-8833-ED4D8507D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08" y="1285875"/>
            <a:ext cx="9324110" cy="421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19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9" y="1343891"/>
            <a:ext cx="762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শামিমারা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টাউন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বালক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 </a:t>
            </a:r>
          </a:p>
          <a:p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সদর,হবিগঞ্জ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B51879-3D4D-4DEB-A665-6D30DAE01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10" y="207817"/>
            <a:ext cx="2025539" cy="616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1782" y="0"/>
            <a:ext cx="10972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শিখনফল...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-১.১.১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ওশুদ্ধ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১.২.১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বর্ণনামূলক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-১.৩.২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ওউত্তর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২.৪.১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-১.৪.২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শ্রবণ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ওপ্রমিত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—১.4.3.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1.5.1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91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86692" y="239842"/>
            <a:ext cx="976338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8727DF-25B2-4903-9E8A-6E2394512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548" y="1643062"/>
            <a:ext cx="9763380" cy="470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2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50" y="228600"/>
            <a:ext cx="11116300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6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1D87EF-733E-43A3-90FE-15E9D5822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193964"/>
            <a:ext cx="5472545" cy="6442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C401D7-190A-4822-8E83-9AB56E94C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47" y="483394"/>
            <a:ext cx="5572125" cy="615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548640"/>
            <a:ext cx="10640291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8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4" y="4746"/>
            <a:ext cx="11994776" cy="68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0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0118" y="1272989"/>
            <a:ext cx="724348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১-ভাষা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২-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পুলিশের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গুলিতে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বরকত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৩-ভাষা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শহিদদের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৪-শহিদ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মিনার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1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187</Words>
  <Application>Microsoft Office PowerPoint</Application>
  <PresentationFormat>Widescreen</PresentationFormat>
  <Paragraphs>46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91</cp:revision>
  <dcterms:created xsi:type="dcterms:W3CDTF">2019-04-09T05:03:13Z</dcterms:created>
  <dcterms:modified xsi:type="dcterms:W3CDTF">2020-07-05T14:30:52Z</dcterms:modified>
</cp:coreProperties>
</file>