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5369-BF7F-422D-8D3C-126255AD14B8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3499-0C07-4281-B1BB-3993362EDE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57"/>
            <a:ext cx="9144000" cy="658888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1</cp:revision>
  <dcterms:created xsi:type="dcterms:W3CDTF">2020-07-05T04:08:06Z</dcterms:created>
  <dcterms:modified xsi:type="dcterms:W3CDTF">2020-07-05T04:17:59Z</dcterms:modified>
</cp:coreProperties>
</file>