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7A6C-19ED-4543-93C7-448F0E6B568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4911-79D2-4DDC-AD1C-678E5BB006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14"/>
            <a:ext cx="9144000" cy="664577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77"/>
            <a:ext cx="9144000" cy="653984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94"/>
            <a:ext cx="9144000" cy="656341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2020-07-05T11:19:54Z</dcterms:created>
  <dcterms:modified xsi:type="dcterms:W3CDTF">2020-07-05T11:31:54Z</dcterms:modified>
</cp:coreProperties>
</file>