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59" r:id="rId4"/>
    <p:sldId id="26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 varScale="1">
        <p:scale>
          <a:sx n="64" d="100"/>
          <a:sy n="64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101600"/>
            <a:ext cx="92583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88" y="845732"/>
            <a:ext cx="7749141" cy="5695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7582"/>
            <a:ext cx="21336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83782"/>
            <a:ext cx="19812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5093882"/>
            <a:ext cx="19812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246282"/>
            <a:ext cx="21336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3581400" y="3036482"/>
            <a:ext cx="2160036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4" y="11519"/>
            <a:ext cx="33337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3083" y="-4363335"/>
            <a:ext cx="419100" cy="91227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0550" y="2103032"/>
            <a:ext cx="342900" cy="914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6"/>
            <a:ext cx="38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69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200" y="5562600"/>
            <a:ext cx="9220200" cy="1295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6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সকলকে</a:t>
            </a:r>
            <a:r>
              <a:rPr lang="en-US" sz="3600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শুভেচ্ছা</a:t>
            </a:r>
            <a:r>
              <a:rPr lang="en-US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ও </a:t>
            </a:r>
            <a:r>
              <a:rPr lang="en-US" sz="3600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অভিনন্দন</a:t>
            </a:r>
            <a:endParaRPr lang="en-US" sz="36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40800" cy="67437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889338" cy="18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638800" y="1475510"/>
            <a:ext cx="3352800" cy="5077690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" y="1475510"/>
            <a:ext cx="3657600" cy="507769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104775" cmpd="tri">
            <a:solidFill>
              <a:srgbClr val="FFFF00"/>
            </a:solidFill>
          </a:ln>
          <a:effectLst>
            <a:glow rad="127000">
              <a:srgbClr val="00B0F0"/>
            </a:glow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contourW="889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বিষ্ণুপদ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চক্রবর্ত্তী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সহঃশিক্ষক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নজম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ভূঁইয়া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মুরাদনগর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০১৭১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২-৪২৭২৫০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bishnuchakraborty@gmail.com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85110"/>
            <a:ext cx="1828800" cy="3428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44" y="1752600"/>
            <a:ext cx="3155063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3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45568"/>
          </a:xfrm>
          <a:prstGeom prst="rect">
            <a:avLst/>
          </a:prstGeom>
        </p:spPr>
      </p:pic>
      <p:sp>
        <p:nvSpPr>
          <p:cNvPr id="3" name="Oval 3"/>
          <p:cNvSpPr/>
          <p:nvPr/>
        </p:nvSpPr>
        <p:spPr>
          <a:xfrm>
            <a:off x="330200" y="1214708"/>
            <a:ext cx="8305800" cy="1681465"/>
          </a:xfrm>
          <a:custGeom>
            <a:avLst/>
            <a:gdLst>
              <a:gd name="connsiteX0" fmla="*/ 0 w 8915400"/>
              <a:gd name="connsiteY0" fmla="*/ 571500 h 1143000"/>
              <a:gd name="connsiteX1" fmla="*/ 4457700 w 8915400"/>
              <a:gd name="connsiteY1" fmla="*/ 0 h 1143000"/>
              <a:gd name="connsiteX2" fmla="*/ 8915400 w 8915400"/>
              <a:gd name="connsiteY2" fmla="*/ 571500 h 1143000"/>
              <a:gd name="connsiteX3" fmla="*/ 4457700 w 8915400"/>
              <a:gd name="connsiteY3" fmla="*/ 1143000 h 1143000"/>
              <a:gd name="connsiteX4" fmla="*/ 0 w 8915400"/>
              <a:gd name="connsiteY4" fmla="*/ 571500 h 1143000"/>
              <a:gd name="connsiteX0" fmla="*/ 56 w 8915456"/>
              <a:gd name="connsiteY0" fmla="*/ 571500 h 1447800"/>
              <a:gd name="connsiteX1" fmla="*/ 4457756 w 8915456"/>
              <a:gd name="connsiteY1" fmla="*/ 0 h 1447800"/>
              <a:gd name="connsiteX2" fmla="*/ 8915456 w 8915456"/>
              <a:gd name="connsiteY2" fmla="*/ 571500 h 1447800"/>
              <a:gd name="connsiteX3" fmla="*/ 4385184 w 8915456"/>
              <a:gd name="connsiteY3" fmla="*/ 1447800 h 1447800"/>
              <a:gd name="connsiteX4" fmla="*/ 56 w 8915456"/>
              <a:gd name="connsiteY4" fmla="*/ 571500 h 1447800"/>
              <a:gd name="connsiteX0" fmla="*/ 0 w 8915400"/>
              <a:gd name="connsiteY0" fmla="*/ 803728 h 1680028"/>
              <a:gd name="connsiteX1" fmla="*/ 4385129 w 8915400"/>
              <a:gd name="connsiteY1" fmla="*/ 0 h 1680028"/>
              <a:gd name="connsiteX2" fmla="*/ 8915400 w 8915400"/>
              <a:gd name="connsiteY2" fmla="*/ 803728 h 1680028"/>
              <a:gd name="connsiteX3" fmla="*/ 4385128 w 8915400"/>
              <a:gd name="connsiteY3" fmla="*/ 1680028 h 1680028"/>
              <a:gd name="connsiteX4" fmla="*/ 0 w 8915400"/>
              <a:gd name="connsiteY4" fmla="*/ 803728 h 1680028"/>
              <a:gd name="connsiteX0" fmla="*/ 0 w 8509000"/>
              <a:gd name="connsiteY0" fmla="*/ 818251 h 1680043"/>
              <a:gd name="connsiteX1" fmla="*/ 3978729 w 8509000"/>
              <a:gd name="connsiteY1" fmla="*/ 8 h 1680043"/>
              <a:gd name="connsiteX2" fmla="*/ 8509000 w 8509000"/>
              <a:gd name="connsiteY2" fmla="*/ 803736 h 1680043"/>
              <a:gd name="connsiteX3" fmla="*/ 3978728 w 8509000"/>
              <a:gd name="connsiteY3" fmla="*/ 1680036 h 1680043"/>
              <a:gd name="connsiteX4" fmla="*/ 0 w 8509000"/>
              <a:gd name="connsiteY4" fmla="*/ 818251 h 1680043"/>
              <a:gd name="connsiteX0" fmla="*/ 0 w 8305800"/>
              <a:gd name="connsiteY0" fmla="*/ 819107 h 1681465"/>
              <a:gd name="connsiteX1" fmla="*/ 3978729 w 8305800"/>
              <a:gd name="connsiteY1" fmla="*/ 864 h 1681465"/>
              <a:gd name="connsiteX2" fmla="*/ 8305800 w 8305800"/>
              <a:gd name="connsiteY2" fmla="*/ 688477 h 1681465"/>
              <a:gd name="connsiteX3" fmla="*/ 3978728 w 8305800"/>
              <a:gd name="connsiteY3" fmla="*/ 1680892 h 1681465"/>
              <a:gd name="connsiteX4" fmla="*/ 0 w 8305800"/>
              <a:gd name="connsiteY4" fmla="*/ 819107 h 168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681465">
                <a:moveTo>
                  <a:pt x="0" y="819107"/>
                </a:moveTo>
                <a:cubicBezTo>
                  <a:pt x="0" y="539102"/>
                  <a:pt x="2594429" y="22636"/>
                  <a:pt x="3978729" y="864"/>
                </a:cubicBezTo>
                <a:cubicBezTo>
                  <a:pt x="5363029" y="-20908"/>
                  <a:pt x="8305800" y="372846"/>
                  <a:pt x="8305800" y="688477"/>
                </a:cubicBezTo>
                <a:cubicBezTo>
                  <a:pt x="8305800" y="1004108"/>
                  <a:pt x="5363028" y="1659120"/>
                  <a:pt x="3978728" y="1680892"/>
                </a:cubicBezTo>
                <a:cubicBezTo>
                  <a:pt x="2594428" y="1702664"/>
                  <a:pt x="0" y="1099112"/>
                  <a:pt x="0" y="819107"/>
                </a:cubicBezTo>
                <a:close/>
              </a:path>
            </a:pathLst>
          </a:custGeom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2590800"/>
            <a:ext cx="36576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5"/>
          <p:cNvSpPr/>
          <p:nvPr/>
        </p:nvSpPr>
        <p:spPr>
          <a:xfrm>
            <a:off x="30554" y="3369780"/>
            <a:ext cx="4644860" cy="1353438"/>
          </a:xfrm>
          <a:custGeom>
            <a:avLst/>
            <a:gdLst>
              <a:gd name="connsiteX0" fmla="*/ 0 w 2971800"/>
              <a:gd name="connsiteY0" fmla="*/ 457200 h 914400"/>
              <a:gd name="connsiteX1" fmla="*/ 1485900 w 2971800"/>
              <a:gd name="connsiteY1" fmla="*/ 0 h 914400"/>
              <a:gd name="connsiteX2" fmla="*/ 2971800 w 2971800"/>
              <a:gd name="connsiteY2" fmla="*/ 457200 h 914400"/>
              <a:gd name="connsiteX3" fmla="*/ 1485900 w 2971800"/>
              <a:gd name="connsiteY3" fmla="*/ 914400 h 914400"/>
              <a:gd name="connsiteX4" fmla="*/ 0 w 2971800"/>
              <a:gd name="connsiteY4" fmla="*/ 457200 h 914400"/>
              <a:gd name="connsiteX0" fmla="*/ 11510 w 2983469"/>
              <a:gd name="connsiteY0" fmla="*/ 892629 h 1349829"/>
              <a:gd name="connsiteX1" fmla="*/ 2194095 w 2983469"/>
              <a:gd name="connsiteY1" fmla="*/ 0 h 1349829"/>
              <a:gd name="connsiteX2" fmla="*/ 2983310 w 2983469"/>
              <a:gd name="connsiteY2" fmla="*/ 892629 h 1349829"/>
              <a:gd name="connsiteX3" fmla="*/ 1497410 w 2983469"/>
              <a:gd name="connsiteY3" fmla="*/ 1349829 h 1349829"/>
              <a:gd name="connsiteX4" fmla="*/ 11510 w 2983469"/>
              <a:gd name="connsiteY4" fmla="*/ 892629 h 1349829"/>
              <a:gd name="connsiteX0" fmla="*/ 3917 w 4644860"/>
              <a:gd name="connsiteY0" fmla="*/ 719619 h 1353438"/>
              <a:gd name="connsiteX1" fmla="*/ 3855645 w 4644860"/>
              <a:gd name="connsiteY1" fmla="*/ 1161 h 1353438"/>
              <a:gd name="connsiteX2" fmla="*/ 4644860 w 4644860"/>
              <a:gd name="connsiteY2" fmla="*/ 893790 h 1353438"/>
              <a:gd name="connsiteX3" fmla="*/ 3158960 w 4644860"/>
              <a:gd name="connsiteY3" fmla="*/ 1350990 h 1353438"/>
              <a:gd name="connsiteX4" fmla="*/ 3917 w 4644860"/>
              <a:gd name="connsiteY4" fmla="*/ 719619 h 135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860" h="1353438">
                <a:moveTo>
                  <a:pt x="3917" y="719619"/>
                </a:moveTo>
                <a:cubicBezTo>
                  <a:pt x="120031" y="494648"/>
                  <a:pt x="3082155" y="-27868"/>
                  <a:pt x="3855645" y="1161"/>
                </a:cubicBezTo>
                <a:cubicBezTo>
                  <a:pt x="4629136" y="30190"/>
                  <a:pt x="4644860" y="641285"/>
                  <a:pt x="4644860" y="893790"/>
                </a:cubicBezTo>
                <a:cubicBezTo>
                  <a:pt x="4644860" y="1146295"/>
                  <a:pt x="3932451" y="1380019"/>
                  <a:pt x="3158960" y="1350990"/>
                </a:cubicBezTo>
                <a:cubicBezTo>
                  <a:pt x="2385470" y="1321962"/>
                  <a:pt x="-112197" y="944590"/>
                  <a:pt x="3917" y="719619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6"/>
          <p:cNvSpPr/>
          <p:nvPr/>
        </p:nvSpPr>
        <p:spPr>
          <a:xfrm>
            <a:off x="533400" y="4876800"/>
            <a:ext cx="8305800" cy="1981200"/>
          </a:xfrm>
          <a:custGeom>
            <a:avLst/>
            <a:gdLst>
              <a:gd name="connsiteX0" fmla="*/ 0 w 4724400"/>
              <a:gd name="connsiteY0" fmla="*/ 419100 h 838200"/>
              <a:gd name="connsiteX1" fmla="*/ 2362200 w 4724400"/>
              <a:gd name="connsiteY1" fmla="*/ 0 h 838200"/>
              <a:gd name="connsiteX2" fmla="*/ 4724400 w 4724400"/>
              <a:gd name="connsiteY2" fmla="*/ 419100 h 838200"/>
              <a:gd name="connsiteX3" fmla="*/ 2362200 w 4724400"/>
              <a:gd name="connsiteY3" fmla="*/ 838200 h 838200"/>
              <a:gd name="connsiteX4" fmla="*/ 0 w 4724400"/>
              <a:gd name="connsiteY4" fmla="*/ 419100 h 838200"/>
              <a:gd name="connsiteX0" fmla="*/ 0 w 4840514"/>
              <a:gd name="connsiteY0" fmla="*/ 781401 h 1226870"/>
              <a:gd name="connsiteX1" fmla="*/ 2362200 w 4840514"/>
              <a:gd name="connsiteY1" fmla="*/ 362301 h 1226870"/>
              <a:gd name="connsiteX2" fmla="*/ 4840514 w 4840514"/>
              <a:gd name="connsiteY2" fmla="*/ 70201 h 1226870"/>
              <a:gd name="connsiteX3" fmla="*/ 2362200 w 4840514"/>
              <a:gd name="connsiteY3" fmla="*/ 1200501 h 1226870"/>
              <a:gd name="connsiteX4" fmla="*/ 0 w 4840514"/>
              <a:gd name="connsiteY4" fmla="*/ 781401 h 1226870"/>
              <a:gd name="connsiteX0" fmla="*/ 0 w 5537200"/>
              <a:gd name="connsiteY0" fmla="*/ 132621 h 1190478"/>
              <a:gd name="connsiteX1" fmla="*/ 3058886 w 5537200"/>
              <a:gd name="connsiteY1" fmla="*/ 352149 h 1190478"/>
              <a:gd name="connsiteX2" fmla="*/ 5537200 w 5537200"/>
              <a:gd name="connsiteY2" fmla="*/ 60049 h 1190478"/>
              <a:gd name="connsiteX3" fmla="*/ 3058886 w 5537200"/>
              <a:gd name="connsiteY3" fmla="*/ 1190349 h 1190478"/>
              <a:gd name="connsiteX4" fmla="*/ 0 w 5537200"/>
              <a:gd name="connsiteY4" fmla="*/ 132621 h 1190478"/>
              <a:gd name="connsiteX0" fmla="*/ 0 w 6045200"/>
              <a:gd name="connsiteY0" fmla="*/ 392976 h 1453435"/>
              <a:gd name="connsiteX1" fmla="*/ 3058886 w 6045200"/>
              <a:gd name="connsiteY1" fmla="*/ 612504 h 1453435"/>
              <a:gd name="connsiteX2" fmla="*/ 6045200 w 6045200"/>
              <a:gd name="connsiteY2" fmla="*/ 44633 h 1453435"/>
              <a:gd name="connsiteX3" fmla="*/ 3058886 w 6045200"/>
              <a:gd name="connsiteY3" fmla="*/ 1450704 h 1453435"/>
              <a:gd name="connsiteX4" fmla="*/ 0 w 6045200"/>
              <a:gd name="connsiteY4" fmla="*/ 392976 h 1453435"/>
              <a:gd name="connsiteX0" fmla="*/ 0 w 6291943"/>
              <a:gd name="connsiteY0" fmla="*/ 188241 h 1449578"/>
              <a:gd name="connsiteX1" fmla="*/ 3305629 w 6291943"/>
              <a:gd name="connsiteY1" fmla="*/ 610969 h 1449578"/>
              <a:gd name="connsiteX2" fmla="*/ 6291943 w 6291943"/>
              <a:gd name="connsiteY2" fmla="*/ 43098 h 1449578"/>
              <a:gd name="connsiteX3" fmla="*/ 3305629 w 6291943"/>
              <a:gd name="connsiteY3" fmla="*/ 1449169 h 1449578"/>
              <a:gd name="connsiteX4" fmla="*/ 0 w 6291943"/>
              <a:gd name="connsiteY4" fmla="*/ 188241 h 144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1943" h="1449578">
                <a:moveTo>
                  <a:pt x="0" y="188241"/>
                </a:moveTo>
                <a:cubicBezTo>
                  <a:pt x="0" y="-43222"/>
                  <a:pt x="2256972" y="635159"/>
                  <a:pt x="3305629" y="610969"/>
                </a:cubicBezTo>
                <a:cubicBezTo>
                  <a:pt x="4354286" y="586779"/>
                  <a:pt x="6291943" y="-188365"/>
                  <a:pt x="6291943" y="43098"/>
                </a:cubicBezTo>
                <a:cubicBezTo>
                  <a:pt x="6291943" y="274561"/>
                  <a:pt x="4354286" y="1424979"/>
                  <a:pt x="3305629" y="1449169"/>
                </a:cubicBezTo>
                <a:cubicBezTo>
                  <a:pt x="2256972" y="1473359"/>
                  <a:pt x="0" y="419704"/>
                  <a:pt x="0" y="18824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fld id="{5139C3D5-DA22-4601-9A8A-B2027C133EF2}" type="datetime10">
              <a:rPr lang="bn-BD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 algn="ctr"/>
              <a:t>শুক্রবার, 3 জুলাই, 2020</a:t>
            </a:fld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6200" y="228600"/>
                <a:ext cx="8763000" cy="6400800"/>
              </a:xfr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/>
                  </a:rPr>
                  <a:t>1.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/>
                  </a:rPr>
                  <a:t>সৃজনশীল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/>
                  </a:rPr>
                  <a:t>গণিত</a:t>
                </a:r>
                <a:endPara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64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ক) y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এর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মান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কত।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				2</a:t>
                </a:r>
              </a:p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খ)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52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			4</a:t>
                </a:r>
              </a:p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গ)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194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	4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200" y="228600"/>
                <a:ext cx="8763000" cy="6400800"/>
              </a:xfrm>
              <a:blipFill rotWithShape="0">
                <a:blip r:embed="rId2"/>
                <a:stretch>
                  <a:fillRect l="-1737" t="-11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6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3000" y="53754"/>
                <a:ext cx="6858000" cy="6575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u="sng" dirty="0" smtClean="0">
                    <a:latin typeface="NikoshBAN" pitchFamily="2" charset="0"/>
                    <a:cs typeface="NikoshBAN" pitchFamily="2" charset="0"/>
                    <a:sym typeface="Wingdings 2"/>
                  </a:rPr>
                  <a:t>1নং </a:t>
                </a:r>
                <a:r>
                  <a:rPr lang="en-US" sz="4000" u="sng" dirty="0" err="1" smtClean="0">
                    <a:latin typeface="NikoshBAN" pitchFamily="2" charset="0"/>
                    <a:cs typeface="NikoshBAN" pitchFamily="2" charset="0"/>
                    <a:sym typeface="Wingdings 2"/>
                  </a:rPr>
                  <a:t>প্রশ্নের</a:t>
                </a:r>
                <a:r>
                  <a:rPr lang="en-US" sz="4000" u="sng" dirty="0" smtClean="0">
                    <a:latin typeface="NikoshBAN" pitchFamily="2" charset="0"/>
                    <a:cs typeface="NikoshBAN" pitchFamily="2" charset="0"/>
                    <a:sym typeface="Wingdings 2"/>
                  </a:rPr>
                  <a:t> </a:t>
                </a:r>
                <a:r>
                  <a:rPr lang="en-US" sz="4000" u="sng" dirty="0" err="1" smtClean="0">
                    <a:latin typeface="NikoshBAN" pitchFamily="2" charset="0"/>
                    <a:cs typeface="NikoshBAN" pitchFamily="2" charset="0"/>
                    <a:sym typeface="Wingdings 2"/>
                  </a:rPr>
                  <a:t>উত্তর</a:t>
                </a:r>
                <a:endParaRPr lang="en-US" sz="4000" u="sng" dirty="0">
                  <a:sym typeface="Wingdings 2"/>
                </a:endParaRP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(ক)</a:t>
                </a:r>
              </a:p>
              <a:p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4000" dirty="0">
                    <a:sym typeface="Wingdings 2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  </m:t>
                        </m:r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𝑦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64</m:t>
                    </m:r>
                  </m:oMath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  </m:t>
                        </m:r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𝑦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  </m:t>
                        </m:r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	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,  y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6</m:t>
                    </m:r>
                  </m:oMath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	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,   y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6</m:t>
                    </m:r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          </m:t>
                    </m:r>
                    <m:r>
                      <a:rPr lang="en-US" sz="4000" i="1">
                        <a:latin typeface="Cambria Math"/>
                        <a:ea typeface="Cambria Math"/>
                        <a:cs typeface="NikoshBAN" pitchFamily="2" charset="0"/>
                      </a:rPr>
                      <m:t>∴ </m:t>
                    </m:r>
                    <m:r>
                      <m:rPr>
                        <m:nor/>
                      </m:rPr>
                      <a:rPr lang="en-US" sz="4000" dirty="0">
                        <a:latin typeface="NikoshBAN" pitchFamily="2" charset="0"/>
                        <a:cs typeface="NikoshBAN" pitchFamily="2" charset="0"/>
                      </a:rPr>
                      <m:t>y</m:t>
                    </m:r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NikoshBAN" pitchFamily="2" charset="0"/>
                        <a:cs typeface="NikoshBAN" pitchFamily="2" charset="0"/>
                      </a:rPr>
                      <m:t>  = </m:t>
                    </m:r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754"/>
                <a:ext cx="6858000" cy="6575646"/>
              </a:xfrm>
              <a:prstGeom prst="rect">
                <a:avLst/>
              </a:prstGeom>
              <a:blipFill rotWithShape="0">
                <a:blip r:embed="rId2"/>
                <a:stretch>
                  <a:fillRect l="-3200" t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8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228601"/>
                <a:ext cx="8305800" cy="5413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(খ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) 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‘‘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ক‌‌‍’’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NikoshBAN" pitchFamily="2" charset="0"/>
                        <a:cs typeface="NikoshBAN" pitchFamily="2" charset="0"/>
                      </a:rPr>
                      <m:t>y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latin typeface="NikoshBAN" pitchFamily="2" charset="0"/>
                        <a:cs typeface="NikoshBAN" pitchFamily="2" charset="0"/>
                      </a:rPr>
                      <m:t>  = 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বাম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পক্ষ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>
                  <a:latin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	        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	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cs typeface="NikoshBAN" pitchFamily="2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	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	            =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cs typeface="NikoshBAN" pitchFamily="2" charset="0"/>
                      </a:rPr>
                      <m:t>6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12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	           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52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	         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ডানপক্ষ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(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1"/>
                <a:ext cx="8305800" cy="5413341"/>
              </a:xfrm>
              <a:prstGeom prst="rect">
                <a:avLst/>
              </a:prstGeom>
              <a:blipFill rotWithShape="0">
                <a:blip r:embed="rId2"/>
                <a:stretch>
                  <a:fillRect l="-1542" t="-1126" b="-2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3000" y="76200"/>
                <a:ext cx="5715000" cy="648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‘‘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ক‌‌‍’’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NikoshBAN" pitchFamily="2" charset="0"/>
                        <a:cs typeface="NikoshBAN" pitchFamily="2" charset="0"/>
                      </a:rPr>
                      <m:t>y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  <m:r>
                      <m:rPr>
                        <m:nor/>
                      </m:rPr>
                      <a:rPr lang="en-US" sz="2400" dirty="0">
                        <a:latin typeface="NikoshBAN" pitchFamily="2" charset="0"/>
                        <a:cs typeface="NikoshBAN" pitchFamily="2" charset="0"/>
                      </a:rPr>
                      <m:t>  = 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	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NikoshBAN" pitchFamily="2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[বর্গ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	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NikoshBAN" pitchFamily="2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16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	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sz="2400" dirty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dirty="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	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dirty="0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	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 dirty="0">
                                <a:latin typeface="NikoshBAN" pitchFamily="2" charset="0"/>
                                <a:cs typeface="NikoshBAN" pitchFamily="2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  <a:cs typeface="NikoshBAN" pitchFamily="2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  <a:cs typeface="NikoshBAN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[বর্গ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	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/>
                                    <a:cs typeface="NikoshBAN" pitchFamily="2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/>
                                    <a:cs typeface="NikoshBAN" pitchFamily="2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196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	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196</m:t>
                    </m:r>
                    <m:r>
                      <a:rPr lang="en-US" sz="2400" dirty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dirty="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	 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NikoshBAN" pitchFamily="2" charset="0"/>
                      </a:rPr>
                      <m:t>194</m:t>
                    </m:r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194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প্রমাণিত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6200"/>
                <a:ext cx="5715000" cy="6482287"/>
              </a:xfrm>
              <a:prstGeom prst="rect">
                <a:avLst/>
              </a:prstGeom>
              <a:blipFill rotWithShape="0">
                <a:blip r:embed="rId2"/>
                <a:stretch>
                  <a:fillRect l="-1708" t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5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3119497"/>
                <a:ext cx="8458200" cy="206210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NikoshBAN" pitchFamily="2" charset="0"/>
                        <a:cs typeface="NikoshBAN" pitchFamily="2" charset="0"/>
                        <a:sym typeface="Wingdings 2"/>
                      </a:rPr>
                      <m:t>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. </m:t>
                    </m:r>
                  </m:oMath>
                </a14:m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x+y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xy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12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ক) x-y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)+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গ)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17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19497"/>
                <a:ext cx="8458200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652" t="-2924" b="-8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86000" y="762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835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94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AngsanaUPC</vt:lpstr>
      <vt:lpstr>Arial</vt:lpstr>
      <vt:lpstr>Calibri</vt:lpstr>
      <vt:lpstr>Cambria Math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Math-9 to 10</dc:title>
  <dc:creator>BISHNU-PADA</dc:creator>
  <cp:lastModifiedBy>BISHNU</cp:lastModifiedBy>
  <cp:revision>28</cp:revision>
  <dcterms:created xsi:type="dcterms:W3CDTF">2006-08-16T00:00:00Z</dcterms:created>
  <dcterms:modified xsi:type="dcterms:W3CDTF">2020-07-03T07:12:38Z</dcterms:modified>
</cp:coreProperties>
</file>