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0" r:id="rId2"/>
    <p:sldId id="293" r:id="rId3"/>
    <p:sldId id="284" r:id="rId4"/>
    <p:sldId id="285" r:id="rId5"/>
    <p:sldId id="317" r:id="rId6"/>
    <p:sldId id="318" r:id="rId7"/>
    <p:sldId id="291" r:id="rId8"/>
    <p:sldId id="320" r:id="rId9"/>
    <p:sldId id="315" r:id="rId10"/>
    <p:sldId id="288" r:id="rId11"/>
    <p:sldId id="294" r:id="rId12"/>
    <p:sldId id="295" r:id="rId13"/>
    <p:sldId id="296" r:id="rId14"/>
    <p:sldId id="330" r:id="rId15"/>
    <p:sldId id="298" r:id="rId16"/>
    <p:sldId id="326" r:id="rId17"/>
    <p:sldId id="324" r:id="rId18"/>
    <p:sldId id="306" r:id="rId19"/>
    <p:sldId id="321" r:id="rId20"/>
    <p:sldId id="301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C66AD-9927-4F16-A534-B606F2D0A915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9B2FD-A428-4B7D-8F82-6604335BE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0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88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9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2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92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47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62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9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0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5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2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5CC89-F213-49F0-91E3-627F0AA4783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E44D80-4A20-4837-AE74-7E001BB2A12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66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4ADD43-C641-48BF-964F-26A3CC9C2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2" y="0"/>
            <a:ext cx="120597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2FE6E8-3CA9-400A-BDBC-56E45685A092}"/>
              </a:ext>
            </a:extLst>
          </p:cNvPr>
          <p:cNvSpPr txBox="1"/>
          <p:nvPr/>
        </p:nvSpPr>
        <p:spPr>
          <a:xfrm>
            <a:off x="6741942" y="292925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05CB8-D433-4B05-A1D2-F52D0B84E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9"/>
          <a:stretch/>
        </p:blipFill>
        <p:spPr>
          <a:xfrm>
            <a:off x="507511" y="1850611"/>
            <a:ext cx="2929596" cy="4438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F470B-03CC-43D5-9634-56D919F709BA}"/>
              </a:ext>
            </a:extLst>
          </p:cNvPr>
          <p:cNvSpPr txBox="1"/>
          <p:nvPr/>
        </p:nvSpPr>
        <p:spPr>
          <a:xfrm>
            <a:off x="3664635" y="141187"/>
            <a:ext cx="693888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1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10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3724" y="3108042"/>
            <a:ext cx="510107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6222997"/>
            <a:ext cx="2880917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B702C0-B662-4EE1-8526-BDABB5C5EF0E}"/>
              </a:ext>
            </a:extLst>
          </p:cNvPr>
          <p:cNvGrpSpPr/>
          <p:nvPr/>
        </p:nvGrpSpPr>
        <p:grpSpPr>
          <a:xfrm>
            <a:off x="256158" y="217339"/>
            <a:ext cx="11628308" cy="2653927"/>
            <a:chOff x="256158" y="217339"/>
            <a:chExt cx="11628308" cy="26758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B8557F-9227-49B4-8AF2-D11E4415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906" y="233442"/>
              <a:ext cx="3009615" cy="25788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57F77F-F396-48D4-BDA2-B3C39BAE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58" y="217339"/>
              <a:ext cx="2748372" cy="267581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D074A0-8CEE-4610-8D10-132427A2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522" y="233442"/>
              <a:ext cx="2748372" cy="25788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04CD2B-F912-4728-B7C1-CF6640BBF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270" y="233442"/>
              <a:ext cx="3019196" cy="265970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A5DD12-D986-4AD6-8254-BBD7285FC0C9}"/>
              </a:ext>
            </a:extLst>
          </p:cNvPr>
          <p:cNvGrpSpPr/>
          <p:nvPr/>
        </p:nvGrpSpPr>
        <p:grpSpPr>
          <a:xfrm>
            <a:off x="497469" y="3906952"/>
            <a:ext cx="11136102" cy="2205333"/>
            <a:chOff x="497469" y="3906952"/>
            <a:chExt cx="11136102" cy="22053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2E63B1-BED8-4406-842B-ED721DEB5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565" y="3952234"/>
              <a:ext cx="2889036" cy="213741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81E902-D344-496D-9437-8853DAF99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940" y="3929593"/>
              <a:ext cx="2657625" cy="21374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5A7D9-6EB3-4DD6-B2D5-A55D0E9A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69" y="3906952"/>
              <a:ext cx="2796254" cy="213741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007925B-4AEB-416A-ADF8-E0EF7CEB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071" y="3964851"/>
              <a:ext cx="2857500" cy="2147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7417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11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8858" y="2683417"/>
            <a:ext cx="328647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সেদিনো দেখিবে স্বপ্ন--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846" y="5980361"/>
            <a:ext cx="86106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 !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52455E71-A261-4466-83AC-D4780F3226E0}"/>
              </a:ext>
            </a:extLst>
          </p:cNvPr>
          <p:cNvGrpSpPr/>
          <p:nvPr/>
        </p:nvGrpSpPr>
        <p:grpSpPr>
          <a:xfrm>
            <a:off x="265096" y="3530844"/>
            <a:ext cx="11088704" cy="2017549"/>
            <a:chOff x="400050" y="3515990"/>
            <a:chExt cx="11088704" cy="24579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8F4A26F-45AB-4C2B-B918-D4FC4223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25" y="3523295"/>
              <a:ext cx="2847975" cy="24107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D2FEA6-4C5D-4832-9DEF-409660679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" y="3515990"/>
              <a:ext cx="2857500" cy="241808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6B8D44-9776-4523-9178-E644FB9D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5" y="3524732"/>
              <a:ext cx="2543175" cy="241808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8B38831-D086-4E14-8A12-E2A91F32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375" y="3555845"/>
              <a:ext cx="2773379" cy="2418085"/>
            </a:xfrm>
            <a:prstGeom prst="rect">
              <a:avLst/>
            </a:prstGeom>
          </p:spPr>
        </p:pic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7B72DCB1-1A1E-46DE-A6B1-0152D0EA7C5E}"/>
              </a:ext>
            </a:extLst>
          </p:cNvPr>
          <p:cNvGrpSpPr/>
          <p:nvPr/>
        </p:nvGrpSpPr>
        <p:grpSpPr>
          <a:xfrm>
            <a:off x="546768" y="206906"/>
            <a:ext cx="11098463" cy="2266673"/>
            <a:chOff x="594359" y="509849"/>
            <a:chExt cx="11098463" cy="246120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8FE7ECD-0103-4B43-A174-94F3B93A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623" y="541281"/>
              <a:ext cx="2743199" cy="2410780"/>
            </a:xfrm>
            <a:prstGeom prst="rect">
              <a:avLst/>
            </a:prstGeom>
          </p:spPr>
        </p:pic>
        <p:grpSp>
          <p:nvGrpSpPr>
            <p:cNvPr id="2052" name="Group 2051">
              <a:extLst>
                <a:ext uri="{FF2B5EF4-FFF2-40B4-BE49-F238E27FC236}">
                  <a16:creationId xmlns:a16="http://schemas.microsoft.com/office/drawing/2014/main" id="{8B252028-AEB5-4517-9BA1-3DFB09651CB8}"/>
                </a:ext>
              </a:extLst>
            </p:cNvPr>
            <p:cNvGrpSpPr/>
            <p:nvPr/>
          </p:nvGrpSpPr>
          <p:grpSpPr>
            <a:xfrm>
              <a:off x="594359" y="509849"/>
              <a:ext cx="8355264" cy="2461207"/>
              <a:chOff x="594360" y="541281"/>
              <a:chExt cx="8355264" cy="246120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53CB097-C00F-43A1-8F7D-43B23CA1C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3725" y="541281"/>
                <a:ext cx="2647949" cy="241078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24B2B3-2969-43A4-9B1A-DFB4F3FC2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1674" y="568350"/>
                <a:ext cx="2647950" cy="2373324"/>
              </a:xfrm>
              <a:prstGeom prst="rect">
                <a:avLst/>
              </a:prstGeom>
            </p:spPr>
          </p:pic>
          <p:pic>
            <p:nvPicPr>
              <p:cNvPr id="2051" name="Picture 2050">
                <a:extLst>
                  <a:ext uri="{FF2B5EF4-FFF2-40B4-BE49-F238E27FC236}">
                    <a16:creationId xmlns:a16="http://schemas.microsoft.com/office/drawing/2014/main" id="{FEA090F6-40F1-49AA-894D-F402082DA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" y="591708"/>
                <a:ext cx="2971594" cy="24107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161722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12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9020" y="3013662"/>
            <a:ext cx="4495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চলে যাব বলে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912" y="5954137"/>
            <a:ext cx="5917004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চালতাফুল কি আর ভিজিবে না শিশিরের জলে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97A917-EAA6-40CF-A22B-BB9B5C78173B}"/>
              </a:ext>
            </a:extLst>
          </p:cNvPr>
          <p:cNvGrpSpPr/>
          <p:nvPr/>
        </p:nvGrpSpPr>
        <p:grpSpPr>
          <a:xfrm>
            <a:off x="499141" y="3760250"/>
            <a:ext cx="11193718" cy="1907889"/>
            <a:chOff x="581250" y="3679347"/>
            <a:chExt cx="11193718" cy="21047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0D1D9A-F599-4657-A9EA-A0B088F0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50" y="3701836"/>
              <a:ext cx="2910156" cy="20822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C4CBB4-817F-4F15-A0CE-B5DB2512D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970" y="3695647"/>
              <a:ext cx="2599533" cy="20705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EED8B3-AE41-4C04-BC98-8F5A45CB4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8" y="3695647"/>
              <a:ext cx="2857500" cy="20705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A22219-E981-4D21-B2AE-82440F70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349" y="3679347"/>
              <a:ext cx="2857500" cy="2104784"/>
            </a:xfrm>
            <a:prstGeom prst="rect">
              <a:avLst/>
            </a:prstGeom>
          </p:spPr>
        </p:pic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1D3DA820-3386-4E8B-8C54-97029715E075}"/>
              </a:ext>
            </a:extLst>
          </p:cNvPr>
          <p:cNvGrpSpPr/>
          <p:nvPr/>
        </p:nvGrpSpPr>
        <p:grpSpPr>
          <a:xfrm>
            <a:off x="621720" y="319088"/>
            <a:ext cx="10759347" cy="2253631"/>
            <a:chOff x="347721" y="346467"/>
            <a:chExt cx="10759347" cy="2667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65252C-120A-4B60-8F35-9D33B2615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0"/>
            <a:stretch/>
          </p:blipFill>
          <p:spPr>
            <a:xfrm>
              <a:off x="347721" y="346468"/>
              <a:ext cx="2730760" cy="26671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FA7222-1251-40AE-9DE8-A5D02B6D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414" y="439984"/>
              <a:ext cx="2333625" cy="25201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C1617CF-D3C5-4846-8B5D-4F5DFA18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667" y="438009"/>
              <a:ext cx="3019401" cy="24661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BF31C2-CCA7-4E0F-9440-3A1104F2E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163"/>
            <a:stretch/>
          </p:blipFill>
          <p:spPr>
            <a:xfrm>
              <a:off x="3078480" y="346467"/>
              <a:ext cx="2599533" cy="2649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29078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5138" y="2696991"/>
            <a:ext cx="66365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7092" y="5846815"/>
            <a:ext cx="677781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লক্ষ্ণীপেঁচা গান গাবে নাকি তাঁর লক্ষ্ণীটির তরে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D3EE9B-C234-46E7-86D7-2312A3600DB3}"/>
              </a:ext>
            </a:extLst>
          </p:cNvPr>
          <p:cNvGrpSpPr/>
          <p:nvPr/>
        </p:nvGrpSpPr>
        <p:grpSpPr>
          <a:xfrm>
            <a:off x="466553" y="3528904"/>
            <a:ext cx="11258894" cy="2132329"/>
            <a:chOff x="377153" y="510090"/>
            <a:chExt cx="6862259" cy="24046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66AD5D-A608-4E6D-90A4-519DEAB44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53" y="510091"/>
              <a:ext cx="2297985" cy="238192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522D00-FCFF-4F8E-AD4F-4D9F6D0C1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625" y="510091"/>
              <a:ext cx="2409825" cy="2404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C93647-EF67-400D-81CC-CF4BE8EFE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450" y="510090"/>
              <a:ext cx="2050962" cy="240461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76DFFD-966A-47B9-96EB-3087A51DAEAF}"/>
              </a:ext>
            </a:extLst>
          </p:cNvPr>
          <p:cNvGrpSpPr/>
          <p:nvPr/>
        </p:nvGrpSpPr>
        <p:grpSpPr>
          <a:xfrm>
            <a:off x="634193" y="162891"/>
            <a:ext cx="10923614" cy="2436265"/>
            <a:chOff x="95250" y="124017"/>
            <a:chExt cx="10923614" cy="26469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DF28BF-6BAE-4ED1-B279-832A7031A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136524"/>
              <a:ext cx="2419350" cy="26219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F6E5EC-1C3A-4788-B505-7B06363AE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49031"/>
              <a:ext cx="2724150" cy="262191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AB52659-1849-4EE6-AA05-24914AA92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394" y="149031"/>
              <a:ext cx="2724150" cy="26094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096623-CB6D-4019-9BA5-5F210DE87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044" y="124017"/>
              <a:ext cx="3131820" cy="2634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0182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2294" y="2889440"/>
            <a:ext cx="579678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 !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0566" y="6075144"/>
            <a:ext cx="63241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শান্ত বাতি-ভিজে গন্ধ-মৃদু কলরব;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0BA9DA1F-E62E-44C0-8D6D-D340C856351B}"/>
              </a:ext>
            </a:extLst>
          </p:cNvPr>
          <p:cNvGrpSpPr/>
          <p:nvPr/>
        </p:nvGrpSpPr>
        <p:grpSpPr>
          <a:xfrm>
            <a:off x="231356" y="365694"/>
            <a:ext cx="11016275" cy="1943554"/>
            <a:chOff x="231356" y="365693"/>
            <a:chExt cx="11016275" cy="22847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C9C28A-BA92-461F-8764-EDE6E908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856" y="365696"/>
              <a:ext cx="2963915" cy="22847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A6AB29-FD0F-42BD-B8F7-F5307E792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771" y="365693"/>
              <a:ext cx="2588758" cy="22847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4342FE-36B0-40BB-A517-86FA05624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092" y="442286"/>
              <a:ext cx="2546539" cy="21933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D129A6-ECCB-484D-AB00-3625AC0FC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6" y="365693"/>
              <a:ext cx="2857500" cy="228478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26C59F-136C-4124-AABC-EE74B4ECF24E}"/>
              </a:ext>
            </a:extLst>
          </p:cNvPr>
          <p:cNvGrpSpPr/>
          <p:nvPr/>
        </p:nvGrpSpPr>
        <p:grpSpPr>
          <a:xfrm>
            <a:off x="304775" y="3858856"/>
            <a:ext cx="10907708" cy="1865765"/>
            <a:chOff x="609275" y="3563317"/>
            <a:chExt cx="10907708" cy="2315110"/>
          </a:xfrm>
        </p:grpSpPr>
        <p:pic>
          <p:nvPicPr>
            <p:cNvPr id="5122" name="Picture 2" descr="Image result for sun rises">
              <a:extLst>
                <a:ext uri="{FF2B5EF4-FFF2-40B4-BE49-F238E27FC236}">
                  <a16:creationId xmlns:a16="http://schemas.microsoft.com/office/drawing/2014/main" id="{6484BF27-3926-4374-BFE1-D8C2445BC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563317"/>
              <a:ext cx="2930846" cy="227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1D7A8F-37A4-4F80-B89B-A9F57AFD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75" y="3589799"/>
              <a:ext cx="2972125" cy="227382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A7766F-1839-4843-B6F5-46E634E01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72" y="3605863"/>
              <a:ext cx="2497411" cy="22725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9840602-995C-41A3-BA11-8A6D01C5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6525" y="3617241"/>
              <a:ext cx="2450804" cy="2218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08334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3985" y="2866892"/>
            <a:ext cx="5900974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এসে লেগেছে চরের খুব কাছে;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9702" y="5987920"/>
            <a:ext cx="6022803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এইসব গল্প বেঁচে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 চিরকাল;--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26CA8E-B753-44FD-855A-D83B8E597189}"/>
              </a:ext>
            </a:extLst>
          </p:cNvPr>
          <p:cNvGrpSpPr/>
          <p:nvPr/>
        </p:nvGrpSpPr>
        <p:grpSpPr>
          <a:xfrm>
            <a:off x="482131" y="393040"/>
            <a:ext cx="11227738" cy="2384704"/>
            <a:chOff x="293702" y="287766"/>
            <a:chExt cx="11227738" cy="2384704"/>
          </a:xfrm>
        </p:grpSpPr>
        <p:pic>
          <p:nvPicPr>
            <p:cNvPr id="3074" name="Picture 2" descr="Image result for  নৌকা">
              <a:extLst>
                <a:ext uri="{FF2B5EF4-FFF2-40B4-BE49-F238E27FC236}">
                  <a16:creationId xmlns:a16="http://schemas.microsoft.com/office/drawing/2014/main" id="{C852019C-0BC8-4C4C-9CFE-1C31304EA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" y="289583"/>
              <a:ext cx="3287698" cy="2339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FE0262-77CC-44BD-9875-5AD6DF5A0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87766"/>
              <a:ext cx="2581275" cy="233931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30DF1F-E02E-4095-8BB8-5643338AD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5" y="318093"/>
              <a:ext cx="2419350" cy="23543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38850F-268E-4248-BAC7-FB6C01BC7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73" r="-1866"/>
            <a:stretch/>
          </p:blipFill>
          <p:spPr>
            <a:xfrm>
              <a:off x="8610600" y="318093"/>
              <a:ext cx="2910840" cy="2354377"/>
            </a:xfrm>
            <a:prstGeom prst="rect">
              <a:avLst/>
            </a:prstGeom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43541D7E-242F-4EF3-BABD-CF7B7FE47525}"/>
              </a:ext>
            </a:extLst>
          </p:cNvPr>
          <p:cNvGrpSpPr/>
          <p:nvPr/>
        </p:nvGrpSpPr>
        <p:grpSpPr>
          <a:xfrm>
            <a:off x="514078" y="3684187"/>
            <a:ext cx="11291071" cy="2148512"/>
            <a:chOff x="209550" y="4161500"/>
            <a:chExt cx="11291071" cy="1869898"/>
          </a:xfrm>
        </p:grpSpPr>
        <p:pic>
          <p:nvPicPr>
            <p:cNvPr id="3076" name="Picture 4" descr="Image result for পৃথিবী">
              <a:extLst>
                <a:ext uri="{FF2B5EF4-FFF2-40B4-BE49-F238E27FC236}">
                  <a16:creationId xmlns:a16="http://schemas.microsoft.com/office/drawing/2014/main" id="{F006562F-8A53-4AE1-9868-C34246503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185909"/>
              <a:ext cx="2918596" cy="182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6F1C352A-1779-415D-8984-3B68476F26A2}"/>
                </a:ext>
              </a:extLst>
            </p:cNvPr>
            <p:cNvGrpSpPr/>
            <p:nvPr/>
          </p:nvGrpSpPr>
          <p:grpSpPr>
            <a:xfrm>
              <a:off x="3128146" y="4161500"/>
              <a:ext cx="8372475" cy="1869898"/>
              <a:chOff x="3128146" y="4196337"/>
              <a:chExt cx="8372475" cy="186989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81AA719-F6A7-482A-AD08-6D6571520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8971" y="4215388"/>
                <a:ext cx="2838450" cy="176212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E1675CE-B833-42C1-8D9D-05D35E48F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8146" y="4196337"/>
                <a:ext cx="2743200" cy="1800225"/>
              </a:xfrm>
              <a:prstGeom prst="rect">
                <a:avLst/>
              </a:prstGeom>
            </p:spPr>
          </p:pic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253ACACE-A0CF-4D44-B802-7040D45D3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7421" y="4245155"/>
                <a:ext cx="2743200" cy="1821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282660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1636" y="4284412"/>
            <a:ext cx="6655989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আজ- বেবিলন ছাই হয়ে আছে।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2FDBB8-8C0B-4CB4-BC4D-D1ECFBC72E0E}"/>
              </a:ext>
            </a:extLst>
          </p:cNvPr>
          <p:cNvGrpSpPr/>
          <p:nvPr/>
        </p:nvGrpSpPr>
        <p:grpSpPr>
          <a:xfrm>
            <a:off x="1063940" y="959819"/>
            <a:ext cx="10668277" cy="2469181"/>
            <a:chOff x="273526" y="475204"/>
            <a:chExt cx="11644948" cy="43555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23D68C-2339-4D2B-9070-B600255F7562}"/>
                </a:ext>
              </a:extLst>
            </p:cNvPr>
            <p:cNvGrpSpPr/>
            <p:nvPr/>
          </p:nvGrpSpPr>
          <p:grpSpPr>
            <a:xfrm>
              <a:off x="273526" y="475204"/>
              <a:ext cx="3573856" cy="4355588"/>
              <a:chOff x="-294185" y="438061"/>
              <a:chExt cx="4723122" cy="309436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4185" y="438061"/>
                <a:ext cx="4723122" cy="3040608"/>
              </a:xfrm>
              <a:prstGeom prst="rect">
                <a:avLst/>
              </a:prstGeom>
              <a:ln w="38100" cap="sq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9C4A26-5BB5-498E-80E3-92C95116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528" y="438061"/>
                <a:ext cx="3916392" cy="27280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5" r="8659"/>
              <a:stretch/>
            </p:blipFill>
            <p:spPr>
              <a:xfrm rot="16200000">
                <a:off x="610123" y="351700"/>
                <a:ext cx="2351089" cy="401036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2DDBFE-B7A2-4923-A388-67381A2C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936" y="475206"/>
              <a:ext cx="3137508" cy="43555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2C51AEA-DEB0-4D4D-8CAF-C8942E204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09"/>
            <a:stretch/>
          </p:blipFill>
          <p:spPr>
            <a:xfrm>
              <a:off x="7020444" y="475204"/>
              <a:ext cx="3013674" cy="4279919"/>
            </a:xfrm>
            <a:prstGeom prst="rect">
              <a:avLst/>
            </a:prstGeom>
          </p:spPr>
        </p:pic>
        <p:pic>
          <p:nvPicPr>
            <p:cNvPr id="4098" name="Picture 2" descr="Image result for ছাই">
              <a:extLst>
                <a:ext uri="{FF2B5EF4-FFF2-40B4-BE49-F238E27FC236}">
                  <a16:creationId xmlns:a16="http://schemas.microsoft.com/office/drawing/2014/main" id="{B2ACEA57-E746-4C85-8969-DBF69FA19B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9" r="38598"/>
            <a:stretch/>
          </p:blipFill>
          <p:spPr bwMode="auto">
            <a:xfrm>
              <a:off x="10034118" y="475204"/>
              <a:ext cx="1884356" cy="4125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5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7100" y="445451"/>
            <a:ext cx="52578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903BB-CF47-4804-AE2D-B64B2256F58C}"/>
              </a:ext>
            </a:extLst>
          </p:cNvPr>
          <p:cNvSpPr txBox="1"/>
          <p:nvPr/>
        </p:nvSpPr>
        <p:spPr>
          <a:xfrm>
            <a:off x="1848729" y="2601686"/>
            <a:ext cx="856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১।সেইদিন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২।আমি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?    </a:t>
            </a:r>
          </a:p>
        </p:txBody>
      </p:sp>
    </p:spTree>
    <p:extLst>
      <p:ext uri="{BB962C8B-B14F-4D97-AF65-F5344CB8AC3E}">
        <p14:creationId xmlns:p14="http://schemas.microsoft.com/office/powerpoint/2010/main" val="4263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4503" y="76890"/>
            <a:ext cx="4439222" cy="96511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083" y="2093235"/>
            <a:ext cx="2228639" cy="5496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প্রকৃতি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261" y="2245823"/>
            <a:ext cx="1896538" cy="5188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মানুষ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6084" y="2946641"/>
            <a:ext cx="2228639" cy="5496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নক্ষত্র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261" y="3021030"/>
            <a:ext cx="1868491" cy="5496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2105208" y="3733116"/>
            <a:ext cx="6077629" cy="5496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নদী কীসের তলে কবি সেদিন স্বপ্ন দেখবে ?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6083" y="4408836"/>
            <a:ext cx="2275579" cy="5496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আকাশের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261" y="4380359"/>
            <a:ext cx="1942748" cy="5034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নক্ষত্রের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3761" y="5262242"/>
            <a:ext cx="2287365" cy="5034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4261" y="5174560"/>
            <a:ext cx="1955747" cy="5496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6083" y="1346857"/>
            <a:ext cx="5940441" cy="51883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পৃথিবীতে কোনটি চিরস্থায়ী নয়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889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2AA53-2DAB-42F3-BBD1-982953E1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0" y="4590531"/>
            <a:ext cx="8236261" cy="1534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46" name="Picture 2" descr="Image result for natural scenery bd">
            <a:extLst>
              <a:ext uri="{FF2B5EF4-FFF2-40B4-BE49-F238E27FC236}">
                <a16:creationId xmlns:a16="http://schemas.microsoft.com/office/drawing/2014/main" id="{CE3E3F55-36DD-4055-AEFB-BE6AEF4F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8" y="1990161"/>
            <a:ext cx="6197300" cy="227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A03401-CC1B-47FD-AD60-B41967C7C117}"/>
              </a:ext>
            </a:extLst>
          </p:cNvPr>
          <p:cNvSpPr/>
          <p:nvPr/>
        </p:nvSpPr>
        <p:spPr>
          <a:xfrm>
            <a:off x="914596" y="215114"/>
            <a:ext cx="5592945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bn-BD" sz="88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597DA-27E2-4588-96E8-B2036312A3A8}"/>
              </a:ext>
            </a:extLst>
          </p:cNvPr>
          <p:cNvSpPr txBox="1"/>
          <p:nvPr/>
        </p:nvSpPr>
        <p:spPr>
          <a:xfrm>
            <a:off x="7190752" y="1795860"/>
            <a:ext cx="4356479" cy="326627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4125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পারভ</a:t>
            </a: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ন।</a:t>
            </a:r>
            <a:endParaRPr lang="bn-IN" sz="412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জামতলা দাখিল মাদ্রাসা 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4125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গোয়ালন্দ,রাজবাড়ী। </a:t>
            </a:r>
            <a:endParaRPr lang="en-US" sz="4125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6C9E-78ED-4C03-BFF9-4295A912B484}"/>
              </a:ext>
            </a:extLst>
          </p:cNvPr>
          <p:cNvSpPr txBox="1"/>
          <p:nvPr/>
        </p:nvSpPr>
        <p:spPr>
          <a:xfrm>
            <a:off x="3879988" y="430903"/>
            <a:ext cx="3643946" cy="8714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063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063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063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87DB6-B633-4D5D-9D58-B4ACCF86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2117847"/>
            <a:ext cx="3235219" cy="3692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Image result for fiower">
            <a:extLst>
              <a:ext uri="{FF2B5EF4-FFF2-40B4-BE49-F238E27FC236}">
                <a16:creationId xmlns:a16="http://schemas.microsoft.com/office/drawing/2014/main" id="{2DEE3BAA-B58C-4888-AB2D-2ECE0AF8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09" y="1795860"/>
            <a:ext cx="2084630" cy="40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A9C58B-2B2B-4F7D-BB4D-8FF6A6F47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78"/>
          <a:stretch/>
        </p:blipFill>
        <p:spPr>
          <a:xfrm>
            <a:off x="569342" y="345836"/>
            <a:ext cx="10972801" cy="5822490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20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6058" y="3066033"/>
            <a:ext cx="8534400" cy="2668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bn-IN" sz="6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2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685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00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454" y="285268"/>
            <a:ext cx="7095985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নিচের ছবি দুটি দেখ এবং চিন্তাকরে বল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981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9380622" y="6416676"/>
            <a:ext cx="658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3064" y="5831026"/>
            <a:ext cx="3386327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ফসল ভরা মাঠ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CDE7E-C7EE-44A9-8D34-828AAFEE4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4" y="1200620"/>
            <a:ext cx="9215439" cy="5368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A749B-7EFE-41CC-BF7A-414DF1155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4" y="1200620"/>
            <a:ext cx="10357346" cy="5338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99574-2CDF-4651-A63D-F55A37501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4" y="1200619"/>
            <a:ext cx="10357346" cy="53028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4ABF2C-67ED-44DE-9914-E6DCCB90C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4" y="1200619"/>
            <a:ext cx="10357346" cy="5363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699B8B-03EE-4D5A-B47A-F35AC4879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5" y="1194977"/>
            <a:ext cx="10357346" cy="5338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09E9F-3711-42BE-A66C-E3A92374A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3" y="1122591"/>
            <a:ext cx="10357347" cy="53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4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1203" y="346084"/>
            <a:ext cx="6686549" cy="113139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সেইদিন এই মাঠ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624521" y="1745395"/>
            <a:ext cx="3738282" cy="71854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79BF6-71DD-4814-8D11-3D48AC6E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2670362"/>
            <a:ext cx="5128261" cy="3685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D3A395-7F1E-4BFA-8669-3A9E5586E616}"/>
              </a:ext>
            </a:extLst>
          </p:cNvPr>
          <p:cNvSpPr/>
          <p:nvPr/>
        </p:nvSpPr>
        <p:spPr>
          <a:xfrm>
            <a:off x="5852160" y="3205712"/>
            <a:ext cx="6339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/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বাংলা  ১ম ( কবিতাংশ) </a:t>
            </a:r>
          </a:p>
          <a:p>
            <a:pPr algn="ctr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  শ্রেণিঃ নবম-দশম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273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5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427" y="3021563"/>
            <a:ext cx="9315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 পরি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চিতি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পারবে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234" y="1718101"/>
            <a:ext cx="5873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4000" b="1" dirty="0">
                <a:solidFill>
                  <a:sysClr val="windowText" lastClr="000000"/>
                </a:solidFill>
              </a:rPr>
              <a:t>…</a:t>
            </a:r>
            <a:endParaRPr lang="bn-BD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304800"/>
            <a:ext cx="3505200" cy="106680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392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/>
        </p:nvSpPr>
        <p:spPr>
          <a:xfrm>
            <a:off x="595948" y="3291882"/>
            <a:ext cx="2863940" cy="2273416"/>
          </a:xfrm>
          <a:prstGeom prst="rect">
            <a:avLst/>
          </a:prstGeom>
          <a:solidFill>
            <a:srgbClr val="92D05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১৯২১ খ্রিস্টাব্দে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 থেকে ইংরেজী সাহিত্যে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 এ. ডিগ্রি লাভ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bn-BD" sz="2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631446" y="322730"/>
            <a:ext cx="3067541" cy="2779394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১৯৫৪ খ্রিষ্টাব্দের ১৪ অক্টোবর কলকাতায় ট্রাম দুর্ঘটনায়  আহত হন এবং ২২ অক্টোবর মৃত্যুবরণ করেন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/>
        </p:nvSpPr>
        <p:spPr>
          <a:xfrm>
            <a:off x="8438876" y="959053"/>
            <a:ext cx="2743200" cy="1371600"/>
          </a:xfrm>
          <a:prstGeom prst="rect">
            <a:avLst/>
          </a:prstGeom>
          <a:solidFill>
            <a:srgbClr val="00B05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১৮৯৯ খ্রিষ্টাব্দে বরিশাল শহরে জন্মগ্রহণ 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/>
        </p:nvSpPr>
        <p:spPr>
          <a:xfrm>
            <a:off x="9250722" y="5417675"/>
            <a:ext cx="2808925" cy="617940"/>
          </a:xfrm>
          <a:prstGeom prst="rect">
            <a:avLst/>
          </a:prstGeom>
          <a:solidFill>
            <a:srgbClr val="00B05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অধ্যাপনা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Content Placeholder 2"/>
          <p:cNvSpPr>
            <a:spLocks noGrp="1"/>
          </p:cNvSpPr>
          <p:nvPr/>
        </p:nvSpPr>
        <p:spPr>
          <a:xfrm>
            <a:off x="4602384" y="3971390"/>
            <a:ext cx="2808926" cy="914400"/>
          </a:xfrm>
          <a:prstGeom prst="rect">
            <a:avLst/>
          </a:prstGeom>
          <a:solidFill>
            <a:srgbClr val="FFC00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রূপসী বাংলার কবি হিসেবে খ্যাত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4707226" y="3291067"/>
            <a:ext cx="2733706" cy="6037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3896462" y="4899852"/>
            <a:ext cx="4876800" cy="14917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ঝরা পালক,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ধূসর পান্ডুলিপি,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বনলতাস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ন, মহাপৃথিবী,সাতটি তারার তিমি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সুতীর্থ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4553148" y="293068"/>
            <a:ext cx="2782648" cy="768691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sz="7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/>
        </p:nvSpPr>
        <p:spPr>
          <a:xfrm>
            <a:off x="8699136" y="1014812"/>
            <a:ext cx="1111340" cy="4572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জন্মঃ</a:t>
            </a:r>
            <a:endParaRPr lang="bn-BD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/>
        </p:nvSpPr>
        <p:spPr>
          <a:xfrm>
            <a:off x="665498" y="3273816"/>
            <a:ext cx="1467256" cy="4483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গ্রন্থাবলীঃ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31446" y="206150"/>
            <a:ext cx="1007774" cy="5945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9601200" y="5490900"/>
            <a:ext cx="1204534" cy="4714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পেশাঃ</a:t>
            </a:r>
            <a:r>
              <a:rPr lang="bn-BD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000" b="1" dirty="0">
              <a:latin typeface="NikoshBAN" pitchFamily="2" charset="0"/>
              <a:cs typeface="NikoshBAN" pitchFamily="2" charset="0"/>
            </a:endParaRPr>
          </a:p>
          <a:p>
            <a:endParaRPr lang="bn-BD" sz="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8608832" y="4332115"/>
            <a:ext cx="2514601" cy="685800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কুসুম-কুমারী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/>
        </p:nvSpPr>
        <p:spPr>
          <a:xfrm>
            <a:off x="8663859" y="3894846"/>
            <a:ext cx="2098819" cy="533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/>
        </p:nvSpPr>
        <p:spPr>
          <a:xfrm>
            <a:off x="8608832" y="2748854"/>
            <a:ext cx="2666479" cy="1084425"/>
          </a:xfrm>
          <a:prstGeom prst="rect">
            <a:avLst/>
          </a:prstGeom>
          <a:solidFill>
            <a:srgbClr val="00B0F0"/>
          </a:solidFill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27000" dist="38100" dir="27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সত্যানন্দ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ontent Placeholder 2"/>
          <p:cNvSpPr>
            <a:spLocks noGrp="1"/>
          </p:cNvSpPr>
          <p:nvPr/>
        </p:nvSpPr>
        <p:spPr>
          <a:xfrm>
            <a:off x="8773262" y="2791756"/>
            <a:ext cx="2074428" cy="5691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endParaRPr lang="bn-BD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E4D5B-36A0-48A0-AE68-C1DD016AF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9"/>
          <a:stretch/>
        </p:blipFill>
        <p:spPr>
          <a:xfrm>
            <a:off x="4428307" y="1109091"/>
            <a:ext cx="2808925" cy="2181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04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2" grpId="0" animBg="1"/>
      <p:bldP spid="13" grpId="0" animBg="1"/>
      <p:bldP spid="15" grpId="0" animBg="1"/>
      <p:bldP spid="21" grpId="0"/>
      <p:bldP spid="22" grpId="0"/>
      <p:bldP spid="23" grpId="0"/>
      <p:bldP spid="24" grpId="0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89A3-5F0F-41DA-BF29-6AC63C18E633}" type="datetime12">
              <a:rPr lang="bn-BD" smtClean="0"/>
              <a:pPr/>
              <a:t>5/7/2020 9:27 AM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.</a:t>
            </a:r>
            <a:fld id="{F66E699D-9554-49A3-A845-77BEE828BD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Content Placeholder 11" descr="graphics-flowers-383889.gif"/>
          <p:cNvPicPr>
            <a:picLocks noGrp="1" noChangeAspect="1"/>
          </p:cNvPicPr>
          <p:nvPr>
            <p:ph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0" y="3971925"/>
            <a:ext cx="123825" cy="123825"/>
          </a:xfrm>
        </p:spPr>
      </p:pic>
      <p:sp>
        <p:nvSpPr>
          <p:cNvPr id="11" name="Oval 10"/>
          <p:cNvSpPr/>
          <p:nvPr/>
        </p:nvSpPr>
        <p:spPr>
          <a:xfrm rot="10800000" flipH="1" flipV="1">
            <a:off x="31480" y="508160"/>
            <a:ext cx="3246120" cy="21850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rinda" pitchFamily="34" charset="0"/>
                <a:cs typeface="Vrinda" pitchFamily="34" charset="0"/>
              </a:rPr>
              <a:t>আদর্শ পাঠ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rinda" pitchFamily="34" charset="0"/>
              <a:cs typeface="Vrind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92991" y="2965894"/>
            <a:ext cx="12913785" cy="242027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 স্তব্ধ হবে নাকো জানি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নদী নক্ষত্রের তলে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সেদিনো দেখিবে স্বপ্ন-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চ'লে যাব ব'লে 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চালতা ফুল কি আর ভিজিবে না শিশিরের জলে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 গন্ধের ঢেউয়ে?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 গান গাবে নাকি তার লক্ষ্মীটির তরে?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স্বপ্নের সাধ পৃথিবীতে কবে আর ঝরে!</a:t>
            </a:r>
          </a:p>
          <a:p>
            <a:pPr algn="ctr"/>
            <a:endPara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শান্ত বাতি- ভিজে গন্ধ- মৃদু কলরব;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এসে লেগেছে চরের খুব কাছে;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এই সব গল্প বেঁ।চে র'বে চিরকাল;-</a:t>
            </a:r>
          </a:p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এশিরিয়া ধুলো আজ-ব্যাবিলন ছাই হ'য়ে আছে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6B39B5-733C-42EE-BC0A-CDE94E18EC52}"/>
              </a:ext>
            </a:extLst>
          </p:cNvPr>
          <p:cNvSpPr/>
          <p:nvPr/>
        </p:nvSpPr>
        <p:spPr>
          <a:xfrm>
            <a:off x="3162801" y="235461"/>
            <a:ext cx="3401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9C14-01F4-4C33-BC12-8228078E0E60}"/>
              </a:ext>
            </a:extLst>
          </p:cNvPr>
          <p:cNvSpPr/>
          <p:nvPr/>
        </p:nvSpPr>
        <p:spPr>
          <a:xfrm>
            <a:off x="3454547" y="779732"/>
            <a:ext cx="2818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</a:t>
            </a:r>
            <a:endParaRPr lang="en-US" sz="4400" dirty="0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A9D99F-F0A8-40A3-9188-FC5DF8876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992" y="3242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88378"/>
      </p:ext>
    </p:extLst>
  </p:cSld>
  <p:clrMapOvr>
    <a:masterClrMapping/>
  </p:clrMapOvr>
  <p:transition>
    <p:newsflash/>
    <p:sndAc>
      <p:stSnd>
        <p:snd r:embed="rId5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z="140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8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510828"/>
            <a:ext cx="1693069" cy="4703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5801" y="1510828"/>
            <a:ext cx="1693069" cy="4703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1" y="3250418"/>
            <a:ext cx="1693069" cy="4833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কলরব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1999" y="3339628"/>
            <a:ext cx="1693069" cy="4703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0048" y="5257800"/>
            <a:ext cx="1693069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 নৌকা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0476" y="5410200"/>
            <a:ext cx="2016113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ঘাঁট পারাপারের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8711" y="304800"/>
            <a:ext cx="2273689" cy="7932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62899" y="228600"/>
            <a:ext cx="2273689" cy="8382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Image result for খেয়া নৌকা">
            <a:extLst>
              <a:ext uri="{FF2B5EF4-FFF2-40B4-BE49-F238E27FC236}">
                <a16:creationId xmlns:a16="http://schemas.microsoft.com/office/drawing/2014/main" id="{58317EF7-BF4D-46CE-9543-F15AC2B22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158344"/>
            <a:ext cx="2857500" cy="11509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নৌকা">
            <a:extLst>
              <a:ext uri="{FF2B5EF4-FFF2-40B4-BE49-F238E27FC236}">
                <a16:creationId xmlns:a16="http://schemas.microsoft.com/office/drawing/2014/main" id="{8678BF86-1BA5-4BBA-80DB-F8E6BA55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5059680"/>
            <a:ext cx="3108960" cy="12966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50148-3E35-407B-B0C2-A69BFB74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219201"/>
            <a:ext cx="2983230" cy="152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67608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D5365F-0FD6-4A3F-9000-109F2DDAEA33}"/>
              </a:ext>
            </a:extLst>
          </p:cNvPr>
          <p:cNvSpPr/>
          <p:nvPr/>
        </p:nvSpPr>
        <p:spPr>
          <a:xfrm>
            <a:off x="1144330" y="1461254"/>
            <a:ext cx="1826141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5C4595-0381-4A07-B46C-92B2E0E0C6A7}"/>
              </a:ext>
            </a:extLst>
          </p:cNvPr>
          <p:cNvSpPr/>
          <p:nvPr/>
        </p:nvSpPr>
        <p:spPr>
          <a:xfrm>
            <a:off x="7255449" y="1645920"/>
            <a:ext cx="4615366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 প্রজাতির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পক্ষীবিশেষ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8B21EB-297C-4B67-BFF8-70F6813F3F8B}"/>
              </a:ext>
            </a:extLst>
          </p:cNvPr>
          <p:cNvSpPr/>
          <p:nvPr/>
        </p:nvSpPr>
        <p:spPr>
          <a:xfrm>
            <a:off x="992664" y="3857865"/>
            <a:ext cx="1511952" cy="76944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বেবিলন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F8F98-2B3F-47EC-A330-2CAA24C6D739}"/>
              </a:ext>
            </a:extLst>
          </p:cNvPr>
          <p:cNvSpPr/>
          <p:nvPr/>
        </p:nvSpPr>
        <p:spPr>
          <a:xfrm>
            <a:off x="7546095" y="4013775"/>
            <a:ext cx="3544561" cy="70788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প্রাচীণ </a:t>
            </a:r>
            <a:r>
              <a:rPr lang="en-US" sz="4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ধ্বংসপ্রাপ্ত</a:t>
            </a:r>
            <a:r>
              <a: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নগরী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লক্ষি পেচা">
            <a:extLst>
              <a:ext uri="{FF2B5EF4-FFF2-40B4-BE49-F238E27FC236}">
                <a16:creationId xmlns:a16="http://schemas.microsoft.com/office/drawing/2014/main" id="{9281846E-C548-4302-94AD-BFEDEDD4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72"/>
          <a:stretch/>
        </p:blipFill>
        <p:spPr bwMode="auto">
          <a:xfrm>
            <a:off x="4282441" y="818256"/>
            <a:ext cx="2378534" cy="15971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6C782-94C9-49AB-88EC-1F2E395A1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8" y="3244334"/>
            <a:ext cx="2424254" cy="1733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27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501</Words>
  <Application>Microsoft Office PowerPoint</Application>
  <PresentationFormat>Widescreen</PresentationFormat>
  <Paragraphs>141</Paragraphs>
  <Slides>21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3</cp:revision>
  <dcterms:created xsi:type="dcterms:W3CDTF">2020-07-05T15:52:48Z</dcterms:created>
  <dcterms:modified xsi:type="dcterms:W3CDTF">2020-07-05T16:27:58Z</dcterms:modified>
</cp:coreProperties>
</file>