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RAF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7952C-B40F-419A-A289-918D757D4F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171EFC-702A-49A6-87CE-AC9F5C6B03DC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বাংলাদেশের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জনসংখ্যা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D8736C3-8922-467D-A649-3D6297853D96}" type="parTrans" cxnId="{481FB977-1B9A-4AF7-A730-46DB251E53B0}">
      <dgm:prSet/>
      <dgm:spPr/>
      <dgm:t>
        <a:bodyPr/>
        <a:lstStyle/>
        <a:p>
          <a:endParaRPr lang="en-US"/>
        </a:p>
      </dgm:t>
    </dgm:pt>
    <dgm:pt modelId="{D2E07EFA-0A6B-4B2A-96DA-B3DA467E769D}" type="sibTrans" cxnId="{481FB977-1B9A-4AF7-A730-46DB251E53B0}">
      <dgm:prSet/>
      <dgm:spPr/>
      <dgm:t>
        <a:bodyPr/>
        <a:lstStyle/>
        <a:p>
          <a:endParaRPr lang="en-US"/>
        </a:p>
      </dgm:t>
    </dgm:pt>
    <dgm:pt modelId="{A983A7B0-2639-4619-8D34-85CA518BDCDA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শ্রেনিঃসপ্তম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6B2DBE7-533D-4573-965B-F6346E0FF1ED}" type="parTrans" cxnId="{9D373632-34A3-48C0-8C45-606440E4D0AE}">
      <dgm:prSet/>
      <dgm:spPr/>
    </dgm:pt>
    <dgm:pt modelId="{7FF2A892-B8C6-46BD-871B-A8B8D2B40C56}" type="sibTrans" cxnId="{9D373632-34A3-48C0-8C45-606440E4D0AE}">
      <dgm:prSet/>
      <dgm:spPr/>
    </dgm:pt>
    <dgm:pt modelId="{F247D981-E486-4C85-B4C2-8FF700AF5732}" type="pres">
      <dgm:prSet presAssocID="{9AE7952C-B40F-419A-A289-918D757D4F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285C04-7096-4CC8-9A23-233F1148ABBD}" type="pres">
      <dgm:prSet presAssocID="{FB171EFC-702A-49A6-87CE-AC9F5C6B03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ECFFF-1F97-48BA-A1DD-53F053A95352}" type="pres">
      <dgm:prSet presAssocID="{D2E07EFA-0A6B-4B2A-96DA-B3DA467E769D}" presName="spacer" presStyleCnt="0"/>
      <dgm:spPr/>
    </dgm:pt>
    <dgm:pt modelId="{5FBB37B2-67D0-4A3F-8CA9-F06488918BDE}" type="pres">
      <dgm:prSet presAssocID="{A983A7B0-2639-4619-8D34-85CA518BDCDA}" presName="parentText" presStyleLbl="node1" presStyleIdx="1" presStyleCnt="2" custLinFactNeighborY="-377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373632-34A3-48C0-8C45-606440E4D0AE}" srcId="{9AE7952C-B40F-419A-A289-918D757D4F52}" destId="{A983A7B0-2639-4619-8D34-85CA518BDCDA}" srcOrd="1" destOrd="0" parTransId="{A6B2DBE7-533D-4573-965B-F6346E0FF1ED}" sibTransId="{7FF2A892-B8C6-46BD-871B-A8B8D2B40C56}"/>
    <dgm:cxn modelId="{4F7C68D5-A48B-4AD0-8486-8D7FC4D958E5}" type="presOf" srcId="{A983A7B0-2639-4619-8D34-85CA518BDCDA}" destId="{5FBB37B2-67D0-4A3F-8CA9-F06488918BDE}" srcOrd="0" destOrd="0" presId="urn:microsoft.com/office/officeart/2005/8/layout/vList2"/>
    <dgm:cxn modelId="{1A2217DD-AED8-4E8E-8F26-16985B00F8D9}" type="presOf" srcId="{FB171EFC-702A-49A6-87CE-AC9F5C6B03DC}" destId="{AF285C04-7096-4CC8-9A23-233F1148ABBD}" srcOrd="0" destOrd="0" presId="urn:microsoft.com/office/officeart/2005/8/layout/vList2"/>
    <dgm:cxn modelId="{BE11B058-CCA1-4083-BB75-E04ACC8BE5A7}" type="presOf" srcId="{9AE7952C-B40F-419A-A289-918D757D4F52}" destId="{F247D981-E486-4C85-B4C2-8FF700AF5732}" srcOrd="0" destOrd="0" presId="urn:microsoft.com/office/officeart/2005/8/layout/vList2"/>
    <dgm:cxn modelId="{481FB977-1B9A-4AF7-A730-46DB251E53B0}" srcId="{9AE7952C-B40F-419A-A289-918D757D4F52}" destId="{FB171EFC-702A-49A6-87CE-AC9F5C6B03DC}" srcOrd="0" destOrd="0" parTransId="{9D8736C3-8922-467D-A649-3D6297853D96}" sibTransId="{D2E07EFA-0A6B-4B2A-96DA-B3DA467E769D}"/>
    <dgm:cxn modelId="{7BFB57E8-AFAF-4B33-BDBD-67B6ED1D36F9}" type="presParOf" srcId="{F247D981-E486-4C85-B4C2-8FF700AF5732}" destId="{AF285C04-7096-4CC8-9A23-233F1148ABBD}" srcOrd="0" destOrd="0" presId="urn:microsoft.com/office/officeart/2005/8/layout/vList2"/>
    <dgm:cxn modelId="{8F84C695-407F-46AF-9631-9C1D1F7DA186}" type="presParOf" srcId="{F247D981-E486-4C85-B4C2-8FF700AF5732}" destId="{8C0ECFFF-1F97-48BA-A1DD-53F053A95352}" srcOrd="1" destOrd="0" presId="urn:microsoft.com/office/officeart/2005/8/layout/vList2"/>
    <dgm:cxn modelId="{2E4EFF8B-5469-47D3-AEC8-3D20DDE01682}" type="presParOf" srcId="{F247D981-E486-4C85-B4C2-8FF700AF5732}" destId="{5FBB37B2-67D0-4A3F-8CA9-F06488918BDE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6F1BC-98A2-4E35-8F79-2EB6CACC6488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BD8AA-0EBB-43E8-B028-3384ED661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AA8C-9365-4D2B-B1A6-5CF909CBDAF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8802-A097-4EC1-AA2E-6D1401816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371601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 descr="FB_IMG_14698486897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124200"/>
            <a:ext cx="3200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আশরাফুল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আলাম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শর্ষিনাবাদ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তারাকান্দা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5039226993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3657600"/>
            <a:ext cx="2143125" cy="27051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1"/>
            <a:ext cx="8229600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            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১.বাংলাদেশের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 ২.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বাংলাদেশসহ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আঞ্চলিক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  ৩.বাংলাদেশের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প্রতিবেশি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দেশসমুহের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just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1"/>
            <a:ext cx="9601200" cy="1981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বাংলাদেশের</a:t>
            </a:r>
            <a:r>
              <a:rPr lang="en-US" dirty="0" smtClean="0"/>
              <a:t>  </a:t>
            </a:r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 err="1" smtClean="0"/>
              <a:t>জনসংখ্যাঃ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১৬৫৫৭০০০০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আয়ুঃ৭২.৩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আয়ুঃ৭০.৮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মহিলাদের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আয়ুঃ৭৩.৮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বাংলাদেশসহ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আঞ্চলিক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তুলনামুলক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33528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দেশের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জনসংখ্যার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ঘনত্ব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প্রতি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বর্গ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কি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.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মালদ্বীপ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১,৪২৬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সিঙ্গাপুর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৮,০৩২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বাংলাদেশ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১,২৫২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ভারত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৪৪৫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জন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শ্র্রীলঙ্কা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৩৩৮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জাপান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৩৪৮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জন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সারণিটি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FB_IMG_14675254460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1371600"/>
            <a:ext cx="3014159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স্বাগতম </vt:lpstr>
      <vt:lpstr>শিক্ষক পরিচিতি </vt:lpstr>
      <vt:lpstr>আজকের বিষয়ঃ </vt:lpstr>
      <vt:lpstr>এ অধ্যায় পাঠশেষে আমরা, </vt:lpstr>
      <vt:lpstr>বাংলাদেশের  মোট জনসংখ্যাঃ ১৬৫৫৭০০০০ </vt:lpstr>
      <vt:lpstr>বাংলাদেশসহ আঞ্চলিক কয়েকটি দেশের জনসংখ্যার তুলনামুলক চিত্রঃ 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ASRAF</dc:creator>
  <cp:lastModifiedBy>ASRAF</cp:lastModifiedBy>
  <cp:revision>18</cp:revision>
  <dcterms:created xsi:type="dcterms:W3CDTF">2020-07-04T16:37:59Z</dcterms:created>
  <dcterms:modified xsi:type="dcterms:W3CDTF">2020-07-05T05:18:58Z</dcterms:modified>
</cp:coreProperties>
</file>