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F9BF2-CC4A-4F48-A442-217D3234924C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B914-F894-477B-95D0-0B84B970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505200"/>
            <a:ext cx="6553200" cy="2590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WELCOME</a:t>
            </a:r>
            <a:endParaRPr lang="en-US" sz="5400" b="1" dirty="0">
              <a:solidFill>
                <a:schemeClr val="tx2"/>
              </a:solidFill>
            </a:endParaRPr>
          </a:p>
        </p:txBody>
      </p:sp>
      <p:pic>
        <p:nvPicPr>
          <p:cNvPr id="4" name="Picture 3" descr="Chrysanthem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34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0" y="274638"/>
            <a:ext cx="6172200" cy="3001962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</a:rPr>
              <a:t>Thank you</a:t>
            </a:r>
            <a:endParaRPr lang="en-US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Program Files (x86)\Microsoft Office\CLIPART\PUB60COR\PH01179J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905000"/>
            <a:ext cx="3733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33  C 0.081 0.06533  0.102 0.072  0.124 0.072  C 0.149 0.072  0.169 0.06533  0.183 0.05333  L 0.25 0  E" pathEditMode="relative" ptsTypes="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Identity of Teacher’s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Asraful</a:t>
            </a:r>
            <a:r>
              <a:rPr lang="en-US" sz="4000" b="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0" baseline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endParaRPr lang="en-US" sz="4000" b="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Lecturer</a:t>
            </a:r>
          </a:p>
          <a:p>
            <a:pPr>
              <a:buNone/>
            </a:pPr>
            <a:r>
              <a:rPr lang="en-US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Sharsinabad</a:t>
            </a:r>
            <a:r>
              <a:rPr lang="en-US" b="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DS </a:t>
            </a:r>
            <a:r>
              <a:rPr lang="en-US" b="0" baseline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Fazil</a:t>
            </a:r>
            <a:r>
              <a:rPr lang="en-US" b="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baseline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Madrasah</a:t>
            </a:r>
            <a:endParaRPr lang="en-US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G_20191005_133453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1905000"/>
            <a:ext cx="2476500" cy="2895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CC"/>
          </a:solidFill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Lesson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64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Parts of speech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Lesson Outcomes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Student’s can know about  Parts of speech.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They can Know about the classification of Parts of speech.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They can enrich their vocabulary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What  is  ‘Parts of speech</a:t>
            </a:r>
            <a:r>
              <a:rPr lang="en-US" dirty="0" smtClean="0"/>
              <a:t>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The different classes into which words are arranged according to their functions in a sentence are called ‘PARTS OF SPEECH</a:t>
            </a:r>
            <a:r>
              <a:rPr lang="en-US" dirty="0" smtClean="0"/>
              <a:t>’.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Classification of Parts of Speech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There are eight kind of parts of speech</a:t>
            </a:r>
          </a:p>
          <a:p>
            <a:pPr marL="514350" indent="-514350" algn="just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196  L 0.25 0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077200" cy="4876801"/>
          </a:xfrm>
          <a:solidFill>
            <a:srgbClr val="FFFFFF"/>
          </a:solidFill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en-US" sz="3600" dirty="0">
                <a:latin typeface="Arial Rounded MT Bold" pitchFamily="34" charset="0"/>
                <a:cs typeface="NikoshBAN" pitchFamily="2" charset="0"/>
              </a:rPr>
              <a:t>1.Noun</a:t>
            </a:r>
          </a:p>
          <a:p>
            <a:pPr marL="514350" indent="-514350" algn="ctr">
              <a:buNone/>
            </a:pPr>
            <a:r>
              <a:rPr lang="en-US" sz="3600" dirty="0">
                <a:latin typeface="Arial Rounded MT Bold" pitchFamily="34" charset="0"/>
                <a:cs typeface="NikoshBAN" pitchFamily="2" charset="0"/>
              </a:rPr>
              <a:t>2.Pronoun</a:t>
            </a:r>
          </a:p>
          <a:p>
            <a:pPr marL="514350" indent="-514350" algn="ctr">
              <a:buNone/>
            </a:pPr>
            <a:r>
              <a:rPr lang="en-US" sz="3600" dirty="0">
                <a:latin typeface="Arial Rounded MT Bold" pitchFamily="34" charset="0"/>
                <a:cs typeface="NikoshBAN" pitchFamily="2" charset="0"/>
              </a:rPr>
              <a:t>3.</a:t>
            </a:r>
            <a:r>
              <a:rPr lang="en-US" sz="3600" dirty="0" smtClean="0">
                <a:latin typeface="Arial Rounded MT Bold" pitchFamily="34" charset="0"/>
                <a:cs typeface="NikoshBAN" pitchFamily="2" charset="0"/>
              </a:rPr>
              <a:t>Adjective</a:t>
            </a:r>
          </a:p>
          <a:p>
            <a:pPr marL="514350" indent="-514350" algn="ctr">
              <a:buNone/>
            </a:pPr>
            <a:r>
              <a:rPr lang="en-US" sz="3600" dirty="0">
                <a:latin typeface="Arial Rounded MT Bold" pitchFamily="34" charset="0"/>
                <a:cs typeface="NikoshBAN" pitchFamily="2" charset="0"/>
              </a:rPr>
              <a:t>4.</a:t>
            </a:r>
            <a:r>
              <a:rPr lang="en-US" sz="3600" dirty="0" smtClean="0">
                <a:latin typeface="Arial Rounded MT Bold" pitchFamily="34" charset="0"/>
                <a:cs typeface="NikoshBAN" pitchFamily="2" charset="0"/>
              </a:rPr>
              <a:t>Verb</a:t>
            </a:r>
          </a:p>
          <a:p>
            <a:pPr marL="514350" indent="-514350" algn="ctr">
              <a:buNone/>
            </a:pPr>
            <a:r>
              <a:rPr lang="en-US" sz="3600" dirty="0">
                <a:latin typeface="Arial Rounded MT Bold" pitchFamily="34" charset="0"/>
                <a:cs typeface="NikoshBAN" pitchFamily="2" charset="0"/>
              </a:rPr>
              <a:t>5.</a:t>
            </a:r>
            <a:r>
              <a:rPr lang="en-US" sz="3600" dirty="0" smtClean="0">
                <a:latin typeface="Arial Rounded MT Bold" pitchFamily="34" charset="0"/>
                <a:cs typeface="NikoshBAN" pitchFamily="2" charset="0"/>
              </a:rPr>
              <a:t>Adverb</a:t>
            </a:r>
          </a:p>
          <a:p>
            <a:pPr marL="514350" indent="-514350" algn="ctr">
              <a:buNone/>
            </a:pPr>
            <a:r>
              <a:rPr lang="en-US" sz="3600" dirty="0">
                <a:latin typeface="Arial Rounded MT Bold" pitchFamily="34" charset="0"/>
                <a:cs typeface="NikoshBAN" pitchFamily="2" charset="0"/>
              </a:rPr>
              <a:t>6.</a:t>
            </a:r>
            <a:r>
              <a:rPr lang="en-US" sz="3600" dirty="0" smtClean="0">
                <a:latin typeface="Arial Rounded MT Bold" pitchFamily="34" charset="0"/>
                <a:cs typeface="NikoshBAN" pitchFamily="2" charset="0"/>
              </a:rPr>
              <a:t>Preposition</a:t>
            </a:r>
          </a:p>
          <a:p>
            <a:pPr marL="514350" indent="-514350" algn="ctr">
              <a:buNone/>
            </a:pPr>
            <a:r>
              <a:rPr lang="en-US" sz="3600" dirty="0">
                <a:latin typeface="Arial Rounded MT Bold" pitchFamily="34" charset="0"/>
                <a:cs typeface="NikoshBAN" pitchFamily="2" charset="0"/>
              </a:rPr>
              <a:t>7.</a:t>
            </a:r>
            <a:r>
              <a:rPr lang="en-US" sz="3600" dirty="0" smtClean="0">
                <a:latin typeface="Arial Rounded MT Bold" pitchFamily="34" charset="0"/>
                <a:cs typeface="NikoshBAN" pitchFamily="2" charset="0"/>
              </a:rPr>
              <a:t>Conjuction</a:t>
            </a:r>
          </a:p>
          <a:p>
            <a:pPr marL="514350" indent="-514350" algn="ctr">
              <a:buNone/>
            </a:pPr>
            <a:r>
              <a:rPr lang="en-US" sz="3600" dirty="0">
                <a:latin typeface="Arial Rounded MT Bold" pitchFamily="34" charset="0"/>
                <a:cs typeface="NikoshBAN" pitchFamily="2" charset="0"/>
              </a:rPr>
              <a:t>8.</a:t>
            </a:r>
            <a:r>
              <a:rPr lang="en-US" sz="3600" dirty="0" smtClean="0">
                <a:latin typeface="Arial Rounded MT Bold" pitchFamily="34" charset="0"/>
                <a:cs typeface="NikoshBAN" pitchFamily="2" charset="0"/>
              </a:rPr>
              <a:t>Interjection</a:t>
            </a:r>
            <a:endParaRPr lang="en-US" sz="3600" dirty="0">
              <a:latin typeface="Arial Rounded MT Bold" pitchFamily="34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Speaking test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latin typeface="+mj-lt"/>
                <a:cs typeface="Aharoni" pitchFamily="2" charset="-79"/>
              </a:rPr>
              <a:t>Now say,</a:t>
            </a:r>
          </a:p>
          <a:p>
            <a:pPr algn="ctr">
              <a:buNone/>
            </a:pPr>
            <a:r>
              <a:rPr lang="en-US" sz="4000" dirty="0" smtClean="0">
                <a:latin typeface="+mj-lt"/>
                <a:cs typeface="Aharoni" pitchFamily="2" charset="-79"/>
              </a:rPr>
              <a:t>1.What is ‘Parts of Speech?’</a:t>
            </a:r>
          </a:p>
          <a:p>
            <a:pPr algn="ctr">
              <a:buNone/>
            </a:pPr>
            <a:r>
              <a:rPr lang="en-US" sz="4000" dirty="0" smtClean="0">
                <a:latin typeface="+mj-lt"/>
                <a:cs typeface="Aharoni" pitchFamily="2" charset="-79"/>
              </a:rPr>
              <a:t>2.How </a:t>
            </a:r>
            <a:r>
              <a:rPr lang="en-US" sz="4000" dirty="0">
                <a:latin typeface="+mj-lt"/>
                <a:cs typeface="Aharoni" pitchFamily="2" charset="-79"/>
              </a:rPr>
              <a:t> </a:t>
            </a:r>
            <a:r>
              <a:rPr lang="en-US" sz="4000" dirty="0" smtClean="0">
                <a:latin typeface="+mj-lt"/>
                <a:cs typeface="Aharoni" pitchFamily="2" charset="-79"/>
              </a:rPr>
              <a:t>many kinds of parts of Speech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2"/>
                </a:solidFill>
              </a:rPr>
              <a:t>Homework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2000" cy="5181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Read the classification of ‘Parts of Speech’ and then write on your notebook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29 0 0.22101 0.11852 0.25157 0.14213 C 0.28212 0.16574 0.22448 0.16435 0.18334 0.14213 C 0.14219 0.1199 -0.01128 0 0 0 Z " pathEditMode="relative" ptsTypes="aaaa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132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WELCOME</vt:lpstr>
      <vt:lpstr>Identity of Teacher’s</vt:lpstr>
      <vt:lpstr>Lesson</vt:lpstr>
      <vt:lpstr>Lesson Outcomes:</vt:lpstr>
      <vt:lpstr>What  is  ‘Parts of speech’?</vt:lpstr>
      <vt:lpstr>Classification of Parts of Speech</vt:lpstr>
      <vt:lpstr>Slide 7</vt:lpstr>
      <vt:lpstr>Speaking test</vt:lpstr>
      <vt:lpstr>Homework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ASRAF</dc:creator>
  <cp:lastModifiedBy>ASRAF</cp:lastModifiedBy>
  <cp:revision>14</cp:revision>
  <dcterms:created xsi:type="dcterms:W3CDTF">2020-07-05T05:19:29Z</dcterms:created>
  <dcterms:modified xsi:type="dcterms:W3CDTF">2020-07-05T06:29:33Z</dcterms:modified>
</cp:coreProperties>
</file>