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71" r:id="rId5"/>
    <p:sldId id="259" r:id="rId6"/>
    <p:sldId id="260" r:id="rId7"/>
    <p:sldId id="261" r:id="rId8"/>
    <p:sldId id="269" r:id="rId9"/>
    <p:sldId id="270" r:id="rId10"/>
    <p:sldId id="263" r:id="rId11"/>
    <p:sldId id="264" r:id="rId12"/>
    <p:sldId id="272" r:id="rId13"/>
    <p:sldId id="273" r:id="rId14"/>
    <p:sldId id="26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640" autoAdjust="0"/>
    <p:restoredTop sz="94660"/>
  </p:normalViewPr>
  <p:slideViewPr>
    <p:cSldViewPr>
      <p:cViewPr varScale="1">
        <p:scale>
          <a:sx n="62" d="100"/>
          <a:sy n="62" d="100"/>
        </p:scale>
        <p:origin x="-93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BA7D05-3C13-4670-B533-8668B0215F17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D4180-268E-45AE-A533-D4178E7729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D4180-268E-45AE-A533-D4178E7729F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04801"/>
            <a:ext cx="8077200" cy="2133599"/>
          </a:xfrm>
        </p:spPr>
        <p:txBody>
          <a:bodyPr>
            <a:noAutofit/>
          </a:bodyPr>
          <a:lstStyle/>
          <a:p>
            <a:r>
              <a:rPr lang="bn-BD" sz="1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শু</a:t>
            </a:r>
            <a:r>
              <a:rPr lang="bn-BD" sz="16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ভে</a:t>
            </a:r>
            <a:r>
              <a:rPr lang="bn-BD" sz="16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চ্ছা</a:t>
            </a:r>
            <a:endParaRPr lang="en-US" sz="16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290" name="Picture 2" descr="http://www.bangladeshgiftcentre.com/Picture/mixed%20roses%20buunc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590800"/>
            <a:ext cx="7239000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3581400" cy="1143000"/>
          </a:xfrm>
        </p:spPr>
        <p:txBody>
          <a:bodyPr>
            <a:noAutofit/>
          </a:bodyPr>
          <a:lstStyle/>
          <a:p>
            <a:pPr algn="l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জলজ উদ্ভিদ          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Content Placeholder 6" descr="A%20Line%20of%20Palm%20Trees%20in%20a%20Village_png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91902" y="1939448"/>
            <a:ext cx="4223498" cy="4537552"/>
          </a:xfr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876800" y="152400"/>
            <a:ext cx="426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স্থলজ উদ্ভিদ</a:t>
            </a:r>
            <a:r>
              <a:rPr kumimoji="0" lang="bn-BD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          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9" name="Content Placeholder 8" descr="shapla[1]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b="23437"/>
          <a:stretch>
            <a:fillRect/>
          </a:stretch>
        </p:blipFill>
        <p:spPr>
          <a:xfrm>
            <a:off x="97974" y="1752600"/>
            <a:ext cx="4397826" cy="4724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570038"/>
          </a:xfrm>
        </p:spPr>
        <p:txBody>
          <a:bodyPr>
            <a:noAutofit/>
          </a:bodyPr>
          <a:lstStyle/>
          <a:p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ছকে ৪টি জলজ ও ৪টি স্থলজ উদ্ভিদের 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নাম লিখ 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524000" y="2068284"/>
          <a:ext cx="6096000" cy="40277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849086">
                <a:tc>
                  <a:txBody>
                    <a:bodyPr/>
                    <a:lstStyle/>
                    <a:p>
                      <a:pPr algn="ctr"/>
                      <a:r>
                        <a:rPr lang="bn-BD" sz="540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স্থলজ</a:t>
                      </a:r>
                      <a:endParaRPr lang="en-US" sz="54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540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জলজ</a:t>
                      </a:r>
                      <a:endParaRPr lang="en-US" sz="54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7783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7832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7832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7832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মেরুদন্ডী</a:t>
            </a:r>
            <a:r>
              <a:rPr lang="en-US" dirty="0" smtClean="0"/>
              <a:t> </a:t>
            </a:r>
            <a:r>
              <a:rPr lang="en-US" dirty="0" err="1" smtClean="0"/>
              <a:t>প্রাণী</a:t>
            </a:r>
            <a:endParaRPr lang="en-US" dirty="0"/>
          </a:p>
        </p:txBody>
      </p:sp>
      <p:pic>
        <p:nvPicPr>
          <p:cNvPr id="7" name="Content Placeholder 6" descr="574013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" y="2832829"/>
            <a:ext cx="4040188" cy="2635379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অমেরুদন্ডী</a:t>
            </a:r>
            <a:r>
              <a:rPr lang="en-US" dirty="0" smtClean="0"/>
              <a:t>  </a:t>
            </a:r>
            <a:r>
              <a:rPr lang="en-US" dirty="0" err="1" smtClean="0"/>
              <a:t>প্রাণী</a:t>
            </a:r>
            <a:endParaRPr lang="en-US" dirty="0"/>
          </a:p>
        </p:txBody>
      </p:sp>
      <p:pic>
        <p:nvPicPr>
          <p:cNvPr id="8" name="Content Placeholder 7" descr="IMG_20200705_134011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035774" y="2174875"/>
            <a:ext cx="3260276" cy="395128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0"/>
            <a:ext cx="10744200" cy="2209800"/>
          </a:xfrm>
        </p:spPr>
        <p:txBody>
          <a:bodyPr>
            <a:noAutofit/>
          </a:bodyPr>
          <a:lstStyle/>
          <a:p>
            <a:pPr algn="l"/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ছকে ৪টি </a:t>
            </a:r>
            <a:r>
              <a:rPr lang="en-US" sz="3200" dirty="0" err="1" smtClean="0">
                <a:solidFill>
                  <a:srgbClr val="FF0000"/>
                </a:solidFill>
              </a:rPr>
              <a:t>মেরুদন্ডী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প্রাণী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 ৪টি </a:t>
            </a:r>
            <a:r>
              <a:rPr lang="en-US" sz="3200" dirty="0" err="1" smtClean="0">
                <a:solidFill>
                  <a:srgbClr val="FF0000"/>
                </a:solidFill>
              </a:rPr>
              <a:t>অমেরুদন্ডী</a:t>
            </a:r>
            <a:r>
              <a:rPr lang="en-US" sz="3200" dirty="0" smtClean="0">
                <a:solidFill>
                  <a:srgbClr val="FF0000"/>
                </a:solidFill>
              </a:rPr>
              <a:t>  </a:t>
            </a:r>
            <a:r>
              <a:rPr lang="en-US" sz="3200" dirty="0" err="1" smtClean="0">
                <a:solidFill>
                  <a:srgbClr val="FF0000"/>
                </a:solidFill>
              </a:rPr>
              <a:t>প্রাণী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নাম লিখ 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524000" y="2285999"/>
          <a:ext cx="6096000" cy="42672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968770">
                <a:tc>
                  <a:txBody>
                    <a:bodyPr/>
                    <a:lstStyle/>
                    <a:p>
                      <a:pPr algn="ctr"/>
                      <a:r>
                        <a:rPr lang="bn-BD" sz="540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স্থলজ</a:t>
                      </a:r>
                      <a:endParaRPr lang="en-US" sz="54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540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জলজ</a:t>
                      </a:r>
                      <a:endParaRPr lang="en-US" sz="54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82460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2460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2460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2460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2667000"/>
          </a:xfrm>
        </p:spPr>
        <p:txBody>
          <a:bodyPr>
            <a:noAutofit/>
          </a:bodyPr>
          <a:lstStyle/>
          <a:p>
            <a:r>
              <a:rPr lang="bn-BD" sz="239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</a:t>
            </a:r>
            <a:r>
              <a:rPr lang="bn-BD" sz="239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ন্য</a:t>
            </a:r>
            <a:r>
              <a:rPr lang="bn-BD" sz="239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bn-BD" sz="23900" dirty="0" smtClean="0">
                <a:latin typeface="NikoshBAN" pitchFamily="2" charset="0"/>
                <a:cs typeface="NikoshBAN" pitchFamily="2" charset="0"/>
              </a:rPr>
              <a:t>দ</a:t>
            </a:r>
            <a:endParaRPr lang="en-US" sz="239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http://unofficialprogrammer.files.wordpress.com/2011/01/hand-shak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200400"/>
            <a:ext cx="8153399" cy="3276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5562600"/>
          </a:xfrm>
        </p:spPr>
        <p:txBody>
          <a:bodyPr>
            <a:normAutofit fontScale="90000"/>
          </a:bodyPr>
          <a:lstStyle/>
          <a:p>
            <a:r>
              <a:rPr lang="bn-BD" sz="107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শ্রেণীঃ ৩য়</a:t>
            </a:r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73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bn-BD" sz="73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পরিবেশ </a:t>
            </a:r>
            <a:r>
              <a:rPr lang="bn-BD" sz="73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পরিচিতি </a:t>
            </a:r>
            <a:r>
              <a:rPr lang="bn-BD" sz="199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67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%E0%A6%AC%E0%A6%B2%E0%A6%A7%E0%A6%BE+%E0%A6%97%E0%A6%BE%E0%A6%B0%E0%A7%8D%E0%A6%A1%E0%A7%87%E0%A6%A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304800"/>
            <a:ext cx="8610600" cy="61722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oal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219200"/>
            <a:ext cx="7772400" cy="4191000"/>
          </a:xfrm>
        </p:spPr>
        <p:txBody>
          <a:bodyPr>
            <a:noAutofit/>
          </a:bodyPr>
          <a:lstStyle/>
          <a:p>
            <a:r>
              <a:rPr lang="bn-BD" sz="9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9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9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প্রাণী</a:t>
            </a:r>
            <a:endParaRPr lang="en-US" sz="9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590800" cy="1143000"/>
          </a:xfrm>
        </p:spPr>
        <p:txBody>
          <a:bodyPr>
            <a:noAutofit/>
          </a:bodyPr>
          <a:lstStyle/>
          <a:p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শিখনফলঃ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81000" y="1143000"/>
            <a:ext cx="8305800" cy="52578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914400" indent="-914400">
              <a:spcBef>
                <a:spcPct val="0"/>
              </a:spcBef>
              <a:buAutoNum type="arabicPeriod"/>
              <a:defRPr/>
            </a:pPr>
            <a:r>
              <a:rPr lang="bn-BD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bn-BD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পারবে</a:t>
            </a:r>
          </a:p>
          <a:p>
            <a:pPr marL="914400" indent="-914400" algn="just">
              <a:spcBef>
                <a:spcPct val="0"/>
              </a:spcBef>
              <a:buAutoNum type="arabicPeriod"/>
              <a:defRPr/>
            </a:pPr>
            <a: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উদ্ভিদের </a:t>
            </a:r>
            <a:r>
              <a:rPr lang="bn-BD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লিখতে </a:t>
            </a:r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en-US" sz="5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914400" indent="-914400" algn="just">
              <a:spcBef>
                <a:spcPct val="0"/>
              </a:spcBef>
              <a:buFontTx/>
              <a:buAutoNum type="arabicPeriod"/>
              <a:defRPr/>
            </a:pPr>
            <a:r>
              <a:rPr lang="en-US" sz="5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লিখতে </a:t>
            </a:r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en-US" sz="5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914400" indent="-914400" algn="just">
              <a:spcBef>
                <a:spcPct val="0"/>
              </a:spcBef>
              <a:buAutoNum type="arabicPeriod"/>
              <a:defRPr/>
            </a:pPr>
            <a:endParaRPr lang="en-US" sz="5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914400" marR="0" lvl="0" indent="-9144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bn-BD" sz="4400" dirty="0" smtClean="0"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Administrator\My Documents\My Pictures\0002100-300x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95250"/>
            <a:ext cx="3909610" cy="3282210"/>
          </a:xfrm>
          <a:prstGeom prst="rect">
            <a:avLst/>
          </a:prstGeom>
          <a:noFill/>
        </p:spPr>
      </p:pic>
      <p:pic>
        <p:nvPicPr>
          <p:cNvPr id="1029" name="Picture 5" descr="C:\Documents and Settings\Administrator\My Documents\My Pictures\3781402073_0b7f65f0b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3524250"/>
            <a:ext cx="3962400" cy="3200400"/>
          </a:xfrm>
          <a:prstGeom prst="rect">
            <a:avLst/>
          </a:prstGeom>
          <a:noFill/>
        </p:spPr>
      </p:pic>
      <p:pic>
        <p:nvPicPr>
          <p:cNvPr id="2" name="Picture 3" descr="C:\Documents and Settings\Administrator\My Documents\My Pictures\Copy of untitled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3" y="149682"/>
            <a:ext cx="4419597" cy="3130773"/>
          </a:xfrm>
          <a:prstGeom prst="rect">
            <a:avLst/>
          </a:prstGeom>
          <a:noFill/>
        </p:spPr>
      </p:pic>
      <p:pic>
        <p:nvPicPr>
          <p:cNvPr id="1026" name="Picture 2" descr="C:\Documents and Settings\Administrator\My Documents\My Pictures\ponds of Bd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3524249"/>
            <a:ext cx="4572000" cy="3257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Administrator\My Documents\My Pictures\0002100-300x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575790"/>
            <a:ext cx="4495800" cy="3053610"/>
          </a:xfrm>
          <a:prstGeom prst="rect">
            <a:avLst/>
          </a:prstGeom>
          <a:noFill/>
        </p:spPr>
      </p:pic>
      <p:pic>
        <p:nvPicPr>
          <p:cNvPr id="2" name="Picture 3" descr="C:\Documents and Settings\Administrator\My Documents\My Pictures\Copy of untitled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3" y="149682"/>
            <a:ext cx="4419597" cy="313077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029200" y="304800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এর বৈশিষ্ট হল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1600" y="990601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মাটিতে জন্মায়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57803" y="20574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কাণ্ড শক্ত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81600" y="1524001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আকারে বড়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57800" y="3429001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পানিতে জন্মায়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57800" y="3962401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আকারে ছোট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0" y="4495801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কাণ্ড নরম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Administrator\My Documents\My Pictures\0002100-300x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324600" cy="3301796"/>
          </a:xfrm>
          <a:prstGeom prst="rect">
            <a:avLst/>
          </a:prstGeom>
          <a:noFill/>
        </p:spPr>
      </p:pic>
      <p:pic>
        <p:nvPicPr>
          <p:cNvPr id="1029" name="Picture 5" descr="C:\Documents and Settings\Administrator\My Documents\My Pictures\3781402073_0b7f65f0b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21428" y="3352800"/>
            <a:ext cx="6422572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68</Words>
  <Application>Microsoft Office PowerPoint</Application>
  <PresentationFormat>On-screen Show (4:3)</PresentationFormat>
  <Paragraphs>26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শুভেচ্ছা</vt:lpstr>
      <vt:lpstr>শ্রেণীঃ ৩য় বিষয়ঃ পরিবেশ পরিচিতি বিজ্ঞান</vt:lpstr>
      <vt:lpstr>Slide 3</vt:lpstr>
      <vt:lpstr>Slide 4</vt:lpstr>
      <vt:lpstr>উদ্ভিদ এবং প্রাণী</vt:lpstr>
      <vt:lpstr>শিখনফলঃ</vt:lpstr>
      <vt:lpstr>Slide 7</vt:lpstr>
      <vt:lpstr>Slide 8</vt:lpstr>
      <vt:lpstr>Slide 9</vt:lpstr>
      <vt:lpstr>জলজ উদ্ভিদ           </vt:lpstr>
      <vt:lpstr>ছকে ৪টি জলজ ও ৪টি স্থলজ উদ্ভিদের  নাম লিখ </vt:lpstr>
      <vt:lpstr>Slide 12</vt:lpstr>
      <vt:lpstr>ছকে ৪টি মেরুদন্ডী প্রাণী ও ৪টি অমেরুদন্ডী  প্রাণী নাম লিখ </vt:lpstr>
      <vt:lpstr>ধন্যবাদ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শুভেচ্ছা</dc:title>
  <dc:creator>ASRAF</dc:creator>
  <cp:lastModifiedBy>ASRAF</cp:lastModifiedBy>
  <cp:revision>50</cp:revision>
  <dcterms:created xsi:type="dcterms:W3CDTF">2006-08-16T00:00:00Z</dcterms:created>
  <dcterms:modified xsi:type="dcterms:W3CDTF">2020-07-05T07:51:25Z</dcterms:modified>
</cp:coreProperties>
</file>