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9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E2720-EC73-4F1C-9040-AA51C2AABAA7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12BFF-8331-47F3-9312-6DD576DA0D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A92EE-C8E4-4182-82A2-A3350D654FB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30B8-34B2-4E97-ACF3-2ACA3DF9A075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ACBB3-42F7-4B27-8F8B-A16255027C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30B8-34B2-4E97-ACF3-2ACA3DF9A075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ACBB3-42F7-4B27-8F8B-A16255027C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30B8-34B2-4E97-ACF3-2ACA3DF9A075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ACBB3-42F7-4B27-8F8B-A16255027C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30B8-34B2-4E97-ACF3-2ACA3DF9A075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ACBB3-42F7-4B27-8F8B-A16255027C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30B8-34B2-4E97-ACF3-2ACA3DF9A075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ACBB3-42F7-4B27-8F8B-A16255027C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30B8-34B2-4E97-ACF3-2ACA3DF9A075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ACBB3-42F7-4B27-8F8B-A16255027C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30B8-34B2-4E97-ACF3-2ACA3DF9A075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ACBB3-42F7-4B27-8F8B-A16255027C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30B8-34B2-4E97-ACF3-2ACA3DF9A075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ACBB3-42F7-4B27-8F8B-A16255027C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30B8-34B2-4E97-ACF3-2ACA3DF9A075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ACBB3-42F7-4B27-8F8B-A16255027C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30B8-34B2-4E97-ACF3-2ACA3DF9A075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ACBB3-42F7-4B27-8F8B-A16255027C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30B8-34B2-4E97-ACF3-2ACA3DF9A075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ACBB3-42F7-4B27-8F8B-A16255027C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30B8-34B2-4E97-ACF3-2ACA3DF9A075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ACBB3-42F7-4B27-8F8B-A16255027C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jpeg"/><Relationship Id="rId4" Type="http://schemas.openxmlformats.org/officeDocument/2006/relationships/image" Target="../media/image3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jpeg"/><Relationship Id="rId4" Type="http://schemas.openxmlformats.org/officeDocument/2006/relationships/image" Target="../media/image3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png"/><Relationship Id="rId7" Type="http://schemas.openxmlformats.org/officeDocument/2006/relationships/image" Target="../media/image1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10" Type="http://schemas.openxmlformats.org/officeDocument/2006/relationships/image" Target="../media/image24.jpeg"/><Relationship Id="rId4" Type="http://schemas.openxmlformats.org/officeDocument/2006/relationships/image" Target="../media/image18.jpeg"/><Relationship Id="rId9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0"/>
            <a:ext cx="5029200" cy="1905000"/>
          </a:xfrm>
        </p:spPr>
        <p:txBody>
          <a:bodyPr>
            <a:noAutofit/>
          </a:bodyPr>
          <a:lstStyle/>
          <a:p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8512" y="2939256"/>
            <a:ext cx="5576888" cy="36139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914400"/>
            <a:ext cx="8610600" cy="5638800"/>
          </a:xfrm>
        </p:spPr>
        <p:txBody>
          <a:bodyPr>
            <a:noAutofit/>
          </a:bodyPr>
          <a:lstStyle/>
          <a:p>
            <a:pPr algn="l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২ নং দলের কাজঃ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6600" dirty="0" smtClean="0">
                <a:latin typeface="NikoshBAN" pitchFamily="2" charset="0"/>
                <a:cs typeface="NikoshBAN" pitchFamily="2" charset="0"/>
              </a:rPr>
            </a:b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১। ..........</a:t>
            </a:r>
            <a:br>
              <a:rPr lang="bn-BD" sz="6600" dirty="0" smtClean="0">
                <a:latin typeface="NikoshBAN" pitchFamily="2" charset="0"/>
                <a:cs typeface="NikoshBAN" pitchFamily="2" charset="0"/>
              </a:rPr>
            </a:b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২।..........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6600" dirty="0" smtClean="0">
                <a:latin typeface="NikoshBAN" pitchFamily="2" charset="0"/>
                <a:cs typeface="NikoshBAN" pitchFamily="2" charset="0"/>
              </a:rPr>
            </a:b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৩।.. ........</a:t>
            </a:r>
            <a:br>
              <a:rPr lang="bn-BD" sz="6600" dirty="0" smtClean="0">
                <a:latin typeface="NikoshBAN" pitchFamily="2" charset="0"/>
                <a:cs typeface="NikoshBAN" pitchFamily="2" charset="0"/>
              </a:rPr>
            </a:b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৪। ...........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krishnacu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990600"/>
            <a:ext cx="1752600" cy="1009650"/>
          </a:xfrm>
          <a:prstGeom prst="rect">
            <a:avLst/>
          </a:prstGeom>
        </p:spPr>
      </p:pic>
      <p:pic>
        <p:nvPicPr>
          <p:cNvPr id="6" name="Picture 5" descr="job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9800" y="3810000"/>
            <a:ext cx="1752600" cy="1066800"/>
          </a:xfrm>
          <a:prstGeom prst="rect">
            <a:avLst/>
          </a:prstGeom>
        </p:spPr>
      </p:pic>
      <p:pic>
        <p:nvPicPr>
          <p:cNvPr id="7" name="Picture 6" descr="englishgree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9800" y="2286000"/>
            <a:ext cx="1752600" cy="9906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6172200" y="5486400"/>
            <a:ext cx="1752600" cy="9906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685800"/>
            <a:ext cx="8382000" cy="5867400"/>
          </a:xfrm>
        </p:spPr>
        <p:txBody>
          <a:bodyPr>
            <a:noAutofit/>
          </a:bodyPr>
          <a:lstStyle/>
          <a:p>
            <a:pPr algn="l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৩ নং দলের কাজঃ</a:t>
            </a:r>
            <a:br>
              <a:rPr lang="bn-BD" sz="7200" dirty="0" smtClean="0">
                <a:latin typeface="NikoshBAN" pitchFamily="2" charset="0"/>
                <a:cs typeface="NikoshBAN" pitchFamily="2" charset="0"/>
              </a:rPr>
            </a:b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১।..........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..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7200" dirty="0" smtClean="0">
                <a:latin typeface="NikoshBAN" pitchFamily="2" charset="0"/>
                <a:cs typeface="NikoshBAN" pitchFamily="2" charset="0"/>
              </a:rPr>
            </a:b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২।............</a:t>
            </a:r>
            <a:br>
              <a:rPr lang="bn-BD" sz="7200" dirty="0" smtClean="0">
                <a:latin typeface="NikoshBAN" pitchFamily="2" charset="0"/>
                <a:cs typeface="NikoshBAN" pitchFamily="2" charset="0"/>
              </a:rPr>
            </a:b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৩।........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....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7200" dirty="0" smtClean="0">
                <a:latin typeface="NikoshBAN" pitchFamily="2" charset="0"/>
                <a:cs typeface="NikoshBAN" pitchFamily="2" charset="0"/>
              </a:rPr>
            </a:b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..........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blu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400" y="3048000"/>
            <a:ext cx="1828800" cy="990600"/>
          </a:xfrm>
          <a:prstGeom prst="rect">
            <a:avLst/>
          </a:prstGeom>
        </p:spPr>
      </p:pic>
      <p:pic>
        <p:nvPicPr>
          <p:cNvPr id="5" name="Picture 4" descr="oran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0400" y="5410200"/>
            <a:ext cx="1828800" cy="990600"/>
          </a:xfrm>
          <a:prstGeom prst="rect">
            <a:avLst/>
          </a:prstGeom>
        </p:spPr>
      </p:pic>
      <p:pic>
        <p:nvPicPr>
          <p:cNvPr id="6" name="Picture 5" descr="shimu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35800" y="1828800"/>
            <a:ext cx="1803400" cy="1117600"/>
          </a:xfrm>
          <a:prstGeom prst="rect">
            <a:avLst/>
          </a:prstGeom>
        </p:spPr>
      </p:pic>
      <p:pic>
        <p:nvPicPr>
          <p:cNvPr id="7" name="Picture 6" descr="doloncap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10400" y="4191000"/>
            <a:ext cx="1828800" cy="1066800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0"/>
          </a:xfrm>
        </p:spPr>
        <p:txBody>
          <a:bodyPr>
            <a:noAutofit/>
          </a:bodyPr>
          <a:lstStyle/>
          <a:p>
            <a:pPr algn="l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৪ নং দলের কাজঃ</a:t>
            </a:r>
            <a:br>
              <a:rPr lang="bn-BD" sz="7200" dirty="0" smtClean="0">
                <a:latin typeface="NikoshBAN" pitchFamily="2" charset="0"/>
                <a:cs typeface="NikoshBAN" pitchFamily="2" charset="0"/>
              </a:rPr>
            </a:b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১।...........</a:t>
            </a:r>
            <a:br>
              <a:rPr lang="bn-BD" sz="7200" dirty="0" smtClean="0">
                <a:latin typeface="NikoshBAN" pitchFamily="2" charset="0"/>
                <a:cs typeface="NikoshBAN" pitchFamily="2" charset="0"/>
              </a:rPr>
            </a:b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২।...........</a:t>
            </a:r>
            <a:br>
              <a:rPr lang="bn-BD" sz="7200" dirty="0" smtClean="0">
                <a:latin typeface="NikoshBAN" pitchFamily="2" charset="0"/>
                <a:cs typeface="NikoshBAN" pitchFamily="2" charset="0"/>
              </a:rPr>
            </a:b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৩। ..........</a:t>
            </a:r>
            <a:br>
              <a:rPr lang="bn-BD" sz="7200" dirty="0" smtClean="0">
                <a:latin typeface="NikoshBAN" pitchFamily="2" charset="0"/>
                <a:cs typeface="NikoshBAN" pitchFamily="2" charset="0"/>
              </a:rPr>
            </a:b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৪। ..........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Pic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4038600"/>
            <a:ext cx="1524000" cy="990600"/>
          </a:xfrm>
          <a:prstGeom prst="rect">
            <a:avLst/>
          </a:prstGeom>
        </p:spPr>
      </p:pic>
      <p:pic>
        <p:nvPicPr>
          <p:cNvPr id="5" name="Picture 4" descr="kadom1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600" y="2819400"/>
            <a:ext cx="1524000" cy="1066800"/>
          </a:xfrm>
          <a:prstGeom prst="rect">
            <a:avLst/>
          </a:prstGeom>
        </p:spPr>
      </p:pic>
      <p:pic>
        <p:nvPicPr>
          <p:cNvPr id="6" name="Picture 5" descr="joba.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86600" y="1371600"/>
            <a:ext cx="1574800" cy="1238250"/>
          </a:xfrm>
          <a:prstGeom prst="rect">
            <a:avLst/>
          </a:prstGeom>
        </p:spPr>
      </p:pic>
      <p:pic>
        <p:nvPicPr>
          <p:cNvPr id="7" name="Picture 6" descr="rajanigandha%20flowe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86600" y="5181600"/>
            <a:ext cx="1447800" cy="1219201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229600" cy="4038600"/>
          </a:xfrm>
        </p:spPr>
        <p:txBody>
          <a:bodyPr>
            <a:noAutofit/>
          </a:bodyPr>
          <a:lstStyle/>
          <a:p>
            <a:pPr algn="l"/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মূল্যায়নঃ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6000" dirty="0" smtClean="0">
                <a:latin typeface="NikoshBAN" pitchFamily="2" charset="0"/>
                <a:cs typeface="NikoshBAN" pitchFamily="2" charset="0"/>
              </a:rPr>
            </a:b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রংধনুতে  কী  কী  রং থাকে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 আকাশের রং কী?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V="1">
            <a:off x="3810000" y="826532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EII1DUCA9RHN32CA9IVTPECA22U3IDCA22035ECACAY3TFCAQB1SDPCAZT7L2ICA1GAFLZCARXVT77CAAP6HKZCA00W8IFCAMFUD1ACAXVOVKCCA05HIBJCAQC4Y1LCA30HF3SCA1D2491CA1RE8XV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1676400"/>
            <a:ext cx="7696200" cy="4495800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শিক্ষক পরিচিতি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আশরাফুল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আলাম</a:t>
            </a:r>
            <a:endParaRPr lang="en-US" sz="4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শর্ষিনাবাদ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এস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ফাযিল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endParaRPr lang="en-US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তারাকান্দা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ময়মনসিংহ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15039226993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3657600"/>
            <a:ext cx="2143125" cy="27051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36638"/>
            <a:ext cx="8458200" cy="3154362"/>
          </a:xfrm>
        </p:spPr>
        <p:txBody>
          <a:bodyPr>
            <a:normAutofit fontScale="90000"/>
          </a:bodyPr>
          <a:lstStyle/>
          <a:p>
            <a:r>
              <a:rPr lang="bn-BD" sz="73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শ্রেণিঃ ২য়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sz="53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বিষয়ঃ বাংলা</a:t>
            </a: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53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পাঠের  শিরোনামঃ</a:t>
            </a:r>
            <a:r>
              <a:rPr lang="en-US" sz="53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3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রং ফুল ফল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         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sz="49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পাঠ্যাংশঃ বৃষ্টি থেমে.........আর দোলনচাঁপা</a:t>
            </a:r>
            <a:r>
              <a:rPr lang="bn-BD" sz="4900" dirty="0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।</a:t>
            </a:r>
            <a:r>
              <a:rPr lang="bn-BD" dirty="0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bn-BD" dirty="0" smtClean="0">
                <a:latin typeface="NikoshLightBAN" pitchFamily="2" charset="0"/>
                <a:cs typeface="NikoshLightBAN" pitchFamily="2" charset="0"/>
              </a:rPr>
              <a:t/>
            </a:r>
            <a:br>
              <a:rPr lang="bn-BD" dirty="0" smtClean="0">
                <a:latin typeface="NikoshLightBAN" pitchFamily="2" charset="0"/>
                <a:cs typeface="NikoshLightBAN" pitchFamily="2" charset="0"/>
              </a:rPr>
            </a:br>
            <a:endParaRPr lang="en-US" dirty="0">
              <a:latin typeface="NikoshLightBAN" pitchFamily="2" charset="0"/>
              <a:cs typeface="NikoshLightBAN" pitchFamily="2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38200" y="990600"/>
            <a:ext cx="7391400" cy="4953000"/>
          </a:xfrm>
        </p:spPr>
        <p:txBody>
          <a:bodyPr>
            <a:normAutofit fontScale="90000"/>
          </a:bodyPr>
          <a:lstStyle/>
          <a:p>
            <a:pPr algn="l"/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শিখনফলঃ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sz="49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 প্রমিত  উচ্চারণে পড়তে  পারবে।</a:t>
            </a:r>
            <a:br>
              <a:rPr lang="bn-BD" sz="49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9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 বিভিন্ন  রং ও  ফুলের  নাম  বলতে  পারবে।</a:t>
            </a:r>
            <a:br>
              <a:rPr lang="bn-BD" sz="49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9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৩। যুক্ত  বর্ণ  ভেঙ্গে  দেখাতে  পারবে।</a:t>
            </a:r>
            <a:br>
              <a:rPr lang="bn-BD" sz="49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9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৪। পাঠ  সংশ্লিষ্ট  ছোট  ছোট  প্রশ্নের  উত্তর  </a:t>
            </a:r>
            <a:br>
              <a:rPr lang="bn-BD" sz="49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9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লিখতে  পারবে।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81000"/>
            <a:ext cx="8839200" cy="304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Boa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810000"/>
            <a:ext cx="3657600" cy="2771775"/>
          </a:xfrm>
          <a:prstGeom prst="rect">
            <a:avLst/>
          </a:prstGeom>
        </p:spPr>
      </p:pic>
      <p:pic>
        <p:nvPicPr>
          <p:cNvPr id="6" name="Picture 5" descr="Rainbow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0" y="3810000"/>
            <a:ext cx="4191000" cy="277653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4800" y="381000"/>
            <a:ext cx="8534400" cy="3124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D8UL6CAKKNUG6CA1WAPYMCAGCHQFRCA6KEXS5CAX0FZKACAD8NFICCA5O0K8ECAKPF2QUCAJKM3BPCAVC4S25CAL8M5K6CAO63D67CAZMTMUOCAPMTPZ3CAUMLZ9MCAIGXODTCAV18B9MCA0Z2KM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28600"/>
            <a:ext cx="4191000" cy="3733800"/>
          </a:xfrm>
          <a:prstGeom prst="rect">
            <a:avLst/>
          </a:prstGeom>
        </p:spPr>
      </p:pic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04800"/>
            <a:ext cx="4114800" cy="3581400"/>
          </a:xfrm>
          <a:prstGeom prst="rect">
            <a:avLst/>
          </a:prstGeom>
        </p:spPr>
      </p:pic>
      <p:pic>
        <p:nvPicPr>
          <p:cNvPr id="6" name="Picture 5" descr="colour-whee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4191000"/>
            <a:ext cx="56388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ainb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987" y="381000"/>
            <a:ext cx="6296025" cy="3352800"/>
          </a:xfrm>
          <a:prstGeom prst="rect">
            <a:avLst/>
          </a:prstGeom>
        </p:spPr>
      </p:pic>
      <p:pic>
        <p:nvPicPr>
          <p:cNvPr id="4" name="Picture 3" descr="blu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5257800"/>
            <a:ext cx="1219200" cy="990600"/>
          </a:xfrm>
          <a:prstGeom prst="rect">
            <a:avLst/>
          </a:prstGeom>
        </p:spPr>
      </p:pic>
      <p:pic>
        <p:nvPicPr>
          <p:cNvPr id="5" name="Picture 4" descr="englishgree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14800" y="5257800"/>
            <a:ext cx="1143000" cy="990600"/>
          </a:xfrm>
          <a:prstGeom prst="rect">
            <a:avLst/>
          </a:prstGeom>
        </p:spPr>
      </p:pic>
      <p:pic>
        <p:nvPicPr>
          <p:cNvPr id="6" name="Picture 5" descr="orang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53200" y="5257800"/>
            <a:ext cx="1143000" cy="990600"/>
          </a:xfrm>
          <a:prstGeom prst="rect">
            <a:avLst/>
          </a:prstGeom>
        </p:spPr>
      </p:pic>
      <p:pic>
        <p:nvPicPr>
          <p:cNvPr id="7" name="Picture 6" descr="rating-color-red-1eo2bq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848600" y="5257800"/>
            <a:ext cx="1066800" cy="990600"/>
          </a:xfrm>
          <a:prstGeom prst="rect">
            <a:avLst/>
          </a:prstGeom>
        </p:spPr>
      </p:pic>
      <p:pic>
        <p:nvPicPr>
          <p:cNvPr id="8" name="Picture 7" descr="Pictur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19400" y="5257800"/>
            <a:ext cx="1219200" cy="990600"/>
          </a:xfrm>
          <a:prstGeom prst="rect">
            <a:avLst/>
          </a:prstGeom>
        </p:spPr>
      </p:pic>
      <p:pic>
        <p:nvPicPr>
          <p:cNvPr id="9" name="Picture 8" descr="Yellow-Colour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334000" y="5257800"/>
            <a:ext cx="1143000" cy="94773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10800000" flipV="1">
            <a:off x="152400" y="5301227"/>
            <a:ext cx="1295400" cy="94717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67200" y="61722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LightBAN" pitchFamily="2" charset="0"/>
                <a:cs typeface="NikoshLightBAN" pitchFamily="2" charset="0"/>
              </a:rPr>
              <a:t>সবুজ</a:t>
            </a:r>
            <a:endParaRPr lang="en-US" sz="32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0" y="6248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কমলা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153400" y="61722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লাল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71800" y="63201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আসমানি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38800" y="62585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হলুদ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8600" y="62439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বেগুনী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33747" y="6258580"/>
            <a:ext cx="6046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BD" sz="2800" dirty="0" smtClean="0">
                <a:solidFill>
                  <a:prstClr val="black"/>
                </a:solidFill>
                <a:latin typeface="NikoshLightBAN" pitchFamily="2" charset="0"/>
                <a:cs typeface="NikoshLightBAN" pitchFamily="2" charset="0"/>
              </a:rPr>
              <a:t>নীল</a:t>
            </a:r>
            <a:endParaRPr lang="en-US" sz="2800" dirty="0">
              <a:solidFill>
                <a:prstClr val="black"/>
              </a:solidFill>
              <a:latin typeface="NikoshLightBAN" pitchFamily="2" charset="0"/>
              <a:cs typeface="NikoshLight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gsingle_red_ro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2133600" cy="1371600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pic>
        <p:nvPicPr>
          <p:cNvPr id="5" name="Picture 4" descr="krishnacur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228600"/>
            <a:ext cx="2466975" cy="1447800"/>
          </a:xfrm>
          <a:prstGeom prst="rect">
            <a:avLst/>
          </a:prstGeom>
        </p:spPr>
      </p:pic>
      <p:pic>
        <p:nvPicPr>
          <p:cNvPr id="6" name="Picture 5" descr="kadom1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400" y="228600"/>
            <a:ext cx="2438400" cy="1447800"/>
          </a:xfrm>
          <a:prstGeom prst="rect">
            <a:avLst/>
          </a:prstGeom>
        </p:spPr>
      </p:pic>
      <p:pic>
        <p:nvPicPr>
          <p:cNvPr id="7" name="Picture 6" descr="joba.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2209800"/>
            <a:ext cx="2133600" cy="1752600"/>
          </a:xfrm>
          <a:prstGeom prst="rect">
            <a:avLst/>
          </a:prstGeom>
        </p:spPr>
      </p:pic>
      <p:pic>
        <p:nvPicPr>
          <p:cNvPr id="8" name="Picture 7" descr="joba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8000" y="2057400"/>
            <a:ext cx="2438400" cy="1828800"/>
          </a:xfrm>
          <a:prstGeom prst="rect">
            <a:avLst/>
          </a:prstGeom>
        </p:spPr>
      </p:pic>
      <p:pic>
        <p:nvPicPr>
          <p:cNvPr id="9" name="Picture 8" descr="doloncapa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80265" y="2057400"/>
            <a:ext cx="2406535" cy="1828800"/>
          </a:xfrm>
          <a:prstGeom prst="rect">
            <a:avLst/>
          </a:prstGeom>
        </p:spPr>
      </p:pic>
      <p:pic>
        <p:nvPicPr>
          <p:cNvPr id="10" name="Picture 9" descr="rajanigandha%20flower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0050" y="4343400"/>
            <a:ext cx="2114550" cy="2133600"/>
          </a:xfrm>
          <a:prstGeom prst="rect">
            <a:avLst/>
          </a:prstGeom>
        </p:spPr>
      </p:pic>
      <p:pic>
        <p:nvPicPr>
          <p:cNvPr id="11" name="Picture 10" descr="lily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48000" y="4343400"/>
            <a:ext cx="2362200" cy="2209800"/>
          </a:xfrm>
          <a:prstGeom prst="rect">
            <a:avLst/>
          </a:prstGeom>
        </p:spPr>
      </p:pic>
      <p:pic>
        <p:nvPicPr>
          <p:cNvPr id="12" name="Picture 11" descr="shimul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19800" y="4419600"/>
            <a:ext cx="2667000" cy="21336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38200" y="1595735"/>
            <a:ext cx="1036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গোলাপ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62400" y="15957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কৃষ্ণচূড়া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10400" y="15957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কদম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19200" y="38817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জবা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600" y="3805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গাঁদা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90600" y="64725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রজনীগন্ধা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05200" y="64770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শাপলা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34200" y="647253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শিমুল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81800" y="388173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দোলনচাঁপা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0" grpId="0"/>
      <p:bldP spid="21" grpId="0"/>
      <p:bldP spid="22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bn-BD" dirty="0" smtClean="0">
                <a:latin typeface="NikoshLightBAN" pitchFamily="2" charset="0"/>
                <a:cs typeface="NikoshLightBAN" pitchFamily="2" charset="0"/>
              </a:rPr>
              <a:t/>
            </a:r>
            <a:br>
              <a:rPr lang="bn-BD" dirty="0" smtClean="0">
                <a:latin typeface="NikoshLightBAN" pitchFamily="2" charset="0"/>
                <a:cs typeface="NikoshLightBAN" pitchFamily="2" charset="0"/>
              </a:rPr>
            </a:br>
            <a:r>
              <a:rPr lang="bn-BD" sz="8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দলীয়  কাজ</a:t>
            </a:r>
            <a:r>
              <a:rPr lang="bn-BD" dirty="0" smtClean="0">
                <a:latin typeface="NikoshLightBAN" pitchFamily="2" charset="0"/>
                <a:cs typeface="NikoshLightBAN" pitchFamily="2" charset="0"/>
              </a:rPr>
              <a:t/>
            </a:r>
            <a:br>
              <a:rPr lang="bn-BD" dirty="0" smtClean="0">
                <a:latin typeface="NikoshLightBAN" pitchFamily="2" charset="0"/>
                <a:cs typeface="NikoshLightBAN" pitchFamily="2" charset="0"/>
              </a:rPr>
            </a:br>
            <a:endParaRPr lang="en-US" dirty="0"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5" name="Picture 4" descr="lil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1905000"/>
            <a:ext cx="1676400" cy="1066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" y="990600"/>
            <a:ext cx="8001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১ নং দলের কাজঃ</a:t>
            </a:r>
            <a:br>
              <a:rPr lang="bn-BD" sz="6000" dirty="0" smtClean="0">
                <a:latin typeface="NikoshBAN" pitchFamily="2" charset="0"/>
                <a:cs typeface="NikoshBAN" pitchFamily="2" charset="0"/>
              </a:rPr>
            </a:b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১।........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bn-BD" sz="6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২।............</a:t>
            </a:r>
          </a:p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৩।.............. </a:t>
            </a:r>
          </a:p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৪।..............</a:t>
            </a:r>
          </a:p>
          <a:p>
            <a:endParaRPr lang="en-US" sz="3600" dirty="0"/>
          </a:p>
        </p:txBody>
      </p:sp>
      <p:pic>
        <p:nvPicPr>
          <p:cNvPr id="8" name="Picture 7" descr="Yellow-Colou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9800" y="3124200"/>
            <a:ext cx="1676400" cy="719137"/>
          </a:xfrm>
          <a:prstGeom prst="rect">
            <a:avLst/>
          </a:prstGeom>
        </p:spPr>
      </p:pic>
      <p:pic>
        <p:nvPicPr>
          <p:cNvPr id="9" name="Picture 8" descr="rating-color-red-1eo2bq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05400" y="5029200"/>
            <a:ext cx="1543050" cy="838200"/>
          </a:xfrm>
          <a:prstGeom prst="rect">
            <a:avLst/>
          </a:prstGeom>
        </p:spPr>
      </p:pic>
      <p:pic>
        <p:nvPicPr>
          <p:cNvPr id="10" name="Picture 9" descr="bgsingle_red_rose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29200" y="3962400"/>
            <a:ext cx="1676400" cy="904875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53</Words>
  <Application>Microsoft Office PowerPoint</Application>
  <PresentationFormat>On-screen Show (4:3)</PresentationFormat>
  <Paragraphs>35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সবাইকে শুভেচ্ছা</vt:lpstr>
      <vt:lpstr>শিক্ষক পরিচিতি </vt:lpstr>
      <vt:lpstr>শ্রেণিঃ ২য় বিষয়ঃ বাংলা পাঠের  শিরোনামঃ রং ফুল ফল                         পাঠ্যাংশঃ বৃষ্টি থেমে.........আর দোলনচাঁপা।  </vt:lpstr>
      <vt:lpstr>শিখনফলঃ ১। প্রমিত  উচ্চারণে পড়তে  পারবে। ২। বিভিন্ন  রং ও  ফুলের  নাম  বলতে  পারবে। ৩। যুক্ত  বর্ণ  ভেঙ্গে  দেখাতে  পারবে। ৪। পাঠ  সংশ্লিষ্ট  ছোট  ছোট  প্রশ্নের  উত্তর       লিখতে  পারবে।  </vt:lpstr>
      <vt:lpstr>Slide 5</vt:lpstr>
      <vt:lpstr>Slide 6</vt:lpstr>
      <vt:lpstr>Slide 7</vt:lpstr>
      <vt:lpstr>Slide 8</vt:lpstr>
      <vt:lpstr> দলীয়  কাজ </vt:lpstr>
      <vt:lpstr>২ নং দলের কাজঃ ১। .......... ২।........... ৩।.. ........ ৪। ...........</vt:lpstr>
      <vt:lpstr>৩ নং দলের কাজঃ ১।............ ২।............ ৩।............ ৪। ...........</vt:lpstr>
      <vt:lpstr>৪ নং দলের কাজঃ ১।........... ২।........... ৩। .......... ৪। ..........</vt:lpstr>
      <vt:lpstr>মূল্যায়নঃ  ১। রংধনুতে  কী  কী  রং থাকে ?  ২। আকাশের রং কী? 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শুভেচ্ছা</dc:title>
  <dc:creator>ASRAF</dc:creator>
  <cp:lastModifiedBy>ASRAF</cp:lastModifiedBy>
  <cp:revision>1</cp:revision>
  <dcterms:created xsi:type="dcterms:W3CDTF">2020-07-05T15:17:32Z</dcterms:created>
  <dcterms:modified xsi:type="dcterms:W3CDTF">2020-07-05T15:19:06Z</dcterms:modified>
</cp:coreProperties>
</file>