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Default Extension="gif" ContentType="image/gif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85" r:id="rId2"/>
    <p:sldId id="257" r:id="rId3"/>
    <p:sldId id="258" r:id="rId4"/>
    <p:sldId id="259" r:id="rId5"/>
    <p:sldId id="260" r:id="rId6"/>
    <p:sldId id="263" r:id="rId7"/>
    <p:sldId id="264" r:id="rId8"/>
    <p:sldId id="275" r:id="rId9"/>
    <p:sldId id="262" r:id="rId10"/>
    <p:sldId id="274" r:id="rId11"/>
    <p:sldId id="277" r:id="rId12"/>
    <p:sldId id="269" r:id="rId13"/>
    <p:sldId id="268" r:id="rId14"/>
    <p:sldId id="270" r:id="rId15"/>
    <p:sldId id="271" r:id="rId16"/>
    <p:sldId id="272" r:id="rId17"/>
    <p:sldId id="273" r:id="rId18"/>
    <p:sldId id="280" r:id="rId19"/>
    <p:sldId id="288" r:id="rId20"/>
    <p:sldId id="286" r:id="rId21"/>
    <p:sldId id="287" r:id="rId22"/>
    <p:sldId id="265" r:id="rId23"/>
    <p:sldId id="284" r:id="rId2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60014"/>
    <a:srgbClr val="4F81BD"/>
    <a:srgbClr val="E11FBC"/>
    <a:srgbClr val="0190B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40" autoAdjust="0"/>
    <p:restoredTop sz="94660"/>
  </p:normalViewPr>
  <p:slideViewPr>
    <p:cSldViewPr snapToGrid="0">
      <p:cViewPr varScale="1">
        <p:scale>
          <a:sx n="69" d="100"/>
          <a:sy n="69" d="100"/>
        </p:scale>
        <p:origin x="84" y="-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image" Target="../media/image9.png"/></Relationships>
</file>

<file path=ppt/diagrams/_rels/data2.xml.rels><?xml version="1.0" encoding="UTF-8" standalone="yes"?>
<Relationships xmlns="http://schemas.openxmlformats.org/package/2006/relationships"><Relationship Id="rId1" Type="http://schemas.openxmlformats.org/officeDocument/2006/relationships/image" Target="../media/image9.png"/></Relationships>
</file>

<file path=ppt/diagrams/_rels/data3.xml.rels><?xml version="1.0" encoding="UTF-8" standalone="yes"?>
<Relationships xmlns="http://schemas.openxmlformats.org/package/2006/relationships"><Relationship Id="rId1" Type="http://schemas.openxmlformats.org/officeDocument/2006/relationships/image" Target="../media/image9.png"/></Relationships>
</file>

<file path=ppt/diagrams/_rels/data4.xml.rels><?xml version="1.0" encoding="UTF-8" standalone="yes"?>
<Relationships xmlns="http://schemas.openxmlformats.org/package/2006/relationships"><Relationship Id="rId1" Type="http://schemas.openxmlformats.org/officeDocument/2006/relationships/image" Target="../media/image9.png"/></Relationships>
</file>

<file path=ppt/diagrams/_rels/data5.xml.rels><?xml version="1.0" encoding="UTF-8" standalone="yes"?>
<Relationships xmlns="http://schemas.openxmlformats.org/package/2006/relationships"><Relationship Id="rId1" Type="http://schemas.openxmlformats.org/officeDocument/2006/relationships/image" Target="../media/image9.png"/></Relationships>
</file>

<file path=ppt/diagram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9.png"/></Relationships>
</file>

<file path=ppt/diagrams/_rels/drawing2.xml.rels><?xml version="1.0" encoding="UTF-8" standalone="yes"?>
<Relationships xmlns="http://schemas.openxmlformats.org/package/2006/relationships"><Relationship Id="rId1" Type="http://schemas.openxmlformats.org/officeDocument/2006/relationships/image" Target="../media/image9.png"/></Relationships>
</file>

<file path=ppt/diagrams/_rels/drawing3.xml.rels><?xml version="1.0" encoding="UTF-8" standalone="yes"?>
<Relationships xmlns="http://schemas.openxmlformats.org/package/2006/relationships"><Relationship Id="rId1" Type="http://schemas.openxmlformats.org/officeDocument/2006/relationships/image" Target="../media/image9.png"/></Relationships>
</file>

<file path=ppt/diagrams/_rels/drawing4.xml.rels><?xml version="1.0" encoding="UTF-8" standalone="yes"?>
<Relationships xmlns="http://schemas.openxmlformats.org/package/2006/relationships"><Relationship Id="rId1" Type="http://schemas.openxmlformats.org/officeDocument/2006/relationships/image" Target="../media/image9.png"/></Relationships>
</file>

<file path=ppt/diagrams/_rels/drawing5.xml.rels><?xml version="1.0" encoding="UTF-8" standalone="yes"?>
<Relationships xmlns="http://schemas.openxmlformats.org/package/2006/relationships"><Relationship Id="rId1" Type="http://schemas.openxmlformats.org/officeDocument/2006/relationships/image" Target="../media/image9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A2958EF-1175-4FA9-938A-ABD69B5E8FA2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274C50E-D3F7-4CA3-B546-6F17BA515A57}">
      <dgm:prSet phldrT="[Text]" custT="1">
        <dgm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dgm:style>
      </dgm:prSet>
      <dgm:spPr/>
      <dgm:t>
        <a:bodyPr/>
        <a:lstStyle/>
        <a:p>
          <a:pPr algn="ctr"/>
          <a:r>
            <a:rPr lang="en-US" sz="138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সংকল্প</a:t>
          </a:r>
          <a:endParaRPr lang="en-US" sz="13800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3FC67D9B-01E6-45A1-8E07-37C8DA576830}" type="parTrans" cxnId="{307A8AAA-BC83-4FDF-9F9C-BE2908C310FB}">
      <dgm:prSet/>
      <dgm:spPr/>
      <dgm:t>
        <a:bodyPr/>
        <a:lstStyle/>
        <a:p>
          <a:endParaRPr lang="en-US"/>
        </a:p>
      </dgm:t>
    </dgm:pt>
    <dgm:pt modelId="{A788B654-43D0-4F57-B788-5FF2DCDBC969}" type="sibTrans" cxnId="{307A8AAA-BC83-4FDF-9F9C-BE2908C310FB}">
      <dgm:prSet/>
      <dgm:spPr/>
      <dgm:t>
        <a:bodyPr/>
        <a:lstStyle/>
        <a:p>
          <a:endParaRPr lang="en-US"/>
        </a:p>
      </dgm:t>
    </dgm:pt>
    <dgm:pt modelId="{C2AD3037-44C4-422A-A47F-A11F98AE5F6F}">
      <dgm:prSet phldrT="[Text]" custT="1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pPr algn="ctr"/>
          <a:r>
            <a:rPr lang="en-US" sz="96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প্রতিজ্ঞা</a:t>
          </a:r>
          <a:endParaRPr lang="en-US" sz="5400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84FD02EA-00F4-4D49-BC65-B2FF114B06DE}" type="parTrans" cxnId="{3B1F047F-61F6-4374-A508-55FF4252B298}">
      <dgm:prSet/>
      <dgm:spPr/>
      <dgm:t>
        <a:bodyPr/>
        <a:lstStyle/>
        <a:p>
          <a:endParaRPr lang="en-US"/>
        </a:p>
      </dgm:t>
    </dgm:pt>
    <dgm:pt modelId="{4F26DFCB-2349-4907-9353-1F38AFF768F7}" type="sibTrans" cxnId="{3B1F047F-61F6-4374-A508-55FF4252B298}">
      <dgm:prSet/>
      <dgm:spPr/>
      <dgm:t>
        <a:bodyPr/>
        <a:lstStyle/>
        <a:p>
          <a:endParaRPr lang="en-US"/>
        </a:p>
      </dgm:t>
    </dgm:pt>
    <dgm:pt modelId="{651B3C54-7F67-4B9D-B783-8722E01046A1}">
      <dgm:prSet phldrT="[Text]"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>
        <a:ln/>
      </dgm:spPr>
      <dgm:t>
        <a:bodyPr/>
        <a:lstStyle/>
        <a:p>
          <a:pPr algn="ctr"/>
          <a:r>
            <a:rPr lang="en-US" dirty="0" err="1" smtClean="0">
              <a:latin typeface="NikoshBAN" panose="02000000000000000000" pitchFamily="2" charset="0"/>
              <a:cs typeface="NikoshBAN" panose="02000000000000000000" pitchFamily="2" charset="0"/>
            </a:rPr>
            <a:t>ভালো</a:t>
          </a:r>
          <a:r>
            <a:rPr lang="en-US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dirty="0" err="1" smtClean="0">
              <a:latin typeface="NikoshBAN" panose="02000000000000000000" pitchFamily="2" charset="0"/>
              <a:cs typeface="NikoshBAN" panose="02000000000000000000" pitchFamily="2" charset="0"/>
            </a:rPr>
            <a:t>কাজ</a:t>
          </a:r>
          <a:r>
            <a:rPr lang="en-US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dirty="0" err="1" smtClean="0">
              <a:latin typeface="NikoshBAN" panose="02000000000000000000" pitchFamily="2" charset="0"/>
              <a:cs typeface="NikoshBAN" panose="02000000000000000000" pitchFamily="2" charset="0"/>
            </a:rPr>
            <a:t>করার</a:t>
          </a:r>
          <a:r>
            <a:rPr lang="en-US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dirty="0" err="1" smtClean="0">
              <a:latin typeface="NikoshBAN" panose="02000000000000000000" pitchFamily="2" charset="0"/>
              <a:cs typeface="NikoshBAN" panose="02000000000000000000" pitchFamily="2" charset="0"/>
            </a:rPr>
            <a:t>জন্য</a:t>
          </a:r>
          <a:r>
            <a:rPr lang="en-US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dirty="0" err="1" smtClean="0">
              <a:latin typeface="NikoshBAN" panose="02000000000000000000" pitchFamily="2" charset="0"/>
              <a:cs typeface="NikoshBAN" panose="02000000000000000000" pitchFamily="2" charset="0"/>
            </a:rPr>
            <a:t>সংকল্প</a:t>
          </a:r>
          <a:r>
            <a:rPr lang="en-US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dirty="0" err="1" smtClean="0">
              <a:latin typeface="NikoshBAN" panose="02000000000000000000" pitchFamily="2" charset="0"/>
              <a:cs typeface="NikoshBAN" panose="02000000000000000000" pitchFamily="2" charset="0"/>
            </a:rPr>
            <a:t>করা</a:t>
          </a:r>
          <a:r>
            <a:rPr lang="en-US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dirty="0" err="1" smtClean="0">
              <a:latin typeface="NikoshBAN" panose="02000000000000000000" pitchFamily="2" charset="0"/>
              <a:cs typeface="NikoshBAN" panose="02000000000000000000" pitchFamily="2" charset="0"/>
            </a:rPr>
            <a:t>উচিত</a:t>
          </a:r>
          <a:r>
            <a:rPr lang="en-US" dirty="0" smtClean="0">
              <a:latin typeface="NikoshBAN" panose="02000000000000000000" pitchFamily="2" charset="0"/>
              <a:cs typeface="NikoshBAN" panose="02000000000000000000" pitchFamily="2" charset="0"/>
            </a:rPr>
            <a:t>।</a:t>
          </a:r>
          <a:endParaRPr lang="en-US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C76FA92D-6651-4E8F-866A-96A4A54B4D55}" type="parTrans" cxnId="{6E269668-F10A-452F-8657-92F8A61831CE}">
      <dgm:prSet/>
      <dgm:spPr/>
      <dgm:t>
        <a:bodyPr/>
        <a:lstStyle/>
        <a:p>
          <a:endParaRPr lang="en-US"/>
        </a:p>
      </dgm:t>
    </dgm:pt>
    <dgm:pt modelId="{B0E16B66-21F6-4881-B94B-8B436C3FFC42}" type="sibTrans" cxnId="{6E269668-F10A-452F-8657-92F8A61831CE}">
      <dgm:prSet/>
      <dgm:spPr/>
      <dgm:t>
        <a:bodyPr/>
        <a:lstStyle/>
        <a:p>
          <a:endParaRPr lang="en-US"/>
        </a:p>
      </dgm:t>
    </dgm:pt>
    <dgm:pt modelId="{2718628F-3F0E-4ACE-AB3D-3392F6BE0B80}" type="pres">
      <dgm:prSet presAssocID="{FA2958EF-1175-4FA9-938A-ABD69B5E8FA2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en-US"/>
        </a:p>
      </dgm:t>
    </dgm:pt>
    <dgm:pt modelId="{FE4DCE80-C5EA-45B7-AB5F-BC577BE3284D}" type="pres">
      <dgm:prSet presAssocID="{FA2958EF-1175-4FA9-938A-ABD69B5E8FA2}" presName="Name1" presStyleCnt="0"/>
      <dgm:spPr/>
    </dgm:pt>
    <dgm:pt modelId="{64B2C512-77E2-4530-AF8B-ED3151B164CC}" type="pres">
      <dgm:prSet presAssocID="{FA2958EF-1175-4FA9-938A-ABD69B5E8FA2}" presName="cycle" presStyleCnt="0"/>
      <dgm:spPr/>
    </dgm:pt>
    <dgm:pt modelId="{DC729E52-674C-4EAC-8C48-90269961C135}" type="pres">
      <dgm:prSet presAssocID="{FA2958EF-1175-4FA9-938A-ABD69B5E8FA2}" presName="srcNode" presStyleLbl="node1" presStyleIdx="0" presStyleCnt="3"/>
      <dgm:spPr/>
    </dgm:pt>
    <dgm:pt modelId="{FFB57F83-02DF-4E92-B4E9-5C391A6A2B86}" type="pres">
      <dgm:prSet presAssocID="{FA2958EF-1175-4FA9-938A-ABD69B5E8FA2}" presName="conn" presStyleLbl="parChTrans1D2" presStyleIdx="0" presStyleCnt="1"/>
      <dgm:spPr/>
      <dgm:t>
        <a:bodyPr/>
        <a:lstStyle/>
        <a:p>
          <a:endParaRPr lang="en-US"/>
        </a:p>
      </dgm:t>
    </dgm:pt>
    <dgm:pt modelId="{A4CAA8CC-B0E4-45DA-928F-8D5209B800AB}" type="pres">
      <dgm:prSet presAssocID="{FA2958EF-1175-4FA9-938A-ABD69B5E8FA2}" presName="extraNode" presStyleLbl="node1" presStyleIdx="0" presStyleCnt="3"/>
      <dgm:spPr/>
    </dgm:pt>
    <dgm:pt modelId="{C360DFAA-EDEB-457C-8721-D70E5DBEE613}" type="pres">
      <dgm:prSet presAssocID="{FA2958EF-1175-4FA9-938A-ABD69B5E8FA2}" presName="dstNode" presStyleLbl="node1" presStyleIdx="0" presStyleCnt="3"/>
      <dgm:spPr/>
    </dgm:pt>
    <dgm:pt modelId="{1612EB7C-0AE7-4CB1-9911-8B5AD76EC2EF}" type="pres">
      <dgm:prSet presAssocID="{A274C50E-D3F7-4CA3-B546-6F17BA515A57}" presName="text_1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0F4DD6A-6F75-42C5-B3C2-720758B49440}" type="pres">
      <dgm:prSet presAssocID="{A274C50E-D3F7-4CA3-B546-6F17BA515A57}" presName="accent_1" presStyleCnt="0"/>
      <dgm:spPr/>
    </dgm:pt>
    <dgm:pt modelId="{AE48F06F-A72A-41A2-97E0-71A0A0A0DB2A}" type="pres">
      <dgm:prSet presAssocID="{A274C50E-D3F7-4CA3-B546-6F17BA515A57}" presName="accentRepeatNode" presStyleLbl="solidFgAcc1" presStyleIdx="0" presStyleCnt="3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en-US"/>
        </a:p>
      </dgm:t>
    </dgm:pt>
    <dgm:pt modelId="{45424CA2-571A-40A4-AE3E-91651AE17E18}" type="pres">
      <dgm:prSet presAssocID="{C2AD3037-44C4-422A-A47F-A11F98AE5F6F}" presName="text_2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A249CA2-08E3-4318-B352-BC764AF31126}" type="pres">
      <dgm:prSet presAssocID="{C2AD3037-44C4-422A-A47F-A11F98AE5F6F}" presName="accent_2" presStyleCnt="0"/>
      <dgm:spPr/>
    </dgm:pt>
    <dgm:pt modelId="{468CE2D5-2474-45EF-8181-EE3CF0DB024F}" type="pres">
      <dgm:prSet presAssocID="{C2AD3037-44C4-422A-A47F-A11F98AE5F6F}" presName="accentRepeatNode" presStyleLbl="solidFgAcc1" presStyleIdx="1" presStyleCnt="3"/>
      <dgm:spPr/>
    </dgm:pt>
    <dgm:pt modelId="{02655C8B-8112-454E-85D1-2C0B47DAEF69}" type="pres">
      <dgm:prSet presAssocID="{651B3C54-7F67-4B9D-B783-8722E01046A1}" presName="text_3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EFE228B-43C7-4DAD-BD86-2632132D4F10}" type="pres">
      <dgm:prSet presAssocID="{651B3C54-7F67-4B9D-B783-8722E01046A1}" presName="accent_3" presStyleCnt="0"/>
      <dgm:spPr/>
    </dgm:pt>
    <dgm:pt modelId="{691DEA14-BB02-4106-8BE5-ABD4B4CA59D1}" type="pres">
      <dgm:prSet presAssocID="{651B3C54-7F67-4B9D-B783-8722E01046A1}" presName="accentRepeatNode" presStyleLbl="solidFgAcc1" presStyleIdx="2" presStyleCnt="3"/>
      <dgm:spPr/>
    </dgm:pt>
  </dgm:ptLst>
  <dgm:cxnLst>
    <dgm:cxn modelId="{F90050D9-0329-4D40-97A3-D1BF047A1199}" type="presOf" srcId="{FA2958EF-1175-4FA9-938A-ABD69B5E8FA2}" destId="{2718628F-3F0E-4ACE-AB3D-3392F6BE0B80}" srcOrd="0" destOrd="0" presId="urn:microsoft.com/office/officeart/2008/layout/VerticalCurvedList"/>
    <dgm:cxn modelId="{A8CDDF9A-EA03-4E3F-B402-B9FD9C10C9B3}" type="presOf" srcId="{651B3C54-7F67-4B9D-B783-8722E01046A1}" destId="{02655C8B-8112-454E-85D1-2C0B47DAEF69}" srcOrd="0" destOrd="0" presId="urn:microsoft.com/office/officeart/2008/layout/VerticalCurvedList"/>
    <dgm:cxn modelId="{5AE1CFF8-2DB9-4579-A18B-6226AE7B8201}" type="presOf" srcId="{A274C50E-D3F7-4CA3-B546-6F17BA515A57}" destId="{1612EB7C-0AE7-4CB1-9911-8B5AD76EC2EF}" srcOrd="0" destOrd="0" presId="urn:microsoft.com/office/officeart/2008/layout/VerticalCurvedList"/>
    <dgm:cxn modelId="{12162B73-DCD7-463C-9F98-84D10230F1C3}" type="presOf" srcId="{A788B654-43D0-4F57-B788-5FF2DCDBC969}" destId="{FFB57F83-02DF-4E92-B4E9-5C391A6A2B86}" srcOrd="0" destOrd="0" presId="urn:microsoft.com/office/officeart/2008/layout/VerticalCurvedList"/>
    <dgm:cxn modelId="{6E269668-F10A-452F-8657-92F8A61831CE}" srcId="{FA2958EF-1175-4FA9-938A-ABD69B5E8FA2}" destId="{651B3C54-7F67-4B9D-B783-8722E01046A1}" srcOrd="2" destOrd="0" parTransId="{C76FA92D-6651-4E8F-866A-96A4A54B4D55}" sibTransId="{B0E16B66-21F6-4881-B94B-8B436C3FFC42}"/>
    <dgm:cxn modelId="{D25E931E-541E-4CA1-9934-011EB9B7D3B9}" type="presOf" srcId="{C2AD3037-44C4-422A-A47F-A11F98AE5F6F}" destId="{45424CA2-571A-40A4-AE3E-91651AE17E18}" srcOrd="0" destOrd="0" presId="urn:microsoft.com/office/officeart/2008/layout/VerticalCurvedList"/>
    <dgm:cxn modelId="{3B1F047F-61F6-4374-A508-55FF4252B298}" srcId="{FA2958EF-1175-4FA9-938A-ABD69B5E8FA2}" destId="{C2AD3037-44C4-422A-A47F-A11F98AE5F6F}" srcOrd="1" destOrd="0" parTransId="{84FD02EA-00F4-4D49-BC65-B2FF114B06DE}" sibTransId="{4F26DFCB-2349-4907-9353-1F38AFF768F7}"/>
    <dgm:cxn modelId="{307A8AAA-BC83-4FDF-9F9C-BE2908C310FB}" srcId="{FA2958EF-1175-4FA9-938A-ABD69B5E8FA2}" destId="{A274C50E-D3F7-4CA3-B546-6F17BA515A57}" srcOrd="0" destOrd="0" parTransId="{3FC67D9B-01E6-45A1-8E07-37C8DA576830}" sibTransId="{A788B654-43D0-4F57-B788-5FF2DCDBC969}"/>
    <dgm:cxn modelId="{566976FA-54FA-4CF3-9460-CF953E81D37A}" type="presParOf" srcId="{2718628F-3F0E-4ACE-AB3D-3392F6BE0B80}" destId="{FE4DCE80-C5EA-45B7-AB5F-BC577BE3284D}" srcOrd="0" destOrd="0" presId="urn:microsoft.com/office/officeart/2008/layout/VerticalCurvedList"/>
    <dgm:cxn modelId="{A2727F3E-DE5F-4BD6-A914-41FB910A996C}" type="presParOf" srcId="{FE4DCE80-C5EA-45B7-AB5F-BC577BE3284D}" destId="{64B2C512-77E2-4530-AF8B-ED3151B164CC}" srcOrd="0" destOrd="0" presId="urn:microsoft.com/office/officeart/2008/layout/VerticalCurvedList"/>
    <dgm:cxn modelId="{EFB1D5AB-8E59-4A5E-80FD-3635D70D65EF}" type="presParOf" srcId="{64B2C512-77E2-4530-AF8B-ED3151B164CC}" destId="{DC729E52-674C-4EAC-8C48-90269961C135}" srcOrd="0" destOrd="0" presId="urn:microsoft.com/office/officeart/2008/layout/VerticalCurvedList"/>
    <dgm:cxn modelId="{0D15EC4A-1A1C-4137-A538-C2826813C83A}" type="presParOf" srcId="{64B2C512-77E2-4530-AF8B-ED3151B164CC}" destId="{FFB57F83-02DF-4E92-B4E9-5C391A6A2B86}" srcOrd="1" destOrd="0" presId="urn:microsoft.com/office/officeart/2008/layout/VerticalCurvedList"/>
    <dgm:cxn modelId="{B256A96A-447C-4CE2-AA76-339407CB70F5}" type="presParOf" srcId="{64B2C512-77E2-4530-AF8B-ED3151B164CC}" destId="{A4CAA8CC-B0E4-45DA-928F-8D5209B800AB}" srcOrd="2" destOrd="0" presId="urn:microsoft.com/office/officeart/2008/layout/VerticalCurvedList"/>
    <dgm:cxn modelId="{F9EDD0C1-42A4-47D5-B977-314242A69F69}" type="presParOf" srcId="{64B2C512-77E2-4530-AF8B-ED3151B164CC}" destId="{C360DFAA-EDEB-457C-8721-D70E5DBEE613}" srcOrd="3" destOrd="0" presId="urn:microsoft.com/office/officeart/2008/layout/VerticalCurvedList"/>
    <dgm:cxn modelId="{00EC85E0-305E-48F0-86F3-943D42A73558}" type="presParOf" srcId="{FE4DCE80-C5EA-45B7-AB5F-BC577BE3284D}" destId="{1612EB7C-0AE7-4CB1-9911-8B5AD76EC2EF}" srcOrd="1" destOrd="0" presId="urn:microsoft.com/office/officeart/2008/layout/VerticalCurvedList"/>
    <dgm:cxn modelId="{88F8E1BE-6763-4792-B149-11D6E2AE35E4}" type="presParOf" srcId="{FE4DCE80-C5EA-45B7-AB5F-BC577BE3284D}" destId="{90F4DD6A-6F75-42C5-B3C2-720758B49440}" srcOrd="2" destOrd="0" presId="urn:microsoft.com/office/officeart/2008/layout/VerticalCurvedList"/>
    <dgm:cxn modelId="{FC47C906-AE6B-479C-A181-D58D35EC417C}" type="presParOf" srcId="{90F4DD6A-6F75-42C5-B3C2-720758B49440}" destId="{AE48F06F-A72A-41A2-97E0-71A0A0A0DB2A}" srcOrd="0" destOrd="0" presId="urn:microsoft.com/office/officeart/2008/layout/VerticalCurvedList"/>
    <dgm:cxn modelId="{1B0D804B-1F6F-4F2F-9B25-38E9AA22DAD7}" type="presParOf" srcId="{FE4DCE80-C5EA-45B7-AB5F-BC577BE3284D}" destId="{45424CA2-571A-40A4-AE3E-91651AE17E18}" srcOrd="3" destOrd="0" presId="urn:microsoft.com/office/officeart/2008/layout/VerticalCurvedList"/>
    <dgm:cxn modelId="{458B042F-09D2-404F-B8D6-4265F74360D3}" type="presParOf" srcId="{FE4DCE80-C5EA-45B7-AB5F-BC577BE3284D}" destId="{4A249CA2-08E3-4318-B352-BC764AF31126}" srcOrd="4" destOrd="0" presId="urn:microsoft.com/office/officeart/2008/layout/VerticalCurvedList"/>
    <dgm:cxn modelId="{AD2F33E0-C70A-4D10-8A89-AD85672DA13E}" type="presParOf" srcId="{4A249CA2-08E3-4318-B352-BC764AF31126}" destId="{468CE2D5-2474-45EF-8181-EE3CF0DB024F}" srcOrd="0" destOrd="0" presId="urn:microsoft.com/office/officeart/2008/layout/VerticalCurvedList"/>
    <dgm:cxn modelId="{BEE2C7BA-E699-487A-A299-BEEDEBC60962}" type="presParOf" srcId="{FE4DCE80-C5EA-45B7-AB5F-BC577BE3284D}" destId="{02655C8B-8112-454E-85D1-2C0B47DAEF69}" srcOrd="5" destOrd="0" presId="urn:microsoft.com/office/officeart/2008/layout/VerticalCurvedList"/>
    <dgm:cxn modelId="{1EC4248A-7C23-4F80-9DDC-F9F638D61AB8}" type="presParOf" srcId="{FE4DCE80-C5EA-45B7-AB5F-BC577BE3284D}" destId="{2EFE228B-43C7-4DAD-BD86-2632132D4F10}" srcOrd="6" destOrd="0" presId="urn:microsoft.com/office/officeart/2008/layout/VerticalCurvedList"/>
    <dgm:cxn modelId="{28911B72-07DD-4F47-8C70-180D0D8B005F}" type="presParOf" srcId="{2EFE228B-43C7-4DAD-BD86-2632132D4F10}" destId="{691DEA14-BB02-4106-8BE5-ABD4B4CA59D1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A2958EF-1175-4FA9-938A-ABD69B5E8FA2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274C50E-D3F7-4CA3-B546-6F17BA515A57}">
      <dgm:prSet phldrT="[Text]" custT="1">
        <dgm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dgm:style>
      </dgm:prSet>
      <dgm:spPr/>
      <dgm:t>
        <a:bodyPr/>
        <a:lstStyle/>
        <a:p>
          <a:pPr algn="ctr"/>
          <a:r>
            <a:rPr lang="en-US" sz="138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বদ্ধ</a:t>
          </a:r>
          <a:endParaRPr lang="en-US" sz="13800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3FC67D9B-01E6-45A1-8E07-37C8DA576830}" type="parTrans" cxnId="{307A8AAA-BC83-4FDF-9F9C-BE2908C310FB}">
      <dgm:prSet/>
      <dgm:spPr/>
      <dgm:t>
        <a:bodyPr/>
        <a:lstStyle/>
        <a:p>
          <a:endParaRPr lang="en-US"/>
        </a:p>
      </dgm:t>
    </dgm:pt>
    <dgm:pt modelId="{A788B654-43D0-4F57-B788-5FF2DCDBC969}" type="sibTrans" cxnId="{307A8AAA-BC83-4FDF-9F9C-BE2908C310FB}">
      <dgm:prSet/>
      <dgm:spPr/>
      <dgm:t>
        <a:bodyPr/>
        <a:lstStyle/>
        <a:p>
          <a:endParaRPr lang="en-US"/>
        </a:p>
      </dgm:t>
    </dgm:pt>
    <dgm:pt modelId="{C2AD3037-44C4-422A-A47F-A11F98AE5F6F}">
      <dgm:prSet phldrT="[Text]" custT="1"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pPr algn="ctr"/>
          <a:r>
            <a:rPr lang="en-US" sz="13800" dirty="0" err="1" smtClean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rPr>
            <a:t>বন্ধ</a:t>
          </a:r>
          <a:endParaRPr lang="en-US" sz="6600" dirty="0">
            <a:solidFill>
              <a:srgbClr val="FF0000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84FD02EA-00F4-4D49-BC65-B2FF114B06DE}" type="parTrans" cxnId="{3B1F047F-61F6-4374-A508-55FF4252B298}">
      <dgm:prSet/>
      <dgm:spPr/>
      <dgm:t>
        <a:bodyPr/>
        <a:lstStyle/>
        <a:p>
          <a:endParaRPr lang="en-US"/>
        </a:p>
      </dgm:t>
    </dgm:pt>
    <dgm:pt modelId="{4F26DFCB-2349-4907-9353-1F38AFF768F7}" type="sibTrans" cxnId="{3B1F047F-61F6-4374-A508-55FF4252B298}">
      <dgm:prSet/>
      <dgm:spPr/>
      <dgm:t>
        <a:bodyPr/>
        <a:lstStyle/>
        <a:p>
          <a:endParaRPr lang="en-US"/>
        </a:p>
      </dgm:t>
    </dgm:pt>
    <dgm:pt modelId="{651B3C54-7F67-4B9D-B783-8722E01046A1}">
      <dgm:prSet phldrT="[Text]" custT="1">
        <dgm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dgm:style>
      </dgm:prSet>
      <dgm:spPr/>
      <dgm:t>
        <a:bodyPr/>
        <a:lstStyle/>
        <a:p>
          <a:pPr algn="ctr"/>
          <a:r>
            <a:rPr lang="en-US" sz="6600" b="1" dirty="0" err="1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বদ্ধ</a:t>
          </a:r>
          <a:r>
            <a:rPr lang="en-US" sz="6600" b="1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6600" b="1" dirty="0" err="1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ঘরে</a:t>
          </a:r>
          <a:r>
            <a:rPr lang="en-US" sz="6600" b="1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6600" b="1" dirty="0" err="1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আলো</a:t>
          </a:r>
          <a:r>
            <a:rPr lang="en-US" sz="6600" b="1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6600" b="1" dirty="0" err="1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বাতাস</a:t>
          </a:r>
          <a:r>
            <a:rPr lang="en-US" sz="6600" b="1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6600" b="1" dirty="0" err="1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ঢুকতে</a:t>
          </a:r>
          <a:r>
            <a:rPr lang="en-US" sz="6600" b="1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6600" b="1" dirty="0" err="1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পারে</a:t>
          </a:r>
          <a:r>
            <a:rPr lang="en-US" sz="6600" b="1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6600" b="1" dirty="0" err="1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না</a:t>
          </a:r>
          <a:r>
            <a:rPr lang="en-US" sz="6600" b="1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।</a:t>
          </a:r>
          <a:endParaRPr lang="en-US" sz="6600" b="1" dirty="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C76FA92D-6651-4E8F-866A-96A4A54B4D55}" type="parTrans" cxnId="{6E269668-F10A-452F-8657-92F8A61831CE}">
      <dgm:prSet/>
      <dgm:spPr/>
      <dgm:t>
        <a:bodyPr/>
        <a:lstStyle/>
        <a:p>
          <a:endParaRPr lang="en-US"/>
        </a:p>
      </dgm:t>
    </dgm:pt>
    <dgm:pt modelId="{B0E16B66-21F6-4881-B94B-8B436C3FFC42}" type="sibTrans" cxnId="{6E269668-F10A-452F-8657-92F8A61831CE}">
      <dgm:prSet/>
      <dgm:spPr/>
      <dgm:t>
        <a:bodyPr/>
        <a:lstStyle/>
        <a:p>
          <a:endParaRPr lang="en-US"/>
        </a:p>
      </dgm:t>
    </dgm:pt>
    <dgm:pt modelId="{2718628F-3F0E-4ACE-AB3D-3392F6BE0B80}" type="pres">
      <dgm:prSet presAssocID="{FA2958EF-1175-4FA9-938A-ABD69B5E8FA2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en-US"/>
        </a:p>
      </dgm:t>
    </dgm:pt>
    <dgm:pt modelId="{FE4DCE80-C5EA-45B7-AB5F-BC577BE3284D}" type="pres">
      <dgm:prSet presAssocID="{FA2958EF-1175-4FA9-938A-ABD69B5E8FA2}" presName="Name1" presStyleCnt="0"/>
      <dgm:spPr/>
    </dgm:pt>
    <dgm:pt modelId="{64B2C512-77E2-4530-AF8B-ED3151B164CC}" type="pres">
      <dgm:prSet presAssocID="{FA2958EF-1175-4FA9-938A-ABD69B5E8FA2}" presName="cycle" presStyleCnt="0"/>
      <dgm:spPr/>
    </dgm:pt>
    <dgm:pt modelId="{DC729E52-674C-4EAC-8C48-90269961C135}" type="pres">
      <dgm:prSet presAssocID="{FA2958EF-1175-4FA9-938A-ABD69B5E8FA2}" presName="srcNode" presStyleLbl="node1" presStyleIdx="0" presStyleCnt="3"/>
      <dgm:spPr/>
    </dgm:pt>
    <dgm:pt modelId="{FFB57F83-02DF-4E92-B4E9-5C391A6A2B86}" type="pres">
      <dgm:prSet presAssocID="{FA2958EF-1175-4FA9-938A-ABD69B5E8FA2}" presName="conn" presStyleLbl="parChTrans1D2" presStyleIdx="0" presStyleCnt="1"/>
      <dgm:spPr/>
      <dgm:t>
        <a:bodyPr/>
        <a:lstStyle/>
        <a:p>
          <a:endParaRPr lang="en-US"/>
        </a:p>
      </dgm:t>
    </dgm:pt>
    <dgm:pt modelId="{A4CAA8CC-B0E4-45DA-928F-8D5209B800AB}" type="pres">
      <dgm:prSet presAssocID="{FA2958EF-1175-4FA9-938A-ABD69B5E8FA2}" presName="extraNode" presStyleLbl="node1" presStyleIdx="0" presStyleCnt="3"/>
      <dgm:spPr/>
    </dgm:pt>
    <dgm:pt modelId="{C360DFAA-EDEB-457C-8721-D70E5DBEE613}" type="pres">
      <dgm:prSet presAssocID="{FA2958EF-1175-4FA9-938A-ABD69B5E8FA2}" presName="dstNode" presStyleLbl="node1" presStyleIdx="0" presStyleCnt="3"/>
      <dgm:spPr/>
    </dgm:pt>
    <dgm:pt modelId="{1612EB7C-0AE7-4CB1-9911-8B5AD76EC2EF}" type="pres">
      <dgm:prSet presAssocID="{A274C50E-D3F7-4CA3-B546-6F17BA515A57}" presName="text_1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0F4DD6A-6F75-42C5-B3C2-720758B49440}" type="pres">
      <dgm:prSet presAssocID="{A274C50E-D3F7-4CA3-B546-6F17BA515A57}" presName="accent_1" presStyleCnt="0"/>
      <dgm:spPr/>
    </dgm:pt>
    <dgm:pt modelId="{AE48F06F-A72A-41A2-97E0-71A0A0A0DB2A}" type="pres">
      <dgm:prSet presAssocID="{A274C50E-D3F7-4CA3-B546-6F17BA515A57}" presName="accentRepeatNode" presStyleLbl="solidFgAcc1" presStyleIdx="0" presStyleCnt="3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en-US"/>
        </a:p>
      </dgm:t>
    </dgm:pt>
    <dgm:pt modelId="{45424CA2-571A-40A4-AE3E-91651AE17E18}" type="pres">
      <dgm:prSet presAssocID="{C2AD3037-44C4-422A-A47F-A11F98AE5F6F}" presName="text_2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A249CA2-08E3-4318-B352-BC764AF31126}" type="pres">
      <dgm:prSet presAssocID="{C2AD3037-44C4-422A-A47F-A11F98AE5F6F}" presName="accent_2" presStyleCnt="0"/>
      <dgm:spPr/>
    </dgm:pt>
    <dgm:pt modelId="{468CE2D5-2474-45EF-8181-EE3CF0DB024F}" type="pres">
      <dgm:prSet presAssocID="{C2AD3037-44C4-422A-A47F-A11F98AE5F6F}" presName="accentRepeatNode" presStyleLbl="solidFgAcc1" presStyleIdx="1" presStyleCnt="3"/>
      <dgm:spPr/>
    </dgm:pt>
    <dgm:pt modelId="{02655C8B-8112-454E-85D1-2C0B47DAEF69}" type="pres">
      <dgm:prSet presAssocID="{651B3C54-7F67-4B9D-B783-8722E01046A1}" presName="text_3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EFE228B-43C7-4DAD-BD86-2632132D4F10}" type="pres">
      <dgm:prSet presAssocID="{651B3C54-7F67-4B9D-B783-8722E01046A1}" presName="accent_3" presStyleCnt="0"/>
      <dgm:spPr/>
    </dgm:pt>
    <dgm:pt modelId="{691DEA14-BB02-4106-8BE5-ABD4B4CA59D1}" type="pres">
      <dgm:prSet presAssocID="{651B3C54-7F67-4B9D-B783-8722E01046A1}" presName="accentRepeatNode" presStyleLbl="solidFgAcc1" presStyleIdx="2" presStyleCnt="3"/>
      <dgm:spPr/>
    </dgm:pt>
  </dgm:ptLst>
  <dgm:cxnLst>
    <dgm:cxn modelId="{F90050D9-0329-4D40-97A3-D1BF047A1199}" type="presOf" srcId="{FA2958EF-1175-4FA9-938A-ABD69B5E8FA2}" destId="{2718628F-3F0E-4ACE-AB3D-3392F6BE0B80}" srcOrd="0" destOrd="0" presId="urn:microsoft.com/office/officeart/2008/layout/VerticalCurvedList"/>
    <dgm:cxn modelId="{A8CDDF9A-EA03-4E3F-B402-B9FD9C10C9B3}" type="presOf" srcId="{651B3C54-7F67-4B9D-B783-8722E01046A1}" destId="{02655C8B-8112-454E-85D1-2C0B47DAEF69}" srcOrd="0" destOrd="0" presId="urn:microsoft.com/office/officeart/2008/layout/VerticalCurvedList"/>
    <dgm:cxn modelId="{5AE1CFF8-2DB9-4579-A18B-6226AE7B8201}" type="presOf" srcId="{A274C50E-D3F7-4CA3-B546-6F17BA515A57}" destId="{1612EB7C-0AE7-4CB1-9911-8B5AD76EC2EF}" srcOrd="0" destOrd="0" presId="urn:microsoft.com/office/officeart/2008/layout/VerticalCurvedList"/>
    <dgm:cxn modelId="{12162B73-DCD7-463C-9F98-84D10230F1C3}" type="presOf" srcId="{A788B654-43D0-4F57-B788-5FF2DCDBC969}" destId="{FFB57F83-02DF-4E92-B4E9-5C391A6A2B86}" srcOrd="0" destOrd="0" presId="urn:microsoft.com/office/officeart/2008/layout/VerticalCurvedList"/>
    <dgm:cxn modelId="{6E269668-F10A-452F-8657-92F8A61831CE}" srcId="{FA2958EF-1175-4FA9-938A-ABD69B5E8FA2}" destId="{651B3C54-7F67-4B9D-B783-8722E01046A1}" srcOrd="2" destOrd="0" parTransId="{C76FA92D-6651-4E8F-866A-96A4A54B4D55}" sibTransId="{B0E16B66-21F6-4881-B94B-8B436C3FFC42}"/>
    <dgm:cxn modelId="{D25E931E-541E-4CA1-9934-011EB9B7D3B9}" type="presOf" srcId="{C2AD3037-44C4-422A-A47F-A11F98AE5F6F}" destId="{45424CA2-571A-40A4-AE3E-91651AE17E18}" srcOrd="0" destOrd="0" presId="urn:microsoft.com/office/officeart/2008/layout/VerticalCurvedList"/>
    <dgm:cxn modelId="{3B1F047F-61F6-4374-A508-55FF4252B298}" srcId="{FA2958EF-1175-4FA9-938A-ABD69B5E8FA2}" destId="{C2AD3037-44C4-422A-A47F-A11F98AE5F6F}" srcOrd="1" destOrd="0" parTransId="{84FD02EA-00F4-4D49-BC65-B2FF114B06DE}" sibTransId="{4F26DFCB-2349-4907-9353-1F38AFF768F7}"/>
    <dgm:cxn modelId="{307A8AAA-BC83-4FDF-9F9C-BE2908C310FB}" srcId="{FA2958EF-1175-4FA9-938A-ABD69B5E8FA2}" destId="{A274C50E-D3F7-4CA3-B546-6F17BA515A57}" srcOrd="0" destOrd="0" parTransId="{3FC67D9B-01E6-45A1-8E07-37C8DA576830}" sibTransId="{A788B654-43D0-4F57-B788-5FF2DCDBC969}"/>
    <dgm:cxn modelId="{566976FA-54FA-4CF3-9460-CF953E81D37A}" type="presParOf" srcId="{2718628F-3F0E-4ACE-AB3D-3392F6BE0B80}" destId="{FE4DCE80-C5EA-45B7-AB5F-BC577BE3284D}" srcOrd="0" destOrd="0" presId="urn:microsoft.com/office/officeart/2008/layout/VerticalCurvedList"/>
    <dgm:cxn modelId="{A2727F3E-DE5F-4BD6-A914-41FB910A996C}" type="presParOf" srcId="{FE4DCE80-C5EA-45B7-AB5F-BC577BE3284D}" destId="{64B2C512-77E2-4530-AF8B-ED3151B164CC}" srcOrd="0" destOrd="0" presId="urn:microsoft.com/office/officeart/2008/layout/VerticalCurvedList"/>
    <dgm:cxn modelId="{EFB1D5AB-8E59-4A5E-80FD-3635D70D65EF}" type="presParOf" srcId="{64B2C512-77E2-4530-AF8B-ED3151B164CC}" destId="{DC729E52-674C-4EAC-8C48-90269961C135}" srcOrd="0" destOrd="0" presId="urn:microsoft.com/office/officeart/2008/layout/VerticalCurvedList"/>
    <dgm:cxn modelId="{0D15EC4A-1A1C-4137-A538-C2826813C83A}" type="presParOf" srcId="{64B2C512-77E2-4530-AF8B-ED3151B164CC}" destId="{FFB57F83-02DF-4E92-B4E9-5C391A6A2B86}" srcOrd="1" destOrd="0" presId="urn:microsoft.com/office/officeart/2008/layout/VerticalCurvedList"/>
    <dgm:cxn modelId="{B256A96A-447C-4CE2-AA76-339407CB70F5}" type="presParOf" srcId="{64B2C512-77E2-4530-AF8B-ED3151B164CC}" destId="{A4CAA8CC-B0E4-45DA-928F-8D5209B800AB}" srcOrd="2" destOrd="0" presId="urn:microsoft.com/office/officeart/2008/layout/VerticalCurvedList"/>
    <dgm:cxn modelId="{F9EDD0C1-42A4-47D5-B977-314242A69F69}" type="presParOf" srcId="{64B2C512-77E2-4530-AF8B-ED3151B164CC}" destId="{C360DFAA-EDEB-457C-8721-D70E5DBEE613}" srcOrd="3" destOrd="0" presId="urn:microsoft.com/office/officeart/2008/layout/VerticalCurvedList"/>
    <dgm:cxn modelId="{00EC85E0-305E-48F0-86F3-943D42A73558}" type="presParOf" srcId="{FE4DCE80-C5EA-45B7-AB5F-BC577BE3284D}" destId="{1612EB7C-0AE7-4CB1-9911-8B5AD76EC2EF}" srcOrd="1" destOrd="0" presId="urn:microsoft.com/office/officeart/2008/layout/VerticalCurvedList"/>
    <dgm:cxn modelId="{88F8E1BE-6763-4792-B149-11D6E2AE35E4}" type="presParOf" srcId="{FE4DCE80-C5EA-45B7-AB5F-BC577BE3284D}" destId="{90F4DD6A-6F75-42C5-B3C2-720758B49440}" srcOrd="2" destOrd="0" presId="urn:microsoft.com/office/officeart/2008/layout/VerticalCurvedList"/>
    <dgm:cxn modelId="{FC47C906-AE6B-479C-A181-D58D35EC417C}" type="presParOf" srcId="{90F4DD6A-6F75-42C5-B3C2-720758B49440}" destId="{AE48F06F-A72A-41A2-97E0-71A0A0A0DB2A}" srcOrd="0" destOrd="0" presId="urn:microsoft.com/office/officeart/2008/layout/VerticalCurvedList"/>
    <dgm:cxn modelId="{1B0D804B-1F6F-4F2F-9B25-38E9AA22DAD7}" type="presParOf" srcId="{FE4DCE80-C5EA-45B7-AB5F-BC577BE3284D}" destId="{45424CA2-571A-40A4-AE3E-91651AE17E18}" srcOrd="3" destOrd="0" presId="urn:microsoft.com/office/officeart/2008/layout/VerticalCurvedList"/>
    <dgm:cxn modelId="{458B042F-09D2-404F-B8D6-4265F74360D3}" type="presParOf" srcId="{FE4DCE80-C5EA-45B7-AB5F-BC577BE3284D}" destId="{4A249CA2-08E3-4318-B352-BC764AF31126}" srcOrd="4" destOrd="0" presId="urn:microsoft.com/office/officeart/2008/layout/VerticalCurvedList"/>
    <dgm:cxn modelId="{AD2F33E0-C70A-4D10-8A89-AD85672DA13E}" type="presParOf" srcId="{4A249CA2-08E3-4318-B352-BC764AF31126}" destId="{468CE2D5-2474-45EF-8181-EE3CF0DB024F}" srcOrd="0" destOrd="0" presId="urn:microsoft.com/office/officeart/2008/layout/VerticalCurvedList"/>
    <dgm:cxn modelId="{BEE2C7BA-E699-487A-A299-BEEDEBC60962}" type="presParOf" srcId="{FE4DCE80-C5EA-45B7-AB5F-BC577BE3284D}" destId="{02655C8B-8112-454E-85D1-2C0B47DAEF69}" srcOrd="5" destOrd="0" presId="urn:microsoft.com/office/officeart/2008/layout/VerticalCurvedList"/>
    <dgm:cxn modelId="{1EC4248A-7C23-4F80-9DDC-F9F638D61AB8}" type="presParOf" srcId="{FE4DCE80-C5EA-45B7-AB5F-BC577BE3284D}" destId="{2EFE228B-43C7-4DAD-BD86-2632132D4F10}" srcOrd="6" destOrd="0" presId="urn:microsoft.com/office/officeart/2008/layout/VerticalCurvedList"/>
    <dgm:cxn modelId="{28911B72-07DD-4F47-8C70-180D0D8B005F}" type="presParOf" srcId="{2EFE228B-43C7-4DAD-BD86-2632132D4F10}" destId="{691DEA14-BB02-4106-8BE5-ABD4B4CA59D1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FA2958EF-1175-4FA9-938A-ABD69B5E8FA2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274C50E-D3F7-4CA3-B546-6F17BA515A57}">
      <dgm:prSet phldrT="[Text]" custT="1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pPr algn="ctr"/>
          <a:r>
            <a:rPr lang="en-US" sz="13800" i="1" dirty="0" err="1" smtClean="0">
              <a:latin typeface="NikoshBAN" panose="02000000000000000000" pitchFamily="2" charset="0"/>
              <a:cs typeface="NikoshBAN" panose="02000000000000000000" pitchFamily="2" charset="0"/>
            </a:rPr>
            <a:t>যুগান্তর</a:t>
          </a:r>
          <a:endParaRPr lang="en-US" sz="13800" i="1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3FC67D9B-01E6-45A1-8E07-37C8DA576830}" type="parTrans" cxnId="{307A8AAA-BC83-4FDF-9F9C-BE2908C310FB}">
      <dgm:prSet/>
      <dgm:spPr/>
      <dgm:t>
        <a:bodyPr/>
        <a:lstStyle/>
        <a:p>
          <a:endParaRPr lang="en-US"/>
        </a:p>
      </dgm:t>
    </dgm:pt>
    <dgm:pt modelId="{A788B654-43D0-4F57-B788-5FF2DCDBC969}" type="sibTrans" cxnId="{307A8AAA-BC83-4FDF-9F9C-BE2908C310FB}">
      <dgm:prSet/>
      <dgm:spPr/>
      <dgm:t>
        <a:bodyPr/>
        <a:lstStyle/>
        <a:p>
          <a:endParaRPr lang="en-US"/>
        </a:p>
      </dgm:t>
    </dgm:pt>
    <dgm:pt modelId="{C2AD3037-44C4-422A-A47F-A11F98AE5F6F}">
      <dgm:prSet phldrT="[Text]" custT="1">
        <dgm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dgm:style>
      </dgm:prSet>
      <dgm:spPr/>
      <dgm:t>
        <a:bodyPr/>
        <a:lstStyle/>
        <a:p>
          <a:pPr algn="ctr"/>
          <a:r>
            <a:rPr lang="en-US" sz="138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অন্যযুগ</a:t>
          </a:r>
          <a:endParaRPr lang="en-US" sz="6600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84FD02EA-00F4-4D49-BC65-B2FF114B06DE}" type="parTrans" cxnId="{3B1F047F-61F6-4374-A508-55FF4252B298}">
      <dgm:prSet/>
      <dgm:spPr/>
      <dgm:t>
        <a:bodyPr/>
        <a:lstStyle/>
        <a:p>
          <a:endParaRPr lang="en-US"/>
        </a:p>
      </dgm:t>
    </dgm:pt>
    <dgm:pt modelId="{4F26DFCB-2349-4907-9353-1F38AFF768F7}" type="sibTrans" cxnId="{3B1F047F-61F6-4374-A508-55FF4252B298}">
      <dgm:prSet/>
      <dgm:spPr/>
      <dgm:t>
        <a:bodyPr/>
        <a:lstStyle/>
        <a:p>
          <a:endParaRPr lang="en-US"/>
        </a:p>
      </dgm:t>
    </dgm:pt>
    <dgm:pt modelId="{651B3C54-7F67-4B9D-B783-8722E01046A1}">
      <dgm:prSet phldrT="[Text]">
        <dgm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pPr algn="ctr"/>
          <a:r>
            <a:rPr lang="en-US" b="1" dirty="0" err="1" smtClean="0">
              <a:latin typeface="NikoshBAN" panose="02000000000000000000" pitchFamily="2" charset="0"/>
              <a:cs typeface="NikoshBAN" panose="02000000000000000000" pitchFamily="2" charset="0"/>
            </a:rPr>
            <a:t>অনেক</a:t>
          </a:r>
          <a:r>
            <a:rPr lang="en-US" b="1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b="1" dirty="0" err="1" smtClean="0">
              <a:latin typeface="NikoshBAN" panose="02000000000000000000" pitchFamily="2" charset="0"/>
              <a:cs typeface="NikoshBAN" panose="02000000000000000000" pitchFamily="2" charset="0"/>
            </a:rPr>
            <a:t>যুগ-যুগান্তর</a:t>
          </a:r>
          <a:r>
            <a:rPr lang="en-US" b="1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b="1" dirty="0" err="1" smtClean="0">
              <a:latin typeface="NikoshBAN" panose="02000000000000000000" pitchFamily="2" charset="0"/>
              <a:cs typeface="NikoshBAN" panose="02000000000000000000" pitchFamily="2" charset="0"/>
            </a:rPr>
            <a:t>পার</a:t>
          </a:r>
          <a:r>
            <a:rPr lang="en-US" b="1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b="1" dirty="0" err="1" smtClean="0">
              <a:latin typeface="NikoshBAN" panose="02000000000000000000" pitchFamily="2" charset="0"/>
              <a:cs typeface="NikoshBAN" panose="02000000000000000000" pitchFamily="2" charset="0"/>
            </a:rPr>
            <a:t>হয়ে</a:t>
          </a:r>
          <a:r>
            <a:rPr lang="en-US" b="1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b="1" dirty="0" err="1" smtClean="0">
              <a:latin typeface="NikoshBAN" panose="02000000000000000000" pitchFamily="2" charset="0"/>
              <a:cs typeface="NikoshBAN" panose="02000000000000000000" pitchFamily="2" charset="0"/>
            </a:rPr>
            <a:t>আমরা</a:t>
          </a:r>
          <a:r>
            <a:rPr lang="en-US" b="1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b="1" dirty="0" err="1" smtClean="0">
              <a:latin typeface="NikoshBAN" panose="02000000000000000000" pitchFamily="2" charset="0"/>
              <a:cs typeface="NikoshBAN" panose="02000000000000000000" pitchFamily="2" charset="0"/>
            </a:rPr>
            <a:t>বর্তমান</a:t>
          </a:r>
          <a:r>
            <a:rPr lang="en-US" b="1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b="1" dirty="0" err="1" smtClean="0">
              <a:latin typeface="NikoshBAN" panose="02000000000000000000" pitchFamily="2" charset="0"/>
              <a:cs typeface="NikoshBAN" panose="02000000000000000000" pitchFamily="2" charset="0"/>
            </a:rPr>
            <a:t>সময়ে</a:t>
          </a:r>
          <a:r>
            <a:rPr lang="en-US" b="1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b="1" dirty="0" err="1" smtClean="0">
              <a:latin typeface="NikoshBAN" panose="02000000000000000000" pitchFamily="2" charset="0"/>
              <a:cs typeface="NikoshBAN" panose="02000000000000000000" pitchFamily="2" charset="0"/>
            </a:rPr>
            <a:t>এসেছি</a:t>
          </a:r>
          <a:r>
            <a:rPr lang="en-US" b="1" dirty="0" smtClean="0">
              <a:latin typeface="NikoshBAN" panose="02000000000000000000" pitchFamily="2" charset="0"/>
              <a:cs typeface="NikoshBAN" panose="02000000000000000000" pitchFamily="2" charset="0"/>
            </a:rPr>
            <a:t>।</a:t>
          </a:r>
          <a:endParaRPr lang="en-US" b="1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C76FA92D-6651-4E8F-866A-96A4A54B4D55}" type="parTrans" cxnId="{6E269668-F10A-452F-8657-92F8A61831CE}">
      <dgm:prSet/>
      <dgm:spPr/>
      <dgm:t>
        <a:bodyPr/>
        <a:lstStyle/>
        <a:p>
          <a:endParaRPr lang="en-US"/>
        </a:p>
      </dgm:t>
    </dgm:pt>
    <dgm:pt modelId="{B0E16B66-21F6-4881-B94B-8B436C3FFC42}" type="sibTrans" cxnId="{6E269668-F10A-452F-8657-92F8A61831CE}">
      <dgm:prSet/>
      <dgm:spPr/>
      <dgm:t>
        <a:bodyPr/>
        <a:lstStyle/>
        <a:p>
          <a:endParaRPr lang="en-US"/>
        </a:p>
      </dgm:t>
    </dgm:pt>
    <dgm:pt modelId="{2718628F-3F0E-4ACE-AB3D-3392F6BE0B80}" type="pres">
      <dgm:prSet presAssocID="{FA2958EF-1175-4FA9-938A-ABD69B5E8FA2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en-US"/>
        </a:p>
      </dgm:t>
    </dgm:pt>
    <dgm:pt modelId="{FE4DCE80-C5EA-45B7-AB5F-BC577BE3284D}" type="pres">
      <dgm:prSet presAssocID="{FA2958EF-1175-4FA9-938A-ABD69B5E8FA2}" presName="Name1" presStyleCnt="0"/>
      <dgm:spPr/>
    </dgm:pt>
    <dgm:pt modelId="{64B2C512-77E2-4530-AF8B-ED3151B164CC}" type="pres">
      <dgm:prSet presAssocID="{FA2958EF-1175-4FA9-938A-ABD69B5E8FA2}" presName="cycle" presStyleCnt="0"/>
      <dgm:spPr/>
    </dgm:pt>
    <dgm:pt modelId="{DC729E52-674C-4EAC-8C48-90269961C135}" type="pres">
      <dgm:prSet presAssocID="{FA2958EF-1175-4FA9-938A-ABD69B5E8FA2}" presName="srcNode" presStyleLbl="node1" presStyleIdx="0" presStyleCnt="3"/>
      <dgm:spPr/>
    </dgm:pt>
    <dgm:pt modelId="{FFB57F83-02DF-4E92-B4E9-5C391A6A2B86}" type="pres">
      <dgm:prSet presAssocID="{FA2958EF-1175-4FA9-938A-ABD69B5E8FA2}" presName="conn" presStyleLbl="parChTrans1D2" presStyleIdx="0" presStyleCnt="1"/>
      <dgm:spPr/>
      <dgm:t>
        <a:bodyPr/>
        <a:lstStyle/>
        <a:p>
          <a:endParaRPr lang="en-US"/>
        </a:p>
      </dgm:t>
    </dgm:pt>
    <dgm:pt modelId="{A4CAA8CC-B0E4-45DA-928F-8D5209B800AB}" type="pres">
      <dgm:prSet presAssocID="{FA2958EF-1175-4FA9-938A-ABD69B5E8FA2}" presName="extraNode" presStyleLbl="node1" presStyleIdx="0" presStyleCnt="3"/>
      <dgm:spPr/>
    </dgm:pt>
    <dgm:pt modelId="{C360DFAA-EDEB-457C-8721-D70E5DBEE613}" type="pres">
      <dgm:prSet presAssocID="{FA2958EF-1175-4FA9-938A-ABD69B5E8FA2}" presName="dstNode" presStyleLbl="node1" presStyleIdx="0" presStyleCnt="3"/>
      <dgm:spPr/>
    </dgm:pt>
    <dgm:pt modelId="{1612EB7C-0AE7-4CB1-9911-8B5AD76EC2EF}" type="pres">
      <dgm:prSet presAssocID="{A274C50E-D3F7-4CA3-B546-6F17BA515A57}" presName="text_1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0F4DD6A-6F75-42C5-B3C2-720758B49440}" type="pres">
      <dgm:prSet presAssocID="{A274C50E-D3F7-4CA3-B546-6F17BA515A57}" presName="accent_1" presStyleCnt="0"/>
      <dgm:spPr/>
    </dgm:pt>
    <dgm:pt modelId="{AE48F06F-A72A-41A2-97E0-71A0A0A0DB2A}" type="pres">
      <dgm:prSet presAssocID="{A274C50E-D3F7-4CA3-B546-6F17BA515A57}" presName="accentRepeatNode" presStyleLbl="solidFgAcc1" presStyleIdx="0" presStyleCnt="3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en-US"/>
        </a:p>
      </dgm:t>
    </dgm:pt>
    <dgm:pt modelId="{45424CA2-571A-40A4-AE3E-91651AE17E18}" type="pres">
      <dgm:prSet presAssocID="{C2AD3037-44C4-422A-A47F-A11F98AE5F6F}" presName="text_2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A249CA2-08E3-4318-B352-BC764AF31126}" type="pres">
      <dgm:prSet presAssocID="{C2AD3037-44C4-422A-A47F-A11F98AE5F6F}" presName="accent_2" presStyleCnt="0"/>
      <dgm:spPr/>
    </dgm:pt>
    <dgm:pt modelId="{468CE2D5-2474-45EF-8181-EE3CF0DB024F}" type="pres">
      <dgm:prSet presAssocID="{C2AD3037-44C4-422A-A47F-A11F98AE5F6F}" presName="accentRepeatNode" presStyleLbl="solidFgAcc1" presStyleIdx="1" presStyleCnt="3"/>
      <dgm:spPr/>
    </dgm:pt>
    <dgm:pt modelId="{02655C8B-8112-454E-85D1-2C0B47DAEF69}" type="pres">
      <dgm:prSet presAssocID="{651B3C54-7F67-4B9D-B783-8722E01046A1}" presName="text_3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EFE228B-43C7-4DAD-BD86-2632132D4F10}" type="pres">
      <dgm:prSet presAssocID="{651B3C54-7F67-4B9D-B783-8722E01046A1}" presName="accent_3" presStyleCnt="0"/>
      <dgm:spPr/>
    </dgm:pt>
    <dgm:pt modelId="{691DEA14-BB02-4106-8BE5-ABD4B4CA59D1}" type="pres">
      <dgm:prSet presAssocID="{651B3C54-7F67-4B9D-B783-8722E01046A1}" presName="accentRepeatNode" presStyleLbl="solidFgAcc1" presStyleIdx="2" presStyleCnt="3"/>
      <dgm:spPr/>
    </dgm:pt>
  </dgm:ptLst>
  <dgm:cxnLst>
    <dgm:cxn modelId="{F90050D9-0329-4D40-97A3-D1BF047A1199}" type="presOf" srcId="{FA2958EF-1175-4FA9-938A-ABD69B5E8FA2}" destId="{2718628F-3F0E-4ACE-AB3D-3392F6BE0B80}" srcOrd="0" destOrd="0" presId="urn:microsoft.com/office/officeart/2008/layout/VerticalCurvedList"/>
    <dgm:cxn modelId="{A8CDDF9A-EA03-4E3F-B402-B9FD9C10C9B3}" type="presOf" srcId="{651B3C54-7F67-4B9D-B783-8722E01046A1}" destId="{02655C8B-8112-454E-85D1-2C0B47DAEF69}" srcOrd="0" destOrd="0" presId="urn:microsoft.com/office/officeart/2008/layout/VerticalCurvedList"/>
    <dgm:cxn modelId="{5AE1CFF8-2DB9-4579-A18B-6226AE7B8201}" type="presOf" srcId="{A274C50E-D3F7-4CA3-B546-6F17BA515A57}" destId="{1612EB7C-0AE7-4CB1-9911-8B5AD76EC2EF}" srcOrd="0" destOrd="0" presId="urn:microsoft.com/office/officeart/2008/layout/VerticalCurvedList"/>
    <dgm:cxn modelId="{12162B73-DCD7-463C-9F98-84D10230F1C3}" type="presOf" srcId="{A788B654-43D0-4F57-B788-5FF2DCDBC969}" destId="{FFB57F83-02DF-4E92-B4E9-5C391A6A2B86}" srcOrd="0" destOrd="0" presId="urn:microsoft.com/office/officeart/2008/layout/VerticalCurvedList"/>
    <dgm:cxn modelId="{6E269668-F10A-452F-8657-92F8A61831CE}" srcId="{FA2958EF-1175-4FA9-938A-ABD69B5E8FA2}" destId="{651B3C54-7F67-4B9D-B783-8722E01046A1}" srcOrd="2" destOrd="0" parTransId="{C76FA92D-6651-4E8F-866A-96A4A54B4D55}" sibTransId="{B0E16B66-21F6-4881-B94B-8B436C3FFC42}"/>
    <dgm:cxn modelId="{D25E931E-541E-4CA1-9934-011EB9B7D3B9}" type="presOf" srcId="{C2AD3037-44C4-422A-A47F-A11F98AE5F6F}" destId="{45424CA2-571A-40A4-AE3E-91651AE17E18}" srcOrd="0" destOrd="0" presId="urn:microsoft.com/office/officeart/2008/layout/VerticalCurvedList"/>
    <dgm:cxn modelId="{3B1F047F-61F6-4374-A508-55FF4252B298}" srcId="{FA2958EF-1175-4FA9-938A-ABD69B5E8FA2}" destId="{C2AD3037-44C4-422A-A47F-A11F98AE5F6F}" srcOrd="1" destOrd="0" parTransId="{84FD02EA-00F4-4D49-BC65-B2FF114B06DE}" sibTransId="{4F26DFCB-2349-4907-9353-1F38AFF768F7}"/>
    <dgm:cxn modelId="{307A8AAA-BC83-4FDF-9F9C-BE2908C310FB}" srcId="{FA2958EF-1175-4FA9-938A-ABD69B5E8FA2}" destId="{A274C50E-D3F7-4CA3-B546-6F17BA515A57}" srcOrd="0" destOrd="0" parTransId="{3FC67D9B-01E6-45A1-8E07-37C8DA576830}" sibTransId="{A788B654-43D0-4F57-B788-5FF2DCDBC969}"/>
    <dgm:cxn modelId="{566976FA-54FA-4CF3-9460-CF953E81D37A}" type="presParOf" srcId="{2718628F-3F0E-4ACE-AB3D-3392F6BE0B80}" destId="{FE4DCE80-C5EA-45B7-AB5F-BC577BE3284D}" srcOrd="0" destOrd="0" presId="urn:microsoft.com/office/officeart/2008/layout/VerticalCurvedList"/>
    <dgm:cxn modelId="{A2727F3E-DE5F-4BD6-A914-41FB910A996C}" type="presParOf" srcId="{FE4DCE80-C5EA-45B7-AB5F-BC577BE3284D}" destId="{64B2C512-77E2-4530-AF8B-ED3151B164CC}" srcOrd="0" destOrd="0" presId="urn:microsoft.com/office/officeart/2008/layout/VerticalCurvedList"/>
    <dgm:cxn modelId="{EFB1D5AB-8E59-4A5E-80FD-3635D70D65EF}" type="presParOf" srcId="{64B2C512-77E2-4530-AF8B-ED3151B164CC}" destId="{DC729E52-674C-4EAC-8C48-90269961C135}" srcOrd="0" destOrd="0" presId="urn:microsoft.com/office/officeart/2008/layout/VerticalCurvedList"/>
    <dgm:cxn modelId="{0D15EC4A-1A1C-4137-A538-C2826813C83A}" type="presParOf" srcId="{64B2C512-77E2-4530-AF8B-ED3151B164CC}" destId="{FFB57F83-02DF-4E92-B4E9-5C391A6A2B86}" srcOrd="1" destOrd="0" presId="urn:microsoft.com/office/officeart/2008/layout/VerticalCurvedList"/>
    <dgm:cxn modelId="{B256A96A-447C-4CE2-AA76-339407CB70F5}" type="presParOf" srcId="{64B2C512-77E2-4530-AF8B-ED3151B164CC}" destId="{A4CAA8CC-B0E4-45DA-928F-8D5209B800AB}" srcOrd="2" destOrd="0" presId="urn:microsoft.com/office/officeart/2008/layout/VerticalCurvedList"/>
    <dgm:cxn modelId="{F9EDD0C1-42A4-47D5-B977-314242A69F69}" type="presParOf" srcId="{64B2C512-77E2-4530-AF8B-ED3151B164CC}" destId="{C360DFAA-EDEB-457C-8721-D70E5DBEE613}" srcOrd="3" destOrd="0" presId="urn:microsoft.com/office/officeart/2008/layout/VerticalCurvedList"/>
    <dgm:cxn modelId="{00EC85E0-305E-48F0-86F3-943D42A73558}" type="presParOf" srcId="{FE4DCE80-C5EA-45B7-AB5F-BC577BE3284D}" destId="{1612EB7C-0AE7-4CB1-9911-8B5AD76EC2EF}" srcOrd="1" destOrd="0" presId="urn:microsoft.com/office/officeart/2008/layout/VerticalCurvedList"/>
    <dgm:cxn modelId="{88F8E1BE-6763-4792-B149-11D6E2AE35E4}" type="presParOf" srcId="{FE4DCE80-C5EA-45B7-AB5F-BC577BE3284D}" destId="{90F4DD6A-6F75-42C5-B3C2-720758B49440}" srcOrd="2" destOrd="0" presId="urn:microsoft.com/office/officeart/2008/layout/VerticalCurvedList"/>
    <dgm:cxn modelId="{FC47C906-AE6B-479C-A181-D58D35EC417C}" type="presParOf" srcId="{90F4DD6A-6F75-42C5-B3C2-720758B49440}" destId="{AE48F06F-A72A-41A2-97E0-71A0A0A0DB2A}" srcOrd="0" destOrd="0" presId="urn:microsoft.com/office/officeart/2008/layout/VerticalCurvedList"/>
    <dgm:cxn modelId="{1B0D804B-1F6F-4F2F-9B25-38E9AA22DAD7}" type="presParOf" srcId="{FE4DCE80-C5EA-45B7-AB5F-BC577BE3284D}" destId="{45424CA2-571A-40A4-AE3E-91651AE17E18}" srcOrd="3" destOrd="0" presId="urn:microsoft.com/office/officeart/2008/layout/VerticalCurvedList"/>
    <dgm:cxn modelId="{458B042F-09D2-404F-B8D6-4265F74360D3}" type="presParOf" srcId="{FE4DCE80-C5EA-45B7-AB5F-BC577BE3284D}" destId="{4A249CA2-08E3-4318-B352-BC764AF31126}" srcOrd="4" destOrd="0" presId="urn:microsoft.com/office/officeart/2008/layout/VerticalCurvedList"/>
    <dgm:cxn modelId="{AD2F33E0-C70A-4D10-8A89-AD85672DA13E}" type="presParOf" srcId="{4A249CA2-08E3-4318-B352-BC764AF31126}" destId="{468CE2D5-2474-45EF-8181-EE3CF0DB024F}" srcOrd="0" destOrd="0" presId="urn:microsoft.com/office/officeart/2008/layout/VerticalCurvedList"/>
    <dgm:cxn modelId="{BEE2C7BA-E699-487A-A299-BEEDEBC60962}" type="presParOf" srcId="{FE4DCE80-C5EA-45B7-AB5F-BC577BE3284D}" destId="{02655C8B-8112-454E-85D1-2C0B47DAEF69}" srcOrd="5" destOrd="0" presId="urn:microsoft.com/office/officeart/2008/layout/VerticalCurvedList"/>
    <dgm:cxn modelId="{1EC4248A-7C23-4F80-9DDC-F9F638D61AB8}" type="presParOf" srcId="{FE4DCE80-C5EA-45B7-AB5F-BC577BE3284D}" destId="{2EFE228B-43C7-4DAD-BD86-2632132D4F10}" srcOrd="6" destOrd="0" presId="urn:microsoft.com/office/officeart/2008/layout/VerticalCurvedList"/>
    <dgm:cxn modelId="{28911B72-07DD-4F47-8C70-180D0D8B005F}" type="presParOf" srcId="{2EFE228B-43C7-4DAD-BD86-2632132D4F10}" destId="{691DEA14-BB02-4106-8BE5-ABD4B4CA59D1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FA2958EF-1175-4FA9-938A-ABD69B5E8FA2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274C50E-D3F7-4CA3-B546-6F17BA515A57}">
      <dgm:prSet phldrT="[Text]" custT="1"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pPr algn="ctr"/>
          <a:r>
            <a:rPr lang="en-US" sz="138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দেশান্তর</a:t>
          </a:r>
          <a:endParaRPr lang="en-US" sz="13800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3FC67D9B-01E6-45A1-8E07-37C8DA576830}" type="parTrans" cxnId="{307A8AAA-BC83-4FDF-9F9C-BE2908C310FB}">
      <dgm:prSet/>
      <dgm:spPr/>
      <dgm:t>
        <a:bodyPr/>
        <a:lstStyle/>
        <a:p>
          <a:endParaRPr lang="en-US"/>
        </a:p>
      </dgm:t>
    </dgm:pt>
    <dgm:pt modelId="{A788B654-43D0-4F57-B788-5FF2DCDBC969}" type="sibTrans" cxnId="{307A8AAA-BC83-4FDF-9F9C-BE2908C310FB}">
      <dgm:prSet/>
      <dgm:spPr/>
      <dgm:t>
        <a:bodyPr/>
        <a:lstStyle/>
        <a:p>
          <a:endParaRPr lang="en-US"/>
        </a:p>
      </dgm:t>
    </dgm:pt>
    <dgm:pt modelId="{C2AD3037-44C4-422A-A47F-A11F98AE5F6F}">
      <dgm:prSet phldrT="[Text]" custT="1"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pPr algn="ctr"/>
          <a:r>
            <a:rPr lang="en-US" sz="138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অন্যদেশ</a:t>
          </a:r>
          <a:endParaRPr lang="en-US" sz="6600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84FD02EA-00F4-4D49-BC65-B2FF114B06DE}" type="parTrans" cxnId="{3B1F047F-61F6-4374-A508-55FF4252B298}">
      <dgm:prSet/>
      <dgm:spPr/>
      <dgm:t>
        <a:bodyPr/>
        <a:lstStyle/>
        <a:p>
          <a:endParaRPr lang="en-US"/>
        </a:p>
      </dgm:t>
    </dgm:pt>
    <dgm:pt modelId="{4F26DFCB-2349-4907-9353-1F38AFF768F7}" type="sibTrans" cxnId="{3B1F047F-61F6-4374-A508-55FF4252B298}">
      <dgm:prSet/>
      <dgm:spPr/>
      <dgm:t>
        <a:bodyPr/>
        <a:lstStyle/>
        <a:p>
          <a:endParaRPr lang="en-US"/>
        </a:p>
      </dgm:t>
    </dgm:pt>
    <dgm:pt modelId="{651B3C54-7F67-4B9D-B783-8722E01046A1}">
      <dgm:prSet phldrT="[Text]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pPr algn="ctr"/>
          <a:r>
            <a:rPr lang="en-US" dirty="0" err="1" smtClean="0">
              <a:latin typeface="NikoshBAN" panose="02000000000000000000" pitchFamily="2" charset="0"/>
              <a:cs typeface="NikoshBAN" panose="02000000000000000000" pitchFamily="2" charset="0"/>
            </a:rPr>
            <a:t>বড়</a:t>
          </a:r>
          <a:r>
            <a:rPr lang="en-US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dirty="0" err="1" smtClean="0">
              <a:latin typeface="NikoshBAN" panose="02000000000000000000" pitchFamily="2" charset="0"/>
              <a:cs typeface="NikoshBAN" panose="02000000000000000000" pitchFamily="2" charset="0"/>
            </a:rPr>
            <a:t>হলে</a:t>
          </a:r>
          <a:r>
            <a:rPr lang="en-US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dirty="0" err="1" smtClean="0">
              <a:latin typeface="NikoshBAN" panose="02000000000000000000" pitchFamily="2" charset="0"/>
              <a:cs typeface="NikoshBAN" panose="02000000000000000000" pitchFamily="2" charset="0"/>
            </a:rPr>
            <a:t>আমি</a:t>
          </a:r>
          <a:r>
            <a:rPr lang="en-US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dirty="0" err="1" smtClean="0">
              <a:latin typeface="NikoshBAN" panose="02000000000000000000" pitchFamily="2" charset="0"/>
              <a:cs typeface="NikoshBAN" panose="02000000000000000000" pitchFamily="2" charset="0"/>
            </a:rPr>
            <a:t>দেশ-দেশান্তরে</a:t>
          </a:r>
          <a:r>
            <a:rPr lang="en-US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dirty="0" err="1" smtClean="0">
              <a:latin typeface="NikoshBAN" panose="02000000000000000000" pitchFamily="2" charset="0"/>
              <a:cs typeface="NikoshBAN" panose="02000000000000000000" pitchFamily="2" charset="0"/>
            </a:rPr>
            <a:t>ঘুরে</a:t>
          </a:r>
          <a:r>
            <a:rPr lang="en-US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dirty="0" err="1" smtClean="0">
              <a:latin typeface="NikoshBAN" panose="02000000000000000000" pitchFamily="2" charset="0"/>
              <a:cs typeface="NikoshBAN" panose="02000000000000000000" pitchFamily="2" charset="0"/>
            </a:rPr>
            <a:t>বেড়াব</a:t>
          </a:r>
          <a:r>
            <a:rPr lang="en-US" dirty="0" smtClean="0">
              <a:latin typeface="NikoshBAN" panose="02000000000000000000" pitchFamily="2" charset="0"/>
              <a:cs typeface="NikoshBAN" panose="02000000000000000000" pitchFamily="2" charset="0"/>
            </a:rPr>
            <a:t>।</a:t>
          </a:r>
          <a:endParaRPr lang="en-US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C76FA92D-6651-4E8F-866A-96A4A54B4D55}" type="parTrans" cxnId="{6E269668-F10A-452F-8657-92F8A61831CE}">
      <dgm:prSet/>
      <dgm:spPr/>
      <dgm:t>
        <a:bodyPr/>
        <a:lstStyle/>
        <a:p>
          <a:endParaRPr lang="en-US"/>
        </a:p>
      </dgm:t>
    </dgm:pt>
    <dgm:pt modelId="{B0E16B66-21F6-4881-B94B-8B436C3FFC42}" type="sibTrans" cxnId="{6E269668-F10A-452F-8657-92F8A61831CE}">
      <dgm:prSet/>
      <dgm:spPr/>
      <dgm:t>
        <a:bodyPr/>
        <a:lstStyle/>
        <a:p>
          <a:endParaRPr lang="en-US"/>
        </a:p>
      </dgm:t>
    </dgm:pt>
    <dgm:pt modelId="{2718628F-3F0E-4ACE-AB3D-3392F6BE0B80}" type="pres">
      <dgm:prSet presAssocID="{FA2958EF-1175-4FA9-938A-ABD69B5E8FA2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en-US"/>
        </a:p>
      </dgm:t>
    </dgm:pt>
    <dgm:pt modelId="{FE4DCE80-C5EA-45B7-AB5F-BC577BE3284D}" type="pres">
      <dgm:prSet presAssocID="{FA2958EF-1175-4FA9-938A-ABD69B5E8FA2}" presName="Name1" presStyleCnt="0"/>
      <dgm:spPr/>
    </dgm:pt>
    <dgm:pt modelId="{64B2C512-77E2-4530-AF8B-ED3151B164CC}" type="pres">
      <dgm:prSet presAssocID="{FA2958EF-1175-4FA9-938A-ABD69B5E8FA2}" presName="cycle" presStyleCnt="0"/>
      <dgm:spPr/>
    </dgm:pt>
    <dgm:pt modelId="{DC729E52-674C-4EAC-8C48-90269961C135}" type="pres">
      <dgm:prSet presAssocID="{FA2958EF-1175-4FA9-938A-ABD69B5E8FA2}" presName="srcNode" presStyleLbl="node1" presStyleIdx="0" presStyleCnt="3"/>
      <dgm:spPr/>
    </dgm:pt>
    <dgm:pt modelId="{FFB57F83-02DF-4E92-B4E9-5C391A6A2B86}" type="pres">
      <dgm:prSet presAssocID="{FA2958EF-1175-4FA9-938A-ABD69B5E8FA2}" presName="conn" presStyleLbl="parChTrans1D2" presStyleIdx="0" presStyleCnt="1"/>
      <dgm:spPr/>
      <dgm:t>
        <a:bodyPr/>
        <a:lstStyle/>
        <a:p>
          <a:endParaRPr lang="en-US"/>
        </a:p>
      </dgm:t>
    </dgm:pt>
    <dgm:pt modelId="{A4CAA8CC-B0E4-45DA-928F-8D5209B800AB}" type="pres">
      <dgm:prSet presAssocID="{FA2958EF-1175-4FA9-938A-ABD69B5E8FA2}" presName="extraNode" presStyleLbl="node1" presStyleIdx="0" presStyleCnt="3"/>
      <dgm:spPr/>
    </dgm:pt>
    <dgm:pt modelId="{C360DFAA-EDEB-457C-8721-D70E5DBEE613}" type="pres">
      <dgm:prSet presAssocID="{FA2958EF-1175-4FA9-938A-ABD69B5E8FA2}" presName="dstNode" presStyleLbl="node1" presStyleIdx="0" presStyleCnt="3"/>
      <dgm:spPr/>
    </dgm:pt>
    <dgm:pt modelId="{1612EB7C-0AE7-4CB1-9911-8B5AD76EC2EF}" type="pres">
      <dgm:prSet presAssocID="{A274C50E-D3F7-4CA3-B546-6F17BA515A57}" presName="text_1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0F4DD6A-6F75-42C5-B3C2-720758B49440}" type="pres">
      <dgm:prSet presAssocID="{A274C50E-D3F7-4CA3-B546-6F17BA515A57}" presName="accent_1" presStyleCnt="0"/>
      <dgm:spPr/>
    </dgm:pt>
    <dgm:pt modelId="{AE48F06F-A72A-41A2-97E0-71A0A0A0DB2A}" type="pres">
      <dgm:prSet presAssocID="{A274C50E-D3F7-4CA3-B546-6F17BA515A57}" presName="accentRepeatNode" presStyleLbl="solidFgAcc1" presStyleIdx="0" presStyleCnt="3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en-US"/>
        </a:p>
      </dgm:t>
    </dgm:pt>
    <dgm:pt modelId="{45424CA2-571A-40A4-AE3E-91651AE17E18}" type="pres">
      <dgm:prSet presAssocID="{C2AD3037-44C4-422A-A47F-A11F98AE5F6F}" presName="text_2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A249CA2-08E3-4318-B352-BC764AF31126}" type="pres">
      <dgm:prSet presAssocID="{C2AD3037-44C4-422A-A47F-A11F98AE5F6F}" presName="accent_2" presStyleCnt="0"/>
      <dgm:spPr/>
    </dgm:pt>
    <dgm:pt modelId="{468CE2D5-2474-45EF-8181-EE3CF0DB024F}" type="pres">
      <dgm:prSet presAssocID="{C2AD3037-44C4-422A-A47F-A11F98AE5F6F}" presName="accentRepeatNode" presStyleLbl="solidFgAcc1" presStyleIdx="1" presStyleCnt="3"/>
      <dgm:spPr/>
    </dgm:pt>
    <dgm:pt modelId="{02655C8B-8112-454E-85D1-2C0B47DAEF69}" type="pres">
      <dgm:prSet presAssocID="{651B3C54-7F67-4B9D-B783-8722E01046A1}" presName="text_3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EFE228B-43C7-4DAD-BD86-2632132D4F10}" type="pres">
      <dgm:prSet presAssocID="{651B3C54-7F67-4B9D-B783-8722E01046A1}" presName="accent_3" presStyleCnt="0"/>
      <dgm:spPr/>
    </dgm:pt>
    <dgm:pt modelId="{691DEA14-BB02-4106-8BE5-ABD4B4CA59D1}" type="pres">
      <dgm:prSet presAssocID="{651B3C54-7F67-4B9D-B783-8722E01046A1}" presName="accentRepeatNode" presStyleLbl="solidFgAcc1" presStyleIdx="2" presStyleCnt="3"/>
      <dgm:spPr/>
    </dgm:pt>
  </dgm:ptLst>
  <dgm:cxnLst>
    <dgm:cxn modelId="{F90050D9-0329-4D40-97A3-D1BF047A1199}" type="presOf" srcId="{FA2958EF-1175-4FA9-938A-ABD69B5E8FA2}" destId="{2718628F-3F0E-4ACE-AB3D-3392F6BE0B80}" srcOrd="0" destOrd="0" presId="urn:microsoft.com/office/officeart/2008/layout/VerticalCurvedList"/>
    <dgm:cxn modelId="{A8CDDF9A-EA03-4E3F-B402-B9FD9C10C9B3}" type="presOf" srcId="{651B3C54-7F67-4B9D-B783-8722E01046A1}" destId="{02655C8B-8112-454E-85D1-2C0B47DAEF69}" srcOrd="0" destOrd="0" presId="urn:microsoft.com/office/officeart/2008/layout/VerticalCurvedList"/>
    <dgm:cxn modelId="{5AE1CFF8-2DB9-4579-A18B-6226AE7B8201}" type="presOf" srcId="{A274C50E-D3F7-4CA3-B546-6F17BA515A57}" destId="{1612EB7C-0AE7-4CB1-9911-8B5AD76EC2EF}" srcOrd="0" destOrd="0" presId="urn:microsoft.com/office/officeart/2008/layout/VerticalCurvedList"/>
    <dgm:cxn modelId="{12162B73-DCD7-463C-9F98-84D10230F1C3}" type="presOf" srcId="{A788B654-43D0-4F57-B788-5FF2DCDBC969}" destId="{FFB57F83-02DF-4E92-B4E9-5C391A6A2B86}" srcOrd="0" destOrd="0" presId="urn:microsoft.com/office/officeart/2008/layout/VerticalCurvedList"/>
    <dgm:cxn modelId="{6E269668-F10A-452F-8657-92F8A61831CE}" srcId="{FA2958EF-1175-4FA9-938A-ABD69B5E8FA2}" destId="{651B3C54-7F67-4B9D-B783-8722E01046A1}" srcOrd="2" destOrd="0" parTransId="{C76FA92D-6651-4E8F-866A-96A4A54B4D55}" sibTransId="{B0E16B66-21F6-4881-B94B-8B436C3FFC42}"/>
    <dgm:cxn modelId="{D25E931E-541E-4CA1-9934-011EB9B7D3B9}" type="presOf" srcId="{C2AD3037-44C4-422A-A47F-A11F98AE5F6F}" destId="{45424CA2-571A-40A4-AE3E-91651AE17E18}" srcOrd="0" destOrd="0" presId="urn:microsoft.com/office/officeart/2008/layout/VerticalCurvedList"/>
    <dgm:cxn modelId="{3B1F047F-61F6-4374-A508-55FF4252B298}" srcId="{FA2958EF-1175-4FA9-938A-ABD69B5E8FA2}" destId="{C2AD3037-44C4-422A-A47F-A11F98AE5F6F}" srcOrd="1" destOrd="0" parTransId="{84FD02EA-00F4-4D49-BC65-B2FF114B06DE}" sibTransId="{4F26DFCB-2349-4907-9353-1F38AFF768F7}"/>
    <dgm:cxn modelId="{307A8AAA-BC83-4FDF-9F9C-BE2908C310FB}" srcId="{FA2958EF-1175-4FA9-938A-ABD69B5E8FA2}" destId="{A274C50E-D3F7-4CA3-B546-6F17BA515A57}" srcOrd="0" destOrd="0" parTransId="{3FC67D9B-01E6-45A1-8E07-37C8DA576830}" sibTransId="{A788B654-43D0-4F57-B788-5FF2DCDBC969}"/>
    <dgm:cxn modelId="{566976FA-54FA-4CF3-9460-CF953E81D37A}" type="presParOf" srcId="{2718628F-3F0E-4ACE-AB3D-3392F6BE0B80}" destId="{FE4DCE80-C5EA-45B7-AB5F-BC577BE3284D}" srcOrd="0" destOrd="0" presId="urn:microsoft.com/office/officeart/2008/layout/VerticalCurvedList"/>
    <dgm:cxn modelId="{A2727F3E-DE5F-4BD6-A914-41FB910A996C}" type="presParOf" srcId="{FE4DCE80-C5EA-45B7-AB5F-BC577BE3284D}" destId="{64B2C512-77E2-4530-AF8B-ED3151B164CC}" srcOrd="0" destOrd="0" presId="urn:microsoft.com/office/officeart/2008/layout/VerticalCurvedList"/>
    <dgm:cxn modelId="{EFB1D5AB-8E59-4A5E-80FD-3635D70D65EF}" type="presParOf" srcId="{64B2C512-77E2-4530-AF8B-ED3151B164CC}" destId="{DC729E52-674C-4EAC-8C48-90269961C135}" srcOrd="0" destOrd="0" presId="urn:microsoft.com/office/officeart/2008/layout/VerticalCurvedList"/>
    <dgm:cxn modelId="{0D15EC4A-1A1C-4137-A538-C2826813C83A}" type="presParOf" srcId="{64B2C512-77E2-4530-AF8B-ED3151B164CC}" destId="{FFB57F83-02DF-4E92-B4E9-5C391A6A2B86}" srcOrd="1" destOrd="0" presId="urn:microsoft.com/office/officeart/2008/layout/VerticalCurvedList"/>
    <dgm:cxn modelId="{B256A96A-447C-4CE2-AA76-339407CB70F5}" type="presParOf" srcId="{64B2C512-77E2-4530-AF8B-ED3151B164CC}" destId="{A4CAA8CC-B0E4-45DA-928F-8D5209B800AB}" srcOrd="2" destOrd="0" presId="urn:microsoft.com/office/officeart/2008/layout/VerticalCurvedList"/>
    <dgm:cxn modelId="{F9EDD0C1-42A4-47D5-B977-314242A69F69}" type="presParOf" srcId="{64B2C512-77E2-4530-AF8B-ED3151B164CC}" destId="{C360DFAA-EDEB-457C-8721-D70E5DBEE613}" srcOrd="3" destOrd="0" presId="urn:microsoft.com/office/officeart/2008/layout/VerticalCurvedList"/>
    <dgm:cxn modelId="{00EC85E0-305E-48F0-86F3-943D42A73558}" type="presParOf" srcId="{FE4DCE80-C5EA-45B7-AB5F-BC577BE3284D}" destId="{1612EB7C-0AE7-4CB1-9911-8B5AD76EC2EF}" srcOrd="1" destOrd="0" presId="urn:microsoft.com/office/officeart/2008/layout/VerticalCurvedList"/>
    <dgm:cxn modelId="{88F8E1BE-6763-4792-B149-11D6E2AE35E4}" type="presParOf" srcId="{FE4DCE80-C5EA-45B7-AB5F-BC577BE3284D}" destId="{90F4DD6A-6F75-42C5-B3C2-720758B49440}" srcOrd="2" destOrd="0" presId="urn:microsoft.com/office/officeart/2008/layout/VerticalCurvedList"/>
    <dgm:cxn modelId="{FC47C906-AE6B-479C-A181-D58D35EC417C}" type="presParOf" srcId="{90F4DD6A-6F75-42C5-B3C2-720758B49440}" destId="{AE48F06F-A72A-41A2-97E0-71A0A0A0DB2A}" srcOrd="0" destOrd="0" presId="urn:microsoft.com/office/officeart/2008/layout/VerticalCurvedList"/>
    <dgm:cxn modelId="{1B0D804B-1F6F-4F2F-9B25-38E9AA22DAD7}" type="presParOf" srcId="{FE4DCE80-C5EA-45B7-AB5F-BC577BE3284D}" destId="{45424CA2-571A-40A4-AE3E-91651AE17E18}" srcOrd="3" destOrd="0" presId="urn:microsoft.com/office/officeart/2008/layout/VerticalCurvedList"/>
    <dgm:cxn modelId="{458B042F-09D2-404F-B8D6-4265F74360D3}" type="presParOf" srcId="{FE4DCE80-C5EA-45B7-AB5F-BC577BE3284D}" destId="{4A249CA2-08E3-4318-B352-BC764AF31126}" srcOrd="4" destOrd="0" presId="urn:microsoft.com/office/officeart/2008/layout/VerticalCurvedList"/>
    <dgm:cxn modelId="{AD2F33E0-C70A-4D10-8A89-AD85672DA13E}" type="presParOf" srcId="{4A249CA2-08E3-4318-B352-BC764AF31126}" destId="{468CE2D5-2474-45EF-8181-EE3CF0DB024F}" srcOrd="0" destOrd="0" presId="urn:microsoft.com/office/officeart/2008/layout/VerticalCurvedList"/>
    <dgm:cxn modelId="{BEE2C7BA-E699-487A-A299-BEEDEBC60962}" type="presParOf" srcId="{FE4DCE80-C5EA-45B7-AB5F-BC577BE3284D}" destId="{02655C8B-8112-454E-85D1-2C0B47DAEF69}" srcOrd="5" destOrd="0" presId="urn:microsoft.com/office/officeart/2008/layout/VerticalCurvedList"/>
    <dgm:cxn modelId="{1EC4248A-7C23-4F80-9DDC-F9F638D61AB8}" type="presParOf" srcId="{FE4DCE80-C5EA-45B7-AB5F-BC577BE3284D}" destId="{2EFE228B-43C7-4DAD-BD86-2632132D4F10}" srcOrd="6" destOrd="0" presId="urn:microsoft.com/office/officeart/2008/layout/VerticalCurvedList"/>
    <dgm:cxn modelId="{28911B72-07DD-4F47-8C70-180D0D8B005F}" type="presParOf" srcId="{2EFE228B-43C7-4DAD-BD86-2632132D4F10}" destId="{691DEA14-BB02-4106-8BE5-ABD4B4CA59D1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FA2958EF-1175-4FA9-938A-ABD69B5E8FA2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274C50E-D3F7-4CA3-B546-6F17BA515A57}">
      <dgm:prSet phldrT="[Text]" custT="1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pPr algn="ctr"/>
          <a:r>
            <a:rPr lang="en-US" sz="138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বরণ</a:t>
          </a:r>
          <a:endParaRPr lang="en-US" sz="13800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3FC67D9B-01E6-45A1-8E07-37C8DA576830}" type="parTrans" cxnId="{307A8AAA-BC83-4FDF-9F9C-BE2908C310FB}">
      <dgm:prSet/>
      <dgm:spPr/>
      <dgm:t>
        <a:bodyPr/>
        <a:lstStyle/>
        <a:p>
          <a:endParaRPr lang="en-US"/>
        </a:p>
      </dgm:t>
    </dgm:pt>
    <dgm:pt modelId="{A788B654-43D0-4F57-B788-5FF2DCDBC969}" type="sibTrans" cxnId="{307A8AAA-BC83-4FDF-9F9C-BE2908C310FB}">
      <dgm:prSet/>
      <dgm:spPr/>
      <dgm:t>
        <a:bodyPr/>
        <a:lstStyle/>
        <a:p>
          <a:endParaRPr lang="en-US"/>
        </a:p>
      </dgm:t>
    </dgm:pt>
    <dgm:pt modelId="{C2AD3037-44C4-422A-A47F-A11F98AE5F6F}">
      <dgm:prSet phldrT="[Text]" custT="1"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pPr algn="ctr"/>
          <a:r>
            <a:rPr lang="en-US" sz="13800" dirty="0" err="1" smtClean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rPr>
            <a:t>সাদরে</a:t>
          </a:r>
          <a:r>
            <a:rPr lang="en-US" sz="13800" dirty="0" smtClean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13800" dirty="0" err="1" smtClean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rPr>
            <a:t>গ্রহণ</a:t>
          </a:r>
          <a:endParaRPr lang="en-US" sz="6600" dirty="0">
            <a:solidFill>
              <a:srgbClr val="002060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84FD02EA-00F4-4D49-BC65-B2FF114B06DE}" type="parTrans" cxnId="{3B1F047F-61F6-4374-A508-55FF4252B298}">
      <dgm:prSet/>
      <dgm:spPr/>
      <dgm:t>
        <a:bodyPr/>
        <a:lstStyle/>
        <a:p>
          <a:endParaRPr lang="en-US"/>
        </a:p>
      </dgm:t>
    </dgm:pt>
    <dgm:pt modelId="{4F26DFCB-2349-4907-9353-1F38AFF768F7}" type="sibTrans" cxnId="{3B1F047F-61F6-4374-A508-55FF4252B298}">
      <dgm:prSet/>
      <dgm:spPr/>
      <dgm:t>
        <a:bodyPr/>
        <a:lstStyle/>
        <a:p>
          <a:endParaRPr lang="en-US"/>
        </a:p>
      </dgm:t>
    </dgm:pt>
    <dgm:pt modelId="{651B3C54-7F67-4B9D-B783-8722E01046A1}">
      <dgm:prSet phldrT="[Text]" custT="1"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pPr algn="ctr"/>
          <a:r>
            <a:rPr lang="en-US" sz="4400" b="1" dirty="0" err="1" smtClean="0">
              <a:latin typeface="NikoshBAN" panose="02000000000000000000" pitchFamily="2" charset="0"/>
              <a:cs typeface="NikoshBAN" panose="02000000000000000000" pitchFamily="2" charset="0"/>
            </a:rPr>
            <a:t>পহেলা</a:t>
          </a:r>
          <a:r>
            <a:rPr lang="en-US" sz="4400" b="1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4400" b="1" dirty="0" err="1" smtClean="0">
              <a:latin typeface="NikoshBAN" panose="02000000000000000000" pitchFamily="2" charset="0"/>
              <a:cs typeface="NikoshBAN" panose="02000000000000000000" pitchFamily="2" charset="0"/>
            </a:rPr>
            <a:t>বৈশাখে</a:t>
          </a:r>
          <a:r>
            <a:rPr lang="en-US" sz="4400" b="1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4400" b="1" dirty="0" err="1" smtClean="0">
              <a:latin typeface="NikoshBAN" panose="02000000000000000000" pitchFamily="2" charset="0"/>
              <a:cs typeface="NikoshBAN" panose="02000000000000000000" pitchFamily="2" charset="0"/>
            </a:rPr>
            <a:t>আমরা</a:t>
          </a:r>
          <a:r>
            <a:rPr lang="en-US" sz="4400" b="1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4400" b="1" dirty="0" err="1" smtClean="0">
              <a:latin typeface="NikoshBAN" panose="02000000000000000000" pitchFamily="2" charset="0"/>
              <a:cs typeface="NikoshBAN" panose="02000000000000000000" pitchFamily="2" charset="0"/>
            </a:rPr>
            <a:t>বাংলা</a:t>
          </a:r>
          <a:r>
            <a:rPr lang="en-US" sz="4400" b="1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4400" b="1" dirty="0" err="1" smtClean="0">
              <a:latin typeface="NikoshBAN" panose="02000000000000000000" pitchFamily="2" charset="0"/>
              <a:cs typeface="NikoshBAN" panose="02000000000000000000" pitchFamily="2" charset="0"/>
            </a:rPr>
            <a:t>নতুন</a:t>
          </a:r>
          <a:r>
            <a:rPr lang="en-US" sz="4400" b="1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4400" b="1" dirty="0" err="1" smtClean="0">
              <a:latin typeface="NikoshBAN" panose="02000000000000000000" pitchFamily="2" charset="0"/>
              <a:cs typeface="NikoshBAN" panose="02000000000000000000" pitchFamily="2" charset="0"/>
            </a:rPr>
            <a:t>বছরকে</a:t>
          </a:r>
          <a:r>
            <a:rPr lang="en-US" sz="4400" b="1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4400" b="1" dirty="0" err="1" smtClean="0">
              <a:latin typeface="NikoshBAN" panose="02000000000000000000" pitchFamily="2" charset="0"/>
              <a:cs typeface="NikoshBAN" panose="02000000000000000000" pitchFamily="2" charset="0"/>
            </a:rPr>
            <a:t>বরণ</a:t>
          </a:r>
          <a:r>
            <a:rPr lang="en-US" sz="4400" b="1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4400" b="1" dirty="0" err="1" smtClean="0">
              <a:latin typeface="NikoshBAN" panose="02000000000000000000" pitchFamily="2" charset="0"/>
              <a:cs typeface="NikoshBAN" panose="02000000000000000000" pitchFamily="2" charset="0"/>
            </a:rPr>
            <a:t>করে</a:t>
          </a:r>
          <a:r>
            <a:rPr lang="en-US" sz="4400" b="1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4400" b="1" dirty="0" err="1" smtClean="0">
              <a:latin typeface="NikoshBAN" panose="02000000000000000000" pitchFamily="2" charset="0"/>
              <a:cs typeface="NikoshBAN" panose="02000000000000000000" pitchFamily="2" charset="0"/>
            </a:rPr>
            <a:t>নিই</a:t>
          </a:r>
          <a:r>
            <a:rPr lang="en-US" sz="4400" b="1" dirty="0" smtClean="0">
              <a:latin typeface="NikoshBAN" panose="02000000000000000000" pitchFamily="2" charset="0"/>
              <a:cs typeface="NikoshBAN" panose="02000000000000000000" pitchFamily="2" charset="0"/>
            </a:rPr>
            <a:t>।</a:t>
          </a:r>
          <a:endParaRPr lang="en-US" sz="4400" b="1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C76FA92D-6651-4E8F-866A-96A4A54B4D55}" type="parTrans" cxnId="{6E269668-F10A-452F-8657-92F8A61831CE}">
      <dgm:prSet/>
      <dgm:spPr/>
      <dgm:t>
        <a:bodyPr/>
        <a:lstStyle/>
        <a:p>
          <a:endParaRPr lang="en-US"/>
        </a:p>
      </dgm:t>
    </dgm:pt>
    <dgm:pt modelId="{B0E16B66-21F6-4881-B94B-8B436C3FFC42}" type="sibTrans" cxnId="{6E269668-F10A-452F-8657-92F8A61831CE}">
      <dgm:prSet/>
      <dgm:spPr/>
      <dgm:t>
        <a:bodyPr/>
        <a:lstStyle/>
        <a:p>
          <a:endParaRPr lang="en-US"/>
        </a:p>
      </dgm:t>
    </dgm:pt>
    <dgm:pt modelId="{2718628F-3F0E-4ACE-AB3D-3392F6BE0B80}" type="pres">
      <dgm:prSet presAssocID="{FA2958EF-1175-4FA9-938A-ABD69B5E8FA2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en-US"/>
        </a:p>
      </dgm:t>
    </dgm:pt>
    <dgm:pt modelId="{FE4DCE80-C5EA-45B7-AB5F-BC577BE3284D}" type="pres">
      <dgm:prSet presAssocID="{FA2958EF-1175-4FA9-938A-ABD69B5E8FA2}" presName="Name1" presStyleCnt="0"/>
      <dgm:spPr/>
    </dgm:pt>
    <dgm:pt modelId="{64B2C512-77E2-4530-AF8B-ED3151B164CC}" type="pres">
      <dgm:prSet presAssocID="{FA2958EF-1175-4FA9-938A-ABD69B5E8FA2}" presName="cycle" presStyleCnt="0"/>
      <dgm:spPr/>
    </dgm:pt>
    <dgm:pt modelId="{DC729E52-674C-4EAC-8C48-90269961C135}" type="pres">
      <dgm:prSet presAssocID="{FA2958EF-1175-4FA9-938A-ABD69B5E8FA2}" presName="srcNode" presStyleLbl="node1" presStyleIdx="0" presStyleCnt="3"/>
      <dgm:spPr/>
    </dgm:pt>
    <dgm:pt modelId="{FFB57F83-02DF-4E92-B4E9-5C391A6A2B86}" type="pres">
      <dgm:prSet presAssocID="{FA2958EF-1175-4FA9-938A-ABD69B5E8FA2}" presName="conn" presStyleLbl="parChTrans1D2" presStyleIdx="0" presStyleCnt="1"/>
      <dgm:spPr/>
      <dgm:t>
        <a:bodyPr/>
        <a:lstStyle/>
        <a:p>
          <a:endParaRPr lang="en-US"/>
        </a:p>
      </dgm:t>
    </dgm:pt>
    <dgm:pt modelId="{A4CAA8CC-B0E4-45DA-928F-8D5209B800AB}" type="pres">
      <dgm:prSet presAssocID="{FA2958EF-1175-4FA9-938A-ABD69B5E8FA2}" presName="extraNode" presStyleLbl="node1" presStyleIdx="0" presStyleCnt="3"/>
      <dgm:spPr/>
    </dgm:pt>
    <dgm:pt modelId="{C360DFAA-EDEB-457C-8721-D70E5DBEE613}" type="pres">
      <dgm:prSet presAssocID="{FA2958EF-1175-4FA9-938A-ABD69B5E8FA2}" presName="dstNode" presStyleLbl="node1" presStyleIdx="0" presStyleCnt="3"/>
      <dgm:spPr/>
    </dgm:pt>
    <dgm:pt modelId="{1612EB7C-0AE7-4CB1-9911-8B5AD76EC2EF}" type="pres">
      <dgm:prSet presAssocID="{A274C50E-D3F7-4CA3-B546-6F17BA515A57}" presName="text_1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0F4DD6A-6F75-42C5-B3C2-720758B49440}" type="pres">
      <dgm:prSet presAssocID="{A274C50E-D3F7-4CA3-B546-6F17BA515A57}" presName="accent_1" presStyleCnt="0"/>
      <dgm:spPr/>
    </dgm:pt>
    <dgm:pt modelId="{AE48F06F-A72A-41A2-97E0-71A0A0A0DB2A}" type="pres">
      <dgm:prSet presAssocID="{A274C50E-D3F7-4CA3-B546-6F17BA515A57}" presName="accentRepeatNode" presStyleLbl="solidFgAcc1" presStyleIdx="0" presStyleCnt="3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en-US"/>
        </a:p>
      </dgm:t>
    </dgm:pt>
    <dgm:pt modelId="{45424CA2-571A-40A4-AE3E-91651AE17E18}" type="pres">
      <dgm:prSet presAssocID="{C2AD3037-44C4-422A-A47F-A11F98AE5F6F}" presName="text_2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A249CA2-08E3-4318-B352-BC764AF31126}" type="pres">
      <dgm:prSet presAssocID="{C2AD3037-44C4-422A-A47F-A11F98AE5F6F}" presName="accent_2" presStyleCnt="0"/>
      <dgm:spPr/>
    </dgm:pt>
    <dgm:pt modelId="{468CE2D5-2474-45EF-8181-EE3CF0DB024F}" type="pres">
      <dgm:prSet presAssocID="{C2AD3037-44C4-422A-A47F-A11F98AE5F6F}" presName="accentRepeatNode" presStyleLbl="solidFgAcc1" presStyleIdx="1" presStyleCnt="3"/>
      <dgm:spPr/>
    </dgm:pt>
    <dgm:pt modelId="{02655C8B-8112-454E-85D1-2C0B47DAEF69}" type="pres">
      <dgm:prSet presAssocID="{651B3C54-7F67-4B9D-B783-8722E01046A1}" presName="text_3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EFE228B-43C7-4DAD-BD86-2632132D4F10}" type="pres">
      <dgm:prSet presAssocID="{651B3C54-7F67-4B9D-B783-8722E01046A1}" presName="accent_3" presStyleCnt="0"/>
      <dgm:spPr/>
    </dgm:pt>
    <dgm:pt modelId="{691DEA14-BB02-4106-8BE5-ABD4B4CA59D1}" type="pres">
      <dgm:prSet presAssocID="{651B3C54-7F67-4B9D-B783-8722E01046A1}" presName="accentRepeatNode" presStyleLbl="solidFgAcc1" presStyleIdx="2" presStyleCnt="3"/>
      <dgm:spPr/>
    </dgm:pt>
  </dgm:ptLst>
  <dgm:cxnLst>
    <dgm:cxn modelId="{F90050D9-0329-4D40-97A3-D1BF047A1199}" type="presOf" srcId="{FA2958EF-1175-4FA9-938A-ABD69B5E8FA2}" destId="{2718628F-3F0E-4ACE-AB3D-3392F6BE0B80}" srcOrd="0" destOrd="0" presId="urn:microsoft.com/office/officeart/2008/layout/VerticalCurvedList"/>
    <dgm:cxn modelId="{A8CDDF9A-EA03-4E3F-B402-B9FD9C10C9B3}" type="presOf" srcId="{651B3C54-7F67-4B9D-B783-8722E01046A1}" destId="{02655C8B-8112-454E-85D1-2C0B47DAEF69}" srcOrd="0" destOrd="0" presId="urn:microsoft.com/office/officeart/2008/layout/VerticalCurvedList"/>
    <dgm:cxn modelId="{5AE1CFF8-2DB9-4579-A18B-6226AE7B8201}" type="presOf" srcId="{A274C50E-D3F7-4CA3-B546-6F17BA515A57}" destId="{1612EB7C-0AE7-4CB1-9911-8B5AD76EC2EF}" srcOrd="0" destOrd="0" presId="urn:microsoft.com/office/officeart/2008/layout/VerticalCurvedList"/>
    <dgm:cxn modelId="{12162B73-DCD7-463C-9F98-84D10230F1C3}" type="presOf" srcId="{A788B654-43D0-4F57-B788-5FF2DCDBC969}" destId="{FFB57F83-02DF-4E92-B4E9-5C391A6A2B86}" srcOrd="0" destOrd="0" presId="urn:microsoft.com/office/officeart/2008/layout/VerticalCurvedList"/>
    <dgm:cxn modelId="{6E269668-F10A-452F-8657-92F8A61831CE}" srcId="{FA2958EF-1175-4FA9-938A-ABD69B5E8FA2}" destId="{651B3C54-7F67-4B9D-B783-8722E01046A1}" srcOrd="2" destOrd="0" parTransId="{C76FA92D-6651-4E8F-866A-96A4A54B4D55}" sibTransId="{B0E16B66-21F6-4881-B94B-8B436C3FFC42}"/>
    <dgm:cxn modelId="{D25E931E-541E-4CA1-9934-011EB9B7D3B9}" type="presOf" srcId="{C2AD3037-44C4-422A-A47F-A11F98AE5F6F}" destId="{45424CA2-571A-40A4-AE3E-91651AE17E18}" srcOrd="0" destOrd="0" presId="urn:microsoft.com/office/officeart/2008/layout/VerticalCurvedList"/>
    <dgm:cxn modelId="{3B1F047F-61F6-4374-A508-55FF4252B298}" srcId="{FA2958EF-1175-4FA9-938A-ABD69B5E8FA2}" destId="{C2AD3037-44C4-422A-A47F-A11F98AE5F6F}" srcOrd="1" destOrd="0" parTransId="{84FD02EA-00F4-4D49-BC65-B2FF114B06DE}" sibTransId="{4F26DFCB-2349-4907-9353-1F38AFF768F7}"/>
    <dgm:cxn modelId="{307A8AAA-BC83-4FDF-9F9C-BE2908C310FB}" srcId="{FA2958EF-1175-4FA9-938A-ABD69B5E8FA2}" destId="{A274C50E-D3F7-4CA3-B546-6F17BA515A57}" srcOrd="0" destOrd="0" parTransId="{3FC67D9B-01E6-45A1-8E07-37C8DA576830}" sibTransId="{A788B654-43D0-4F57-B788-5FF2DCDBC969}"/>
    <dgm:cxn modelId="{566976FA-54FA-4CF3-9460-CF953E81D37A}" type="presParOf" srcId="{2718628F-3F0E-4ACE-AB3D-3392F6BE0B80}" destId="{FE4DCE80-C5EA-45B7-AB5F-BC577BE3284D}" srcOrd="0" destOrd="0" presId="urn:microsoft.com/office/officeart/2008/layout/VerticalCurvedList"/>
    <dgm:cxn modelId="{A2727F3E-DE5F-4BD6-A914-41FB910A996C}" type="presParOf" srcId="{FE4DCE80-C5EA-45B7-AB5F-BC577BE3284D}" destId="{64B2C512-77E2-4530-AF8B-ED3151B164CC}" srcOrd="0" destOrd="0" presId="urn:microsoft.com/office/officeart/2008/layout/VerticalCurvedList"/>
    <dgm:cxn modelId="{EFB1D5AB-8E59-4A5E-80FD-3635D70D65EF}" type="presParOf" srcId="{64B2C512-77E2-4530-AF8B-ED3151B164CC}" destId="{DC729E52-674C-4EAC-8C48-90269961C135}" srcOrd="0" destOrd="0" presId="urn:microsoft.com/office/officeart/2008/layout/VerticalCurvedList"/>
    <dgm:cxn modelId="{0D15EC4A-1A1C-4137-A538-C2826813C83A}" type="presParOf" srcId="{64B2C512-77E2-4530-AF8B-ED3151B164CC}" destId="{FFB57F83-02DF-4E92-B4E9-5C391A6A2B86}" srcOrd="1" destOrd="0" presId="urn:microsoft.com/office/officeart/2008/layout/VerticalCurvedList"/>
    <dgm:cxn modelId="{B256A96A-447C-4CE2-AA76-339407CB70F5}" type="presParOf" srcId="{64B2C512-77E2-4530-AF8B-ED3151B164CC}" destId="{A4CAA8CC-B0E4-45DA-928F-8D5209B800AB}" srcOrd="2" destOrd="0" presId="urn:microsoft.com/office/officeart/2008/layout/VerticalCurvedList"/>
    <dgm:cxn modelId="{F9EDD0C1-42A4-47D5-B977-314242A69F69}" type="presParOf" srcId="{64B2C512-77E2-4530-AF8B-ED3151B164CC}" destId="{C360DFAA-EDEB-457C-8721-D70E5DBEE613}" srcOrd="3" destOrd="0" presId="urn:microsoft.com/office/officeart/2008/layout/VerticalCurvedList"/>
    <dgm:cxn modelId="{00EC85E0-305E-48F0-86F3-943D42A73558}" type="presParOf" srcId="{FE4DCE80-C5EA-45B7-AB5F-BC577BE3284D}" destId="{1612EB7C-0AE7-4CB1-9911-8B5AD76EC2EF}" srcOrd="1" destOrd="0" presId="urn:microsoft.com/office/officeart/2008/layout/VerticalCurvedList"/>
    <dgm:cxn modelId="{88F8E1BE-6763-4792-B149-11D6E2AE35E4}" type="presParOf" srcId="{FE4DCE80-C5EA-45B7-AB5F-BC577BE3284D}" destId="{90F4DD6A-6F75-42C5-B3C2-720758B49440}" srcOrd="2" destOrd="0" presId="urn:microsoft.com/office/officeart/2008/layout/VerticalCurvedList"/>
    <dgm:cxn modelId="{FC47C906-AE6B-479C-A181-D58D35EC417C}" type="presParOf" srcId="{90F4DD6A-6F75-42C5-B3C2-720758B49440}" destId="{AE48F06F-A72A-41A2-97E0-71A0A0A0DB2A}" srcOrd="0" destOrd="0" presId="urn:microsoft.com/office/officeart/2008/layout/VerticalCurvedList"/>
    <dgm:cxn modelId="{1B0D804B-1F6F-4F2F-9B25-38E9AA22DAD7}" type="presParOf" srcId="{FE4DCE80-C5EA-45B7-AB5F-BC577BE3284D}" destId="{45424CA2-571A-40A4-AE3E-91651AE17E18}" srcOrd="3" destOrd="0" presId="urn:microsoft.com/office/officeart/2008/layout/VerticalCurvedList"/>
    <dgm:cxn modelId="{458B042F-09D2-404F-B8D6-4265F74360D3}" type="presParOf" srcId="{FE4DCE80-C5EA-45B7-AB5F-BC577BE3284D}" destId="{4A249CA2-08E3-4318-B352-BC764AF31126}" srcOrd="4" destOrd="0" presId="urn:microsoft.com/office/officeart/2008/layout/VerticalCurvedList"/>
    <dgm:cxn modelId="{AD2F33E0-C70A-4D10-8A89-AD85672DA13E}" type="presParOf" srcId="{4A249CA2-08E3-4318-B352-BC764AF31126}" destId="{468CE2D5-2474-45EF-8181-EE3CF0DB024F}" srcOrd="0" destOrd="0" presId="urn:microsoft.com/office/officeart/2008/layout/VerticalCurvedList"/>
    <dgm:cxn modelId="{BEE2C7BA-E699-487A-A299-BEEDEBC60962}" type="presParOf" srcId="{FE4DCE80-C5EA-45B7-AB5F-BC577BE3284D}" destId="{02655C8B-8112-454E-85D1-2C0B47DAEF69}" srcOrd="5" destOrd="0" presId="urn:microsoft.com/office/officeart/2008/layout/VerticalCurvedList"/>
    <dgm:cxn modelId="{1EC4248A-7C23-4F80-9DDC-F9F638D61AB8}" type="presParOf" srcId="{FE4DCE80-C5EA-45B7-AB5F-BC577BE3284D}" destId="{2EFE228B-43C7-4DAD-BD86-2632132D4F10}" srcOrd="6" destOrd="0" presId="urn:microsoft.com/office/officeart/2008/layout/VerticalCurvedList"/>
    <dgm:cxn modelId="{28911B72-07DD-4F47-8C70-180D0D8B005F}" type="presParOf" srcId="{2EFE228B-43C7-4DAD-BD86-2632132D4F10}" destId="{691DEA14-BB02-4106-8BE5-ABD4B4CA59D1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FB57F83-02DF-4E92-B4E9-5C391A6A2B86}">
      <dsp:nvSpPr>
        <dsp:cNvPr id="0" name=""/>
        <dsp:cNvSpPr/>
      </dsp:nvSpPr>
      <dsp:spPr>
        <a:xfrm>
          <a:off x="-7750742" y="-1184976"/>
          <a:ext cx="9227952" cy="9227952"/>
        </a:xfrm>
        <a:prstGeom prst="blockArc">
          <a:avLst>
            <a:gd name="adj1" fmla="val 18900000"/>
            <a:gd name="adj2" fmla="val 2700000"/>
            <a:gd name="adj3" fmla="val 234"/>
          </a:avLst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612EB7C-0AE7-4CB1-9911-8B5AD76EC2EF}">
      <dsp:nvSpPr>
        <dsp:cNvPr id="0" name=""/>
        <dsp:cNvSpPr/>
      </dsp:nvSpPr>
      <dsp:spPr>
        <a:xfrm>
          <a:off x="951890" y="685800"/>
          <a:ext cx="11145469" cy="1371600"/>
        </a:xfrm>
        <a:prstGeom prst="rect">
          <a:avLst/>
        </a:prstGeom>
        <a:gradFill rotWithShape="1">
          <a:gsLst>
            <a:gs pos="0">
              <a:schemeClr val="accent4">
                <a:tint val="50000"/>
                <a:satMod val="300000"/>
              </a:schemeClr>
            </a:gs>
            <a:gs pos="35000">
              <a:schemeClr val="accent4">
                <a:tint val="37000"/>
                <a:satMod val="300000"/>
              </a:schemeClr>
            </a:gs>
            <a:gs pos="100000">
              <a:schemeClr val="accent4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4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4"/>
        </a:lnRef>
        <a:fillRef idx="2">
          <a:schemeClr val="accent4"/>
        </a:fillRef>
        <a:effectRef idx="1">
          <a:schemeClr val="accent4"/>
        </a:effectRef>
        <a:fontRef idx="minor">
          <a:schemeClr val="dk1"/>
        </a:fontRef>
      </dsp:style>
      <dsp:txBody>
        <a:bodyPr spcFirstLastPara="0" vert="horz" wrap="square" lIns="1088708" tIns="350520" rIns="350520" bIns="350520" numCol="1" spcCol="1270" anchor="ctr" anchorCtr="0">
          <a:noAutofit/>
        </a:bodyPr>
        <a:lstStyle/>
        <a:p>
          <a:pPr lvl="0" algn="ctr" defTabSz="6134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8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সংকল্প</a:t>
          </a:r>
          <a:endParaRPr lang="en-US" sz="138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951890" y="685800"/>
        <a:ext cx="11145469" cy="1371600"/>
      </dsp:txXfrm>
    </dsp:sp>
    <dsp:sp modelId="{AE48F06F-A72A-41A2-97E0-71A0A0A0DB2A}">
      <dsp:nvSpPr>
        <dsp:cNvPr id="0" name=""/>
        <dsp:cNvSpPr/>
      </dsp:nvSpPr>
      <dsp:spPr>
        <a:xfrm>
          <a:off x="94640" y="514350"/>
          <a:ext cx="1714500" cy="1714500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5424CA2-571A-40A4-AE3E-91651AE17E18}">
      <dsp:nvSpPr>
        <dsp:cNvPr id="0" name=""/>
        <dsp:cNvSpPr/>
      </dsp:nvSpPr>
      <dsp:spPr>
        <a:xfrm>
          <a:off x="1450467" y="2743200"/>
          <a:ext cx="10646892" cy="1371600"/>
        </a:xfrm>
        <a:prstGeom prst="rect">
          <a:avLst/>
        </a:prstGeom>
        <a:gradFill rotWithShape="1">
          <a:gsLst>
            <a:gs pos="0">
              <a:schemeClr val="accent2">
                <a:tint val="50000"/>
                <a:satMod val="300000"/>
              </a:schemeClr>
            </a:gs>
            <a:gs pos="35000">
              <a:schemeClr val="accent2">
                <a:tint val="37000"/>
                <a:satMod val="300000"/>
              </a:schemeClr>
            </a:gs>
            <a:gs pos="100000">
              <a:schemeClr val="accent2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2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2"/>
        </a:lnRef>
        <a:fillRef idx="2">
          <a:schemeClr val="accent2"/>
        </a:fillRef>
        <a:effectRef idx="1">
          <a:schemeClr val="accent2"/>
        </a:effectRef>
        <a:fontRef idx="minor">
          <a:schemeClr val="dk1"/>
        </a:fontRef>
      </dsp:style>
      <dsp:txBody>
        <a:bodyPr spcFirstLastPara="0" vert="horz" wrap="square" lIns="1088708" tIns="243840" rIns="243840" bIns="243840" numCol="1" spcCol="1270" anchor="ctr" anchorCtr="0">
          <a:noAutofit/>
        </a:bodyPr>
        <a:lstStyle/>
        <a:p>
          <a:pPr lvl="0" algn="ctr" defTabSz="4267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96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প্রতিজ্ঞা</a:t>
          </a:r>
          <a:endParaRPr lang="en-US" sz="54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1450467" y="2743200"/>
        <a:ext cx="10646892" cy="1371600"/>
      </dsp:txXfrm>
    </dsp:sp>
    <dsp:sp modelId="{468CE2D5-2474-45EF-8181-EE3CF0DB024F}">
      <dsp:nvSpPr>
        <dsp:cNvPr id="0" name=""/>
        <dsp:cNvSpPr/>
      </dsp:nvSpPr>
      <dsp:spPr>
        <a:xfrm>
          <a:off x="593217" y="2571750"/>
          <a:ext cx="1714500" cy="171450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2655C8B-8112-454E-85D1-2C0B47DAEF69}">
      <dsp:nvSpPr>
        <dsp:cNvPr id="0" name=""/>
        <dsp:cNvSpPr/>
      </dsp:nvSpPr>
      <dsp:spPr>
        <a:xfrm>
          <a:off x="951890" y="4800600"/>
          <a:ext cx="11145469" cy="1371600"/>
        </a:xfrm>
        <a:prstGeom prst="rect">
          <a:avLst/>
        </a:prstGeom>
        <a:gradFill rotWithShape="1">
          <a:gsLst>
            <a:gs pos="0">
              <a:schemeClr val="accent5">
                <a:tint val="50000"/>
                <a:satMod val="300000"/>
              </a:schemeClr>
            </a:gs>
            <a:gs pos="35000">
              <a:schemeClr val="accent5">
                <a:tint val="37000"/>
                <a:satMod val="300000"/>
              </a:schemeClr>
            </a:gs>
            <a:gs pos="100000">
              <a:schemeClr val="accent5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5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5"/>
        </a:lnRef>
        <a:fillRef idx="2">
          <a:schemeClr val="accent5"/>
        </a:fillRef>
        <a:effectRef idx="1">
          <a:schemeClr val="accent5"/>
        </a:effectRef>
        <a:fontRef idx="minor">
          <a:schemeClr val="dk1"/>
        </a:fontRef>
      </dsp:style>
      <dsp:txBody>
        <a:bodyPr spcFirstLastPara="0" vert="horz" wrap="square" lIns="1088708" tIns="152400" rIns="152400" bIns="152400" numCol="1" spcCol="1270" anchor="ctr" anchorCtr="0">
          <a:noAutofit/>
        </a:bodyPr>
        <a:lstStyle/>
        <a:p>
          <a:pPr lvl="0" algn="ctr" defTabSz="2667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60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ভালো</a:t>
          </a:r>
          <a:r>
            <a:rPr lang="en-US" sz="60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60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কাজ</a:t>
          </a:r>
          <a:r>
            <a:rPr lang="en-US" sz="60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60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করার</a:t>
          </a:r>
          <a:r>
            <a:rPr lang="en-US" sz="60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60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জন্য</a:t>
          </a:r>
          <a:r>
            <a:rPr lang="en-US" sz="60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60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সংকল্প</a:t>
          </a:r>
          <a:r>
            <a:rPr lang="en-US" sz="60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60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করা</a:t>
          </a:r>
          <a:r>
            <a:rPr lang="en-US" sz="60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60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উচিত</a:t>
          </a:r>
          <a:r>
            <a:rPr lang="en-US" sz="60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।</a:t>
          </a:r>
          <a:endParaRPr lang="en-US" sz="60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951890" y="4800600"/>
        <a:ext cx="11145469" cy="1371600"/>
      </dsp:txXfrm>
    </dsp:sp>
    <dsp:sp modelId="{691DEA14-BB02-4106-8BE5-ABD4B4CA59D1}">
      <dsp:nvSpPr>
        <dsp:cNvPr id="0" name=""/>
        <dsp:cNvSpPr/>
      </dsp:nvSpPr>
      <dsp:spPr>
        <a:xfrm>
          <a:off x="94640" y="4629150"/>
          <a:ext cx="1714500" cy="171450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FB57F83-02DF-4E92-B4E9-5C391A6A2B86}">
      <dsp:nvSpPr>
        <dsp:cNvPr id="0" name=""/>
        <dsp:cNvSpPr/>
      </dsp:nvSpPr>
      <dsp:spPr>
        <a:xfrm>
          <a:off x="-7750742" y="-1184976"/>
          <a:ext cx="9227952" cy="9227952"/>
        </a:xfrm>
        <a:prstGeom prst="blockArc">
          <a:avLst>
            <a:gd name="adj1" fmla="val 18900000"/>
            <a:gd name="adj2" fmla="val 2700000"/>
            <a:gd name="adj3" fmla="val 234"/>
          </a:avLst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612EB7C-0AE7-4CB1-9911-8B5AD76EC2EF}">
      <dsp:nvSpPr>
        <dsp:cNvPr id="0" name=""/>
        <dsp:cNvSpPr/>
      </dsp:nvSpPr>
      <dsp:spPr>
        <a:xfrm>
          <a:off x="951890" y="685800"/>
          <a:ext cx="11145469" cy="1371600"/>
        </a:xfrm>
        <a:prstGeom prst="rect">
          <a:avLst/>
        </a:prstGeom>
        <a:solidFill>
          <a:schemeClr val="accent5"/>
        </a:solidFill>
        <a:ln w="25400" cap="flat" cmpd="sng" algn="ctr">
          <a:solidFill>
            <a:schemeClr val="accent5">
              <a:shade val="50000"/>
            </a:schemeClr>
          </a:solidFill>
          <a:prstDash val="solid"/>
        </a:ln>
        <a:effectLst/>
      </dsp:spPr>
      <dsp:style>
        <a:lnRef idx="2">
          <a:schemeClr val="accent5">
            <a:shade val="50000"/>
          </a:schemeClr>
        </a:lnRef>
        <a:fillRef idx="1">
          <a:schemeClr val="accent5"/>
        </a:fillRef>
        <a:effectRef idx="0">
          <a:schemeClr val="accent5"/>
        </a:effectRef>
        <a:fontRef idx="minor">
          <a:schemeClr val="lt1"/>
        </a:fontRef>
      </dsp:style>
      <dsp:txBody>
        <a:bodyPr spcFirstLastPara="0" vert="horz" wrap="square" lIns="1088708" tIns="350520" rIns="350520" bIns="350520" numCol="1" spcCol="1270" anchor="ctr" anchorCtr="0">
          <a:noAutofit/>
        </a:bodyPr>
        <a:lstStyle/>
        <a:p>
          <a:pPr lvl="0" algn="ctr" defTabSz="6134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8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বদ্ধ</a:t>
          </a:r>
          <a:endParaRPr lang="en-US" sz="138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951890" y="685800"/>
        <a:ext cx="11145469" cy="1371600"/>
      </dsp:txXfrm>
    </dsp:sp>
    <dsp:sp modelId="{AE48F06F-A72A-41A2-97E0-71A0A0A0DB2A}">
      <dsp:nvSpPr>
        <dsp:cNvPr id="0" name=""/>
        <dsp:cNvSpPr/>
      </dsp:nvSpPr>
      <dsp:spPr>
        <a:xfrm>
          <a:off x="94640" y="514350"/>
          <a:ext cx="1714500" cy="1714500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5424CA2-571A-40A4-AE3E-91651AE17E18}">
      <dsp:nvSpPr>
        <dsp:cNvPr id="0" name=""/>
        <dsp:cNvSpPr/>
      </dsp:nvSpPr>
      <dsp:spPr>
        <a:xfrm>
          <a:off x="1450467" y="2743200"/>
          <a:ext cx="10646892" cy="1371600"/>
        </a:xfrm>
        <a:prstGeom prst="rect">
          <a:avLst/>
        </a:prstGeom>
        <a:gradFill rotWithShape="1">
          <a:gsLst>
            <a:gs pos="0">
              <a:schemeClr val="accent5">
                <a:tint val="50000"/>
                <a:satMod val="300000"/>
              </a:schemeClr>
            </a:gs>
            <a:gs pos="35000">
              <a:schemeClr val="accent5">
                <a:tint val="37000"/>
                <a:satMod val="300000"/>
              </a:schemeClr>
            </a:gs>
            <a:gs pos="100000">
              <a:schemeClr val="accent5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5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5"/>
        </a:lnRef>
        <a:fillRef idx="2">
          <a:schemeClr val="accent5"/>
        </a:fillRef>
        <a:effectRef idx="1">
          <a:schemeClr val="accent5"/>
        </a:effectRef>
        <a:fontRef idx="minor">
          <a:schemeClr val="dk1"/>
        </a:fontRef>
      </dsp:style>
      <dsp:txBody>
        <a:bodyPr spcFirstLastPara="0" vert="horz" wrap="square" lIns="1088708" tIns="350520" rIns="350520" bIns="350520" numCol="1" spcCol="1270" anchor="ctr" anchorCtr="0">
          <a:noAutofit/>
        </a:bodyPr>
        <a:lstStyle/>
        <a:p>
          <a:pPr lvl="0" algn="ctr" defTabSz="6134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800" kern="1200" dirty="0" err="1" smtClean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rPr>
            <a:t>বন্ধ</a:t>
          </a:r>
          <a:endParaRPr lang="en-US" sz="6600" kern="1200" dirty="0">
            <a:solidFill>
              <a:srgbClr val="FF0000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1450467" y="2743200"/>
        <a:ext cx="10646892" cy="1371600"/>
      </dsp:txXfrm>
    </dsp:sp>
    <dsp:sp modelId="{468CE2D5-2474-45EF-8181-EE3CF0DB024F}">
      <dsp:nvSpPr>
        <dsp:cNvPr id="0" name=""/>
        <dsp:cNvSpPr/>
      </dsp:nvSpPr>
      <dsp:spPr>
        <a:xfrm>
          <a:off x="593217" y="2571750"/>
          <a:ext cx="1714500" cy="171450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2655C8B-8112-454E-85D1-2C0B47DAEF69}">
      <dsp:nvSpPr>
        <dsp:cNvPr id="0" name=""/>
        <dsp:cNvSpPr/>
      </dsp:nvSpPr>
      <dsp:spPr>
        <a:xfrm>
          <a:off x="951890" y="4800600"/>
          <a:ext cx="11145469" cy="1371600"/>
        </a:xfrm>
        <a:prstGeom prst="rect">
          <a:avLst/>
        </a:prstGeom>
        <a:gradFill rotWithShape="1">
          <a:gsLst>
            <a:gs pos="0">
              <a:schemeClr val="accent5">
                <a:shade val="51000"/>
                <a:satMod val="130000"/>
              </a:schemeClr>
            </a:gs>
            <a:gs pos="80000">
              <a:schemeClr val="accent5">
                <a:shade val="93000"/>
                <a:satMod val="130000"/>
              </a:schemeClr>
            </a:gs>
            <a:gs pos="100000">
              <a:schemeClr val="accent5"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hemeClr val="accent5"/>
        </a:lnRef>
        <a:fillRef idx="3">
          <a:schemeClr val="accent5"/>
        </a:fillRef>
        <a:effectRef idx="3">
          <a:schemeClr val="accent5"/>
        </a:effectRef>
        <a:fontRef idx="minor">
          <a:schemeClr val="lt1"/>
        </a:fontRef>
      </dsp:style>
      <dsp:txBody>
        <a:bodyPr spcFirstLastPara="0" vert="horz" wrap="square" lIns="1088708" tIns="167640" rIns="167640" bIns="167640" numCol="1" spcCol="1270" anchor="ctr" anchorCtr="0">
          <a:noAutofit/>
        </a:bodyPr>
        <a:lstStyle/>
        <a:p>
          <a:pPr lvl="0" algn="ctr" defTabSz="2933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6600" b="1" kern="1200" dirty="0" err="1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বদ্ধ</a:t>
          </a:r>
          <a:r>
            <a:rPr lang="en-US" sz="6600" b="1" kern="12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6600" b="1" kern="1200" dirty="0" err="1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ঘরে</a:t>
          </a:r>
          <a:r>
            <a:rPr lang="en-US" sz="6600" b="1" kern="12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6600" b="1" kern="1200" dirty="0" err="1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আলো</a:t>
          </a:r>
          <a:r>
            <a:rPr lang="en-US" sz="6600" b="1" kern="12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6600" b="1" kern="1200" dirty="0" err="1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বাতাস</a:t>
          </a:r>
          <a:r>
            <a:rPr lang="en-US" sz="6600" b="1" kern="12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6600" b="1" kern="1200" dirty="0" err="1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ঢুকতে</a:t>
          </a:r>
          <a:r>
            <a:rPr lang="en-US" sz="6600" b="1" kern="12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6600" b="1" kern="1200" dirty="0" err="1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পারে</a:t>
          </a:r>
          <a:r>
            <a:rPr lang="en-US" sz="6600" b="1" kern="12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6600" b="1" kern="1200" dirty="0" err="1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না</a:t>
          </a:r>
          <a:r>
            <a:rPr lang="en-US" sz="6600" b="1" kern="12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।</a:t>
          </a:r>
          <a:endParaRPr lang="en-US" sz="6600" b="1" kern="1200" dirty="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951890" y="4800600"/>
        <a:ext cx="11145469" cy="1371600"/>
      </dsp:txXfrm>
    </dsp:sp>
    <dsp:sp modelId="{691DEA14-BB02-4106-8BE5-ABD4B4CA59D1}">
      <dsp:nvSpPr>
        <dsp:cNvPr id="0" name=""/>
        <dsp:cNvSpPr/>
      </dsp:nvSpPr>
      <dsp:spPr>
        <a:xfrm>
          <a:off x="94640" y="4629150"/>
          <a:ext cx="1714500" cy="171450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FB57F83-02DF-4E92-B4E9-5C391A6A2B86}">
      <dsp:nvSpPr>
        <dsp:cNvPr id="0" name=""/>
        <dsp:cNvSpPr/>
      </dsp:nvSpPr>
      <dsp:spPr>
        <a:xfrm>
          <a:off x="-7750742" y="-1184976"/>
          <a:ext cx="9227952" cy="9227952"/>
        </a:xfrm>
        <a:prstGeom prst="blockArc">
          <a:avLst>
            <a:gd name="adj1" fmla="val 18900000"/>
            <a:gd name="adj2" fmla="val 2700000"/>
            <a:gd name="adj3" fmla="val 234"/>
          </a:avLst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612EB7C-0AE7-4CB1-9911-8B5AD76EC2EF}">
      <dsp:nvSpPr>
        <dsp:cNvPr id="0" name=""/>
        <dsp:cNvSpPr/>
      </dsp:nvSpPr>
      <dsp:spPr>
        <a:xfrm>
          <a:off x="951890" y="685800"/>
          <a:ext cx="11145469" cy="1371600"/>
        </a:xfrm>
        <a:prstGeom prst="rect">
          <a:avLst/>
        </a:prstGeom>
        <a:gradFill rotWithShape="1">
          <a:gsLst>
            <a:gs pos="0">
              <a:schemeClr val="accent3">
                <a:tint val="50000"/>
                <a:satMod val="300000"/>
              </a:schemeClr>
            </a:gs>
            <a:gs pos="35000">
              <a:schemeClr val="accent3">
                <a:tint val="37000"/>
                <a:satMod val="300000"/>
              </a:schemeClr>
            </a:gs>
            <a:gs pos="100000">
              <a:schemeClr val="accent3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3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3"/>
        </a:lnRef>
        <a:fillRef idx="2">
          <a:schemeClr val="accent3"/>
        </a:fillRef>
        <a:effectRef idx="1">
          <a:schemeClr val="accent3"/>
        </a:effectRef>
        <a:fontRef idx="minor">
          <a:schemeClr val="dk1"/>
        </a:fontRef>
      </dsp:style>
      <dsp:txBody>
        <a:bodyPr spcFirstLastPara="0" vert="horz" wrap="square" lIns="1088708" tIns="350520" rIns="350520" bIns="350520" numCol="1" spcCol="1270" anchor="ctr" anchorCtr="0">
          <a:noAutofit/>
        </a:bodyPr>
        <a:lstStyle/>
        <a:p>
          <a:pPr lvl="0" algn="ctr" defTabSz="6134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800" i="1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যুগান্তর</a:t>
          </a:r>
          <a:endParaRPr lang="en-US" sz="13800" i="1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951890" y="685800"/>
        <a:ext cx="11145469" cy="1371600"/>
      </dsp:txXfrm>
    </dsp:sp>
    <dsp:sp modelId="{AE48F06F-A72A-41A2-97E0-71A0A0A0DB2A}">
      <dsp:nvSpPr>
        <dsp:cNvPr id="0" name=""/>
        <dsp:cNvSpPr/>
      </dsp:nvSpPr>
      <dsp:spPr>
        <a:xfrm>
          <a:off x="94640" y="514350"/>
          <a:ext cx="1714500" cy="1714500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5424CA2-571A-40A4-AE3E-91651AE17E18}">
      <dsp:nvSpPr>
        <dsp:cNvPr id="0" name=""/>
        <dsp:cNvSpPr/>
      </dsp:nvSpPr>
      <dsp:spPr>
        <a:xfrm>
          <a:off x="1450467" y="2743200"/>
          <a:ext cx="10646892" cy="1371600"/>
        </a:xfrm>
        <a:prstGeom prst="rect">
          <a:avLst/>
        </a:prstGeom>
        <a:gradFill rotWithShape="1">
          <a:gsLst>
            <a:gs pos="0">
              <a:schemeClr val="accent5">
                <a:shade val="51000"/>
                <a:satMod val="130000"/>
              </a:schemeClr>
            </a:gs>
            <a:gs pos="80000">
              <a:schemeClr val="accent5">
                <a:shade val="93000"/>
                <a:satMod val="130000"/>
              </a:schemeClr>
            </a:gs>
            <a:gs pos="100000">
              <a:schemeClr val="accent5"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5">
              <a:shade val="95000"/>
              <a:satMod val="10500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hemeClr val="accent5"/>
        </a:lnRef>
        <a:fillRef idx="3">
          <a:schemeClr val="accent5"/>
        </a:fillRef>
        <a:effectRef idx="2">
          <a:schemeClr val="accent5"/>
        </a:effectRef>
        <a:fontRef idx="minor">
          <a:schemeClr val="lt1"/>
        </a:fontRef>
      </dsp:style>
      <dsp:txBody>
        <a:bodyPr spcFirstLastPara="0" vert="horz" wrap="square" lIns="1088708" tIns="350520" rIns="350520" bIns="350520" numCol="1" spcCol="1270" anchor="ctr" anchorCtr="0">
          <a:noAutofit/>
        </a:bodyPr>
        <a:lstStyle/>
        <a:p>
          <a:pPr lvl="0" algn="ctr" defTabSz="6134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8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অন্যযুগ</a:t>
          </a:r>
          <a:endParaRPr lang="en-US" sz="66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1450467" y="2743200"/>
        <a:ext cx="10646892" cy="1371600"/>
      </dsp:txXfrm>
    </dsp:sp>
    <dsp:sp modelId="{468CE2D5-2474-45EF-8181-EE3CF0DB024F}">
      <dsp:nvSpPr>
        <dsp:cNvPr id="0" name=""/>
        <dsp:cNvSpPr/>
      </dsp:nvSpPr>
      <dsp:spPr>
        <a:xfrm>
          <a:off x="593217" y="2571750"/>
          <a:ext cx="1714500" cy="171450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2655C8B-8112-454E-85D1-2C0B47DAEF69}">
      <dsp:nvSpPr>
        <dsp:cNvPr id="0" name=""/>
        <dsp:cNvSpPr/>
      </dsp:nvSpPr>
      <dsp:spPr>
        <a:xfrm>
          <a:off x="951890" y="4800600"/>
          <a:ext cx="11145469" cy="1371600"/>
        </a:xfrm>
        <a:prstGeom prst="rect">
          <a:avLst/>
        </a:prstGeom>
        <a:gradFill rotWithShape="1">
          <a:gsLst>
            <a:gs pos="0">
              <a:schemeClr val="accent2">
                <a:shade val="51000"/>
                <a:satMod val="130000"/>
              </a:schemeClr>
            </a:gs>
            <a:gs pos="80000">
              <a:schemeClr val="accent2">
                <a:shade val="93000"/>
                <a:satMod val="130000"/>
              </a:schemeClr>
            </a:gs>
            <a:gs pos="100000">
              <a:schemeClr val="accent2"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dsp:style>
      <dsp:txBody>
        <a:bodyPr spcFirstLastPara="0" vert="horz" wrap="square" lIns="1088708" tIns="111760" rIns="111760" bIns="111760" numCol="1" spcCol="1270" anchor="ctr" anchorCtr="0">
          <a:noAutofit/>
        </a:bodyPr>
        <a:lstStyle/>
        <a:p>
          <a:pPr lvl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400" b="1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অনেক</a:t>
          </a:r>
          <a:r>
            <a:rPr lang="en-US" sz="4400" b="1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4400" b="1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যুগ-যুগান্তর</a:t>
          </a:r>
          <a:r>
            <a:rPr lang="en-US" sz="4400" b="1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4400" b="1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পার</a:t>
          </a:r>
          <a:r>
            <a:rPr lang="en-US" sz="4400" b="1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4400" b="1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হয়ে</a:t>
          </a:r>
          <a:r>
            <a:rPr lang="en-US" sz="4400" b="1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4400" b="1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আমরা</a:t>
          </a:r>
          <a:r>
            <a:rPr lang="en-US" sz="4400" b="1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4400" b="1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বর্তমান</a:t>
          </a:r>
          <a:r>
            <a:rPr lang="en-US" sz="4400" b="1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4400" b="1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সময়ে</a:t>
          </a:r>
          <a:r>
            <a:rPr lang="en-US" sz="4400" b="1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4400" b="1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এসেছি</a:t>
          </a:r>
          <a:r>
            <a:rPr lang="en-US" sz="4400" b="1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।</a:t>
          </a:r>
          <a:endParaRPr lang="en-US" sz="4400" b="1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951890" y="4800600"/>
        <a:ext cx="11145469" cy="1371600"/>
      </dsp:txXfrm>
    </dsp:sp>
    <dsp:sp modelId="{691DEA14-BB02-4106-8BE5-ABD4B4CA59D1}">
      <dsp:nvSpPr>
        <dsp:cNvPr id="0" name=""/>
        <dsp:cNvSpPr/>
      </dsp:nvSpPr>
      <dsp:spPr>
        <a:xfrm>
          <a:off x="94640" y="4629150"/>
          <a:ext cx="1714500" cy="171450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FB57F83-02DF-4E92-B4E9-5C391A6A2B86}">
      <dsp:nvSpPr>
        <dsp:cNvPr id="0" name=""/>
        <dsp:cNvSpPr/>
      </dsp:nvSpPr>
      <dsp:spPr>
        <a:xfrm>
          <a:off x="-7750742" y="-1184976"/>
          <a:ext cx="9227952" cy="9227952"/>
        </a:xfrm>
        <a:prstGeom prst="blockArc">
          <a:avLst>
            <a:gd name="adj1" fmla="val 18900000"/>
            <a:gd name="adj2" fmla="val 2700000"/>
            <a:gd name="adj3" fmla="val 234"/>
          </a:avLst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612EB7C-0AE7-4CB1-9911-8B5AD76EC2EF}">
      <dsp:nvSpPr>
        <dsp:cNvPr id="0" name=""/>
        <dsp:cNvSpPr/>
      </dsp:nvSpPr>
      <dsp:spPr>
        <a:xfrm>
          <a:off x="951890" y="685800"/>
          <a:ext cx="11145469" cy="1371600"/>
        </a:xfrm>
        <a:prstGeom prst="rect">
          <a:avLst/>
        </a:prstGeom>
        <a:gradFill rotWithShape="1">
          <a:gsLst>
            <a:gs pos="0">
              <a:schemeClr val="accent6">
                <a:tint val="50000"/>
                <a:satMod val="300000"/>
              </a:schemeClr>
            </a:gs>
            <a:gs pos="35000">
              <a:schemeClr val="accent6">
                <a:tint val="37000"/>
                <a:satMod val="300000"/>
              </a:schemeClr>
            </a:gs>
            <a:gs pos="100000">
              <a:schemeClr val="accent6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6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6"/>
        </a:lnRef>
        <a:fillRef idx="2">
          <a:schemeClr val="accent6"/>
        </a:fillRef>
        <a:effectRef idx="1">
          <a:schemeClr val="accent6"/>
        </a:effectRef>
        <a:fontRef idx="minor">
          <a:schemeClr val="dk1"/>
        </a:fontRef>
      </dsp:style>
      <dsp:txBody>
        <a:bodyPr spcFirstLastPara="0" vert="horz" wrap="square" lIns="1088708" tIns="350520" rIns="350520" bIns="350520" numCol="1" spcCol="1270" anchor="ctr" anchorCtr="0">
          <a:noAutofit/>
        </a:bodyPr>
        <a:lstStyle/>
        <a:p>
          <a:pPr lvl="0" algn="ctr" defTabSz="6134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8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দেশান্তর</a:t>
          </a:r>
          <a:endParaRPr lang="en-US" sz="138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951890" y="685800"/>
        <a:ext cx="11145469" cy="1371600"/>
      </dsp:txXfrm>
    </dsp:sp>
    <dsp:sp modelId="{AE48F06F-A72A-41A2-97E0-71A0A0A0DB2A}">
      <dsp:nvSpPr>
        <dsp:cNvPr id="0" name=""/>
        <dsp:cNvSpPr/>
      </dsp:nvSpPr>
      <dsp:spPr>
        <a:xfrm>
          <a:off x="94640" y="514350"/>
          <a:ext cx="1714500" cy="1714500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5424CA2-571A-40A4-AE3E-91651AE17E18}">
      <dsp:nvSpPr>
        <dsp:cNvPr id="0" name=""/>
        <dsp:cNvSpPr/>
      </dsp:nvSpPr>
      <dsp:spPr>
        <a:xfrm>
          <a:off x="1450467" y="2743200"/>
          <a:ext cx="10646892" cy="1371600"/>
        </a:xfrm>
        <a:prstGeom prst="rect">
          <a:avLst/>
        </a:prstGeom>
        <a:gradFill rotWithShape="1">
          <a:gsLst>
            <a:gs pos="0">
              <a:schemeClr val="accent5">
                <a:tint val="50000"/>
                <a:satMod val="300000"/>
              </a:schemeClr>
            </a:gs>
            <a:gs pos="35000">
              <a:schemeClr val="accent5">
                <a:tint val="37000"/>
                <a:satMod val="300000"/>
              </a:schemeClr>
            </a:gs>
            <a:gs pos="100000">
              <a:schemeClr val="accent5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5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5"/>
        </a:lnRef>
        <a:fillRef idx="2">
          <a:schemeClr val="accent5"/>
        </a:fillRef>
        <a:effectRef idx="1">
          <a:schemeClr val="accent5"/>
        </a:effectRef>
        <a:fontRef idx="minor">
          <a:schemeClr val="dk1"/>
        </a:fontRef>
      </dsp:style>
      <dsp:txBody>
        <a:bodyPr spcFirstLastPara="0" vert="horz" wrap="square" lIns="1088708" tIns="350520" rIns="350520" bIns="350520" numCol="1" spcCol="1270" anchor="ctr" anchorCtr="0">
          <a:noAutofit/>
        </a:bodyPr>
        <a:lstStyle/>
        <a:p>
          <a:pPr lvl="0" algn="ctr" defTabSz="6134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8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অন্যদেশ</a:t>
          </a:r>
          <a:endParaRPr lang="en-US" sz="66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1450467" y="2743200"/>
        <a:ext cx="10646892" cy="1371600"/>
      </dsp:txXfrm>
    </dsp:sp>
    <dsp:sp modelId="{468CE2D5-2474-45EF-8181-EE3CF0DB024F}">
      <dsp:nvSpPr>
        <dsp:cNvPr id="0" name=""/>
        <dsp:cNvSpPr/>
      </dsp:nvSpPr>
      <dsp:spPr>
        <a:xfrm>
          <a:off x="593217" y="2571750"/>
          <a:ext cx="1714500" cy="171450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2655C8B-8112-454E-85D1-2C0B47DAEF69}">
      <dsp:nvSpPr>
        <dsp:cNvPr id="0" name=""/>
        <dsp:cNvSpPr/>
      </dsp:nvSpPr>
      <dsp:spPr>
        <a:xfrm>
          <a:off x="951890" y="4800600"/>
          <a:ext cx="11145469" cy="1371600"/>
        </a:xfrm>
        <a:prstGeom prst="rect">
          <a:avLst/>
        </a:prstGeom>
        <a:gradFill rotWithShape="1">
          <a:gsLst>
            <a:gs pos="0">
              <a:schemeClr val="accent2">
                <a:tint val="50000"/>
                <a:satMod val="300000"/>
              </a:schemeClr>
            </a:gs>
            <a:gs pos="35000">
              <a:schemeClr val="accent2">
                <a:tint val="37000"/>
                <a:satMod val="300000"/>
              </a:schemeClr>
            </a:gs>
            <a:gs pos="100000">
              <a:schemeClr val="accent2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2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2"/>
        </a:lnRef>
        <a:fillRef idx="2">
          <a:schemeClr val="accent2"/>
        </a:fillRef>
        <a:effectRef idx="1">
          <a:schemeClr val="accent2"/>
        </a:effectRef>
        <a:fontRef idx="minor">
          <a:schemeClr val="dk1"/>
        </a:fontRef>
      </dsp:style>
      <dsp:txBody>
        <a:bodyPr spcFirstLastPara="0" vert="horz" wrap="square" lIns="1088708" tIns="157480" rIns="157480" bIns="157480" numCol="1" spcCol="1270" anchor="ctr" anchorCtr="0">
          <a:noAutofit/>
        </a:bodyPr>
        <a:lstStyle/>
        <a:p>
          <a:pPr lvl="0" algn="ctr" defTabSz="2755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62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বড়</a:t>
          </a:r>
          <a:r>
            <a:rPr lang="en-US" sz="62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62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হলে</a:t>
          </a:r>
          <a:r>
            <a:rPr lang="en-US" sz="62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62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আমি</a:t>
          </a:r>
          <a:r>
            <a:rPr lang="en-US" sz="62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62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দেশ-দেশান্তরে</a:t>
          </a:r>
          <a:r>
            <a:rPr lang="en-US" sz="62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62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ঘুরে</a:t>
          </a:r>
          <a:r>
            <a:rPr lang="en-US" sz="62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62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বেড়াব</a:t>
          </a:r>
          <a:r>
            <a:rPr lang="en-US" sz="62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।</a:t>
          </a:r>
          <a:endParaRPr lang="en-US" sz="62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951890" y="4800600"/>
        <a:ext cx="11145469" cy="1371600"/>
      </dsp:txXfrm>
    </dsp:sp>
    <dsp:sp modelId="{691DEA14-BB02-4106-8BE5-ABD4B4CA59D1}">
      <dsp:nvSpPr>
        <dsp:cNvPr id="0" name=""/>
        <dsp:cNvSpPr/>
      </dsp:nvSpPr>
      <dsp:spPr>
        <a:xfrm>
          <a:off x="94640" y="4629150"/>
          <a:ext cx="1714500" cy="171450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FB57F83-02DF-4E92-B4E9-5C391A6A2B86}">
      <dsp:nvSpPr>
        <dsp:cNvPr id="0" name=""/>
        <dsp:cNvSpPr/>
      </dsp:nvSpPr>
      <dsp:spPr>
        <a:xfrm>
          <a:off x="-7750742" y="-1184976"/>
          <a:ext cx="9227952" cy="9227952"/>
        </a:xfrm>
        <a:prstGeom prst="blockArc">
          <a:avLst>
            <a:gd name="adj1" fmla="val 18900000"/>
            <a:gd name="adj2" fmla="val 2700000"/>
            <a:gd name="adj3" fmla="val 234"/>
          </a:avLst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612EB7C-0AE7-4CB1-9911-8B5AD76EC2EF}">
      <dsp:nvSpPr>
        <dsp:cNvPr id="0" name=""/>
        <dsp:cNvSpPr/>
      </dsp:nvSpPr>
      <dsp:spPr>
        <a:xfrm>
          <a:off x="951890" y="685800"/>
          <a:ext cx="11145469" cy="1371600"/>
        </a:xfrm>
        <a:prstGeom prst="rect">
          <a:avLst/>
        </a:prstGeom>
        <a:gradFill rotWithShape="1">
          <a:gsLst>
            <a:gs pos="0">
              <a:schemeClr val="accent2">
                <a:tint val="50000"/>
                <a:satMod val="300000"/>
              </a:schemeClr>
            </a:gs>
            <a:gs pos="35000">
              <a:schemeClr val="accent2">
                <a:tint val="37000"/>
                <a:satMod val="300000"/>
              </a:schemeClr>
            </a:gs>
            <a:gs pos="100000">
              <a:schemeClr val="accent2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2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2"/>
        </a:lnRef>
        <a:fillRef idx="2">
          <a:schemeClr val="accent2"/>
        </a:fillRef>
        <a:effectRef idx="1">
          <a:schemeClr val="accent2"/>
        </a:effectRef>
        <a:fontRef idx="minor">
          <a:schemeClr val="dk1"/>
        </a:fontRef>
      </dsp:style>
      <dsp:txBody>
        <a:bodyPr spcFirstLastPara="0" vert="horz" wrap="square" lIns="1088708" tIns="350520" rIns="350520" bIns="350520" numCol="1" spcCol="1270" anchor="ctr" anchorCtr="0">
          <a:noAutofit/>
        </a:bodyPr>
        <a:lstStyle/>
        <a:p>
          <a:pPr lvl="0" algn="ctr" defTabSz="6134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8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বরণ</a:t>
          </a:r>
          <a:endParaRPr lang="en-US" sz="138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951890" y="685800"/>
        <a:ext cx="11145469" cy="1371600"/>
      </dsp:txXfrm>
    </dsp:sp>
    <dsp:sp modelId="{AE48F06F-A72A-41A2-97E0-71A0A0A0DB2A}">
      <dsp:nvSpPr>
        <dsp:cNvPr id="0" name=""/>
        <dsp:cNvSpPr/>
      </dsp:nvSpPr>
      <dsp:spPr>
        <a:xfrm>
          <a:off x="94640" y="514350"/>
          <a:ext cx="1714500" cy="1714500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5424CA2-571A-40A4-AE3E-91651AE17E18}">
      <dsp:nvSpPr>
        <dsp:cNvPr id="0" name=""/>
        <dsp:cNvSpPr/>
      </dsp:nvSpPr>
      <dsp:spPr>
        <a:xfrm>
          <a:off x="1450467" y="2743200"/>
          <a:ext cx="10646892" cy="1371600"/>
        </a:xfrm>
        <a:prstGeom prst="rect">
          <a:avLst/>
        </a:prstGeom>
        <a:solidFill>
          <a:schemeClr val="lt1"/>
        </a:solidFill>
        <a:ln w="25400" cap="flat" cmpd="sng" algn="ctr">
          <a:solidFill>
            <a:schemeClr val="accent1"/>
          </a:solidFill>
          <a:prstDash val="solid"/>
        </a:ln>
        <a:effectLst/>
      </dsp:spPr>
      <dsp:style>
        <a:lnRef idx="2">
          <a:schemeClr val="accent1"/>
        </a:lnRef>
        <a:fillRef idx="1">
          <a:schemeClr val="lt1"/>
        </a:fillRef>
        <a:effectRef idx="0">
          <a:schemeClr val="accent1"/>
        </a:effectRef>
        <a:fontRef idx="minor">
          <a:schemeClr val="dk1"/>
        </a:fontRef>
      </dsp:style>
      <dsp:txBody>
        <a:bodyPr spcFirstLastPara="0" vert="horz" wrap="square" lIns="1088708" tIns="350520" rIns="350520" bIns="350520" numCol="1" spcCol="1270" anchor="ctr" anchorCtr="0">
          <a:noAutofit/>
        </a:bodyPr>
        <a:lstStyle/>
        <a:p>
          <a:pPr lvl="0" algn="ctr" defTabSz="6134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800" kern="1200" dirty="0" err="1" smtClean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rPr>
            <a:t>সাদরে</a:t>
          </a:r>
          <a:r>
            <a:rPr lang="en-US" sz="13800" kern="1200" dirty="0" smtClean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13800" kern="1200" dirty="0" err="1" smtClean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rPr>
            <a:t>গ্রহণ</a:t>
          </a:r>
          <a:endParaRPr lang="en-US" sz="6600" kern="1200" dirty="0">
            <a:solidFill>
              <a:srgbClr val="002060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1450467" y="2743200"/>
        <a:ext cx="10646892" cy="1371600"/>
      </dsp:txXfrm>
    </dsp:sp>
    <dsp:sp modelId="{468CE2D5-2474-45EF-8181-EE3CF0DB024F}">
      <dsp:nvSpPr>
        <dsp:cNvPr id="0" name=""/>
        <dsp:cNvSpPr/>
      </dsp:nvSpPr>
      <dsp:spPr>
        <a:xfrm>
          <a:off x="593217" y="2571750"/>
          <a:ext cx="1714500" cy="171450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2655C8B-8112-454E-85D1-2C0B47DAEF69}">
      <dsp:nvSpPr>
        <dsp:cNvPr id="0" name=""/>
        <dsp:cNvSpPr/>
      </dsp:nvSpPr>
      <dsp:spPr>
        <a:xfrm>
          <a:off x="951890" y="4800600"/>
          <a:ext cx="11145469" cy="1371600"/>
        </a:xfrm>
        <a:prstGeom prst="rect">
          <a:avLst/>
        </a:prstGeom>
        <a:gradFill rotWithShape="1">
          <a:gsLst>
            <a:gs pos="0">
              <a:schemeClr val="accent5">
                <a:tint val="50000"/>
                <a:satMod val="300000"/>
              </a:schemeClr>
            </a:gs>
            <a:gs pos="35000">
              <a:schemeClr val="accent5">
                <a:tint val="37000"/>
                <a:satMod val="300000"/>
              </a:schemeClr>
            </a:gs>
            <a:gs pos="100000">
              <a:schemeClr val="accent5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5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5"/>
        </a:lnRef>
        <a:fillRef idx="2">
          <a:schemeClr val="accent5"/>
        </a:fillRef>
        <a:effectRef idx="1">
          <a:schemeClr val="accent5"/>
        </a:effectRef>
        <a:fontRef idx="minor">
          <a:schemeClr val="dk1"/>
        </a:fontRef>
      </dsp:style>
      <dsp:txBody>
        <a:bodyPr spcFirstLastPara="0" vert="horz" wrap="square" lIns="1088708" tIns="111760" rIns="111760" bIns="111760" numCol="1" spcCol="1270" anchor="ctr" anchorCtr="0">
          <a:noAutofit/>
        </a:bodyPr>
        <a:lstStyle/>
        <a:p>
          <a:pPr lvl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400" b="1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পহেলা</a:t>
          </a:r>
          <a:r>
            <a:rPr lang="en-US" sz="4400" b="1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4400" b="1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বৈশাখে</a:t>
          </a:r>
          <a:r>
            <a:rPr lang="en-US" sz="4400" b="1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4400" b="1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আমরা</a:t>
          </a:r>
          <a:r>
            <a:rPr lang="en-US" sz="4400" b="1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4400" b="1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বাংলা</a:t>
          </a:r>
          <a:r>
            <a:rPr lang="en-US" sz="4400" b="1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4400" b="1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নতুন</a:t>
          </a:r>
          <a:r>
            <a:rPr lang="en-US" sz="4400" b="1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4400" b="1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বছরকে</a:t>
          </a:r>
          <a:r>
            <a:rPr lang="en-US" sz="4400" b="1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4400" b="1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বরণ</a:t>
          </a:r>
          <a:r>
            <a:rPr lang="en-US" sz="4400" b="1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4400" b="1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করে</a:t>
          </a:r>
          <a:r>
            <a:rPr lang="en-US" sz="4400" b="1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4400" b="1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নিই</a:t>
          </a:r>
          <a:r>
            <a:rPr lang="en-US" sz="4400" b="1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।</a:t>
          </a:r>
          <a:endParaRPr lang="en-US" sz="4400" b="1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951890" y="4800600"/>
        <a:ext cx="11145469" cy="1371600"/>
      </dsp:txXfrm>
    </dsp:sp>
    <dsp:sp modelId="{691DEA14-BB02-4106-8BE5-ABD4B4CA59D1}">
      <dsp:nvSpPr>
        <dsp:cNvPr id="0" name=""/>
        <dsp:cNvSpPr/>
      </dsp:nvSpPr>
      <dsp:spPr>
        <a:xfrm>
          <a:off x="94640" y="4629150"/>
          <a:ext cx="1714500" cy="171450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BD3CD0-B420-456F-BCD1-40D9315FD3C4}" type="datetimeFigureOut">
              <a:rPr lang="en-US" smtClean="0"/>
              <a:t>7/5/2020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D42243-E865-4F46-9EF8-4896C9C555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56334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BD3CD0-B420-456F-BCD1-40D9315FD3C4}" type="datetimeFigureOut">
              <a:rPr lang="en-US" smtClean="0"/>
              <a:t>7/5/2020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D42243-E865-4F46-9EF8-4896C9C555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80990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BD3CD0-B420-456F-BCD1-40D9315FD3C4}" type="datetimeFigureOut">
              <a:rPr lang="en-US" smtClean="0"/>
              <a:t>7/5/2020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D42243-E865-4F46-9EF8-4896C9C555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47218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BD3CD0-B420-456F-BCD1-40D9315FD3C4}" type="datetimeFigureOut">
              <a:rPr lang="en-US" smtClean="0"/>
              <a:t>7/5/2020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D42243-E865-4F46-9EF8-4896C9C555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57052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BD3CD0-B420-456F-BCD1-40D9315FD3C4}" type="datetimeFigureOut">
              <a:rPr lang="en-US" smtClean="0"/>
              <a:t>7/5/2020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D42243-E865-4F46-9EF8-4896C9C555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51142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BD3CD0-B420-456F-BCD1-40D9315FD3C4}" type="datetimeFigureOut">
              <a:rPr lang="en-US" smtClean="0"/>
              <a:t>7/5/2020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D42243-E865-4F46-9EF8-4896C9C555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55977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BD3CD0-B420-456F-BCD1-40D9315FD3C4}" type="datetimeFigureOut">
              <a:rPr lang="en-US" smtClean="0"/>
              <a:t>7/5/2020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D42243-E865-4F46-9EF8-4896C9C555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34881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BD3CD0-B420-456F-BCD1-40D9315FD3C4}" type="datetimeFigureOut">
              <a:rPr lang="en-US" smtClean="0"/>
              <a:t>7/5/2020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D42243-E865-4F46-9EF8-4896C9C555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08497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BD3CD0-B420-456F-BCD1-40D9315FD3C4}" type="datetimeFigureOut">
              <a:rPr lang="en-US" smtClean="0"/>
              <a:t>7/5/2020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D42243-E865-4F46-9EF8-4896C9C555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45446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BD3CD0-B420-456F-BCD1-40D9315FD3C4}" type="datetimeFigureOut">
              <a:rPr lang="en-US" smtClean="0"/>
              <a:t>7/5/2020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D42243-E865-4F46-9EF8-4896C9C555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00563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BD3CD0-B420-456F-BCD1-40D9315FD3C4}" type="datetimeFigureOut">
              <a:rPr lang="en-US" smtClean="0"/>
              <a:t>7/5/2020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D42243-E865-4F46-9EF8-4896C9C555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87201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BD3CD0-B420-456F-BCD1-40D9315FD3C4}" type="datetimeFigureOut">
              <a:rPr lang="en-US" smtClean="0"/>
              <a:t>7/5/2020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D42243-E865-4F46-9EF8-4896C9C555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18882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7" Type="http://schemas.openxmlformats.org/officeDocument/2006/relationships/image" Target="../media/image9.png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hyperlink" Target="mailto:makaiasar94@gmail.com?subject=For%20Contact" TargetMode="Externa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5.wmf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8253"/>
            <a:ext cx="12191999" cy="68397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83764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14:window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34" t="-153" r="2266" b="2808"/>
          <a:stretch/>
        </p:blipFill>
        <p:spPr>
          <a:xfrm>
            <a:off x="0" y="995846"/>
            <a:ext cx="6807201" cy="5717011"/>
          </a:xfrm>
          <a:prstGeom prst="rect">
            <a:avLst/>
          </a:prstGeom>
        </p:spPr>
      </p:pic>
      <p:grpSp>
        <p:nvGrpSpPr>
          <p:cNvPr id="6" name="Group 5"/>
          <p:cNvGrpSpPr/>
          <p:nvPr/>
        </p:nvGrpSpPr>
        <p:grpSpPr>
          <a:xfrm>
            <a:off x="6908800" y="203200"/>
            <a:ext cx="5283200" cy="6509657"/>
            <a:chOff x="81886" y="476171"/>
            <a:chExt cx="4030474" cy="6381829"/>
          </a:xfr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grpSpPr>
        <p:pic>
          <p:nvPicPr>
            <p:cNvPr id="2" name="Picture 1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628"/>
            <a:stretch/>
          </p:blipFill>
          <p:spPr>
            <a:xfrm>
              <a:off x="81886" y="1946850"/>
              <a:ext cx="4030474" cy="4911150"/>
            </a:xfrm>
            <a:prstGeom prst="rect">
              <a:avLst/>
            </a:prstGeom>
          </p:spPr>
        </p:pic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1886" y="476171"/>
              <a:ext cx="4030474" cy="1590897"/>
            </a:xfrm>
            <a:prstGeom prst="rect">
              <a:avLst/>
            </a:prstGeom>
          </p:spPr>
        </p:pic>
      </p:grpSp>
      <p:sp>
        <p:nvSpPr>
          <p:cNvPr id="3" name="TextBox 2"/>
          <p:cNvSpPr txBox="1"/>
          <p:nvPr/>
        </p:nvSpPr>
        <p:spPr>
          <a:xfrm>
            <a:off x="0" y="0"/>
            <a:ext cx="680720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b="1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শিক্ষকের</a:t>
            </a:r>
            <a:r>
              <a:rPr lang="en-US" sz="72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7200" b="1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আদর্শ</a:t>
            </a:r>
            <a:r>
              <a:rPr lang="en-US" sz="72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7200" b="1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endParaRPr lang="en-US" sz="7200" b="1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646806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34" t="-153" r="2266" b="2808"/>
          <a:stretch/>
        </p:blipFill>
        <p:spPr>
          <a:xfrm>
            <a:off x="5384798" y="1207705"/>
            <a:ext cx="6807201" cy="5717011"/>
          </a:xfrm>
          <a:prstGeom prst="rect">
            <a:avLst/>
          </a:prstGeom>
        </p:spPr>
      </p:pic>
      <p:grpSp>
        <p:nvGrpSpPr>
          <p:cNvPr id="6" name="Group 5"/>
          <p:cNvGrpSpPr/>
          <p:nvPr/>
        </p:nvGrpSpPr>
        <p:grpSpPr>
          <a:xfrm>
            <a:off x="101598" y="232228"/>
            <a:ext cx="5283200" cy="6509657"/>
            <a:chOff x="81886" y="476171"/>
            <a:chExt cx="4030474" cy="6381829"/>
          </a:xfr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grpSpPr>
        <p:pic>
          <p:nvPicPr>
            <p:cNvPr id="2" name="Picture 1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628"/>
            <a:stretch/>
          </p:blipFill>
          <p:spPr>
            <a:xfrm>
              <a:off x="81886" y="1946850"/>
              <a:ext cx="4030474" cy="4911150"/>
            </a:xfrm>
            <a:prstGeom prst="rect">
              <a:avLst/>
            </a:prstGeom>
          </p:spPr>
        </p:pic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1886" y="476171"/>
              <a:ext cx="4030474" cy="1590897"/>
            </a:xfrm>
            <a:prstGeom prst="rect">
              <a:avLst/>
            </a:prstGeom>
          </p:spPr>
        </p:pic>
      </p:grpSp>
      <p:sp>
        <p:nvSpPr>
          <p:cNvPr id="7" name="TextBox 6"/>
          <p:cNvSpPr txBox="1"/>
          <p:nvPr/>
        </p:nvSpPr>
        <p:spPr>
          <a:xfrm>
            <a:off x="5863771" y="7376"/>
            <a:ext cx="618308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b="1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শিক্ষার্থীর</a:t>
            </a:r>
            <a:r>
              <a:rPr lang="en-US" sz="72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7200" b="1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endParaRPr lang="en-US" sz="7200" b="1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02577500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44727" y="729908"/>
            <a:ext cx="11398744" cy="5401479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n-US" sz="115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নিচের</a:t>
            </a:r>
            <a:r>
              <a:rPr lang="en-US" sz="115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15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শব্দ</a:t>
            </a:r>
            <a:r>
              <a:rPr lang="en-US" sz="115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15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সমূহের</a:t>
            </a:r>
            <a:r>
              <a:rPr lang="en-US" sz="115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15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অর্থ</a:t>
            </a:r>
            <a:r>
              <a:rPr lang="en-US" sz="115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15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জানি</a:t>
            </a:r>
            <a:r>
              <a:rPr lang="en-US" sz="115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15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115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15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বাক্য</a:t>
            </a:r>
            <a:r>
              <a:rPr lang="en-US" sz="115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15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তৈরি</a:t>
            </a:r>
            <a:r>
              <a:rPr lang="en-US" sz="115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15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115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15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বলি</a:t>
            </a:r>
            <a:r>
              <a:rPr lang="en-US" sz="115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………</a:t>
            </a:r>
            <a:endParaRPr lang="en-US" sz="115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3837616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 tmFilter="0,0; .5, 1; 1, 1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>
          <a:xfrm>
            <a:off x="107192" y="4632562"/>
            <a:ext cx="1714500" cy="1714500"/>
          </a:xfrm>
          <a:prstGeom prst="ellipse">
            <a:avLst/>
          </a:prstGeom>
          <a:blipFill rotWithShape="0">
            <a:blip r:embed="rId2"/>
            <a:stretch>
              <a:fillRect/>
            </a:stretch>
          </a:blipFill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r>
              <a:rPr lang="en-US" sz="4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বাক্য</a:t>
            </a:r>
            <a:endParaRPr lang="en-US" sz="4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3144179018"/>
              </p:ext>
            </p:extLst>
          </p:nvPr>
        </p:nvGraphicFramePr>
        <p:xfrm>
          <a:off x="0" y="1"/>
          <a:ext cx="12192000" cy="685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Oval 4"/>
          <p:cNvSpPr/>
          <p:nvPr/>
        </p:nvSpPr>
        <p:spPr>
          <a:xfrm>
            <a:off x="107192" y="510938"/>
            <a:ext cx="1714500" cy="1714500"/>
          </a:xfrm>
          <a:prstGeom prst="ellipse">
            <a:avLst/>
          </a:prstGeom>
          <a:blipFill rotWithShape="0">
            <a:blip r:embed="rId2"/>
            <a:stretch>
              <a:fillRect/>
            </a:stretch>
          </a:blipFill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r>
              <a:rPr lang="en-US" sz="7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শব্দ</a:t>
            </a:r>
            <a:endParaRPr lang="en-US" sz="7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Oval 5"/>
          <p:cNvSpPr/>
          <p:nvPr/>
        </p:nvSpPr>
        <p:spPr>
          <a:xfrm>
            <a:off x="598511" y="2571750"/>
            <a:ext cx="1714500" cy="1714500"/>
          </a:xfrm>
          <a:prstGeom prst="ellipse">
            <a:avLst/>
          </a:prstGeom>
          <a:blipFill rotWithShape="0">
            <a:blip r:embed="rId2"/>
            <a:stretch>
              <a:fillRect/>
            </a:stretch>
          </a:blipFill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r>
              <a:rPr lang="en-US" sz="72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অর্থ</a:t>
            </a:r>
            <a:endParaRPr lang="en-US" sz="72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Oval 7"/>
          <p:cNvSpPr/>
          <p:nvPr/>
        </p:nvSpPr>
        <p:spPr>
          <a:xfrm>
            <a:off x="107192" y="4632562"/>
            <a:ext cx="1714500" cy="1714500"/>
          </a:xfrm>
          <a:prstGeom prst="ellipse">
            <a:avLst/>
          </a:prstGeom>
          <a:blipFill rotWithShape="0">
            <a:blip r:embed="rId2"/>
            <a:stretch>
              <a:fillRect/>
            </a:stretch>
          </a:blipFill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r>
              <a:rPr lang="en-US" sz="4800" b="1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বাক্য</a:t>
            </a:r>
            <a:endParaRPr lang="en-US" sz="48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Flowchart: Delay 8"/>
          <p:cNvSpPr/>
          <p:nvPr/>
        </p:nvSpPr>
        <p:spPr>
          <a:xfrm>
            <a:off x="-3" y="-21102"/>
            <a:ext cx="2647273" cy="6879102"/>
          </a:xfrm>
          <a:custGeom>
            <a:avLst/>
            <a:gdLst>
              <a:gd name="connsiteX0" fmla="*/ 0 w 6583680"/>
              <a:gd name="connsiteY0" fmla="*/ 0 h 6583680"/>
              <a:gd name="connsiteX1" fmla="*/ 3291840 w 6583680"/>
              <a:gd name="connsiteY1" fmla="*/ 0 h 6583680"/>
              <a:gd name="connsiteX2" fmla="*/ 6583680 w 6583680"/>
              <a:gd name="connsiteY2" fmla="*/ 3291840 h 6583680"/>
              <a:gd name="connsiteX3" fmla="*/ 3291840 w 6583680"/>
              <a:gd name="connsiteY3" fmla="*/ 6583680 h 6583680"/>
              <a:gd name="connsiteX4" fmla="*/ 0 w 6583680"/>
              <a:gd name="connsiteY4" fmla="*/ 6583680 h 6583680"/>
              <a:gd name="connsiteX5" fmla="*/ 0 w 6583680"/>
              <a:gd name="connsiteY5" fmla="*/ 0 h 6583680"/>
              <a:gd name="connsiteX0" fmla="*/ 0 w 3703320"/>
              <a:gd name="connsiteY0" fmla="*/ 0 h 6583680"/>
              <a:gd name="connsiteX1" fmla="*/ 3291840 w 3703320"/>
              <a:gd name="connsiteY1" fmla="*/ 0 h 6583680"/>
              <a:gd name="connsiteX2" fmla="*/ 3291840 w 3703320"/>
              <a:gd name="connsiteY2" fmla="*/ 6583680 h 6583680"/>
              <a:gd name="connsiteX3" fmla="*/ 0 w 3703320"/>
              <a:gd name="connsiteY3" fmla="*/ 6583680 h 6583680"/>
              <a:gd name="connsiteX4" fmla="*/ 0 w 3703320"/>
              <a:gd name="connsiteY4" fmla="*/ 0 h 6583680"/>
              <a:gd name="connsiteX0" fmla="*/ 0 w 3714860"/>
              <a:gd name="connsiteY0" fmla="*/ 0 h 6583680"/>
              <a:gd name="connsiteX1" fmla="*/ 3291840 w 3714860"/>
              <a:gd name="connsiteY1" fmla="*/ 0 h 6583680"/>
              <a:gd name="connsiteX2" fmla="*/ 3671668 w 3714860"/>
              <a:gd name="connsiteY2" fmla="*/ 2883877 h 6583680"/>
              <a:gd name="connsiteX3" fmla="*/ 3291840 w 3714860"/>
              <a:gd name="connsiteY3" fmla="*/ 6583680 h 6583680"/>
              <a:gd name="connsiteX4" fmla="*/ 0 w 3714860"/>
              <a:gd name="connsiteY4" fmla="*/ 6583680 h 6583680"/>
              <a:gd name="connsiteX5" fmla="*/ 0 w 3714860"/>
              <a:gd name="connsiteY5" fmla="*/ 0 h 6583680"/>
              <a:gd name="connsiteX0" fmla="*/ 0 w 3456843"/>
              <a:gd name="connsiteY0" fmla="*/ 0 h 6583680"/>
              <a:gd name="connsiteX1" fmla="*/ 3291840 w 3456843"/>
              <a:gd name="connsiteY1" fmla="*/ 0 h 6583680"/>
              <a:gd name="connsiteX2" fmla="*/ 2616591 w 3456843"/>
              <a:gd name="connsiteY2" fmla="*/ 3348111 h 6583680"/>
              <a:gd name="connsiteX3" fmla="*/ 3291840 w 3456843"/>
              <a:gd name="connsiteY3" fmla="*/ 6583680 h 6583680"/>
              <a:gd name="connsiteX4" fmla="*/ 0 w 3456843"/>
              <a:gd name="connsiteY4" fmla="*/ 6583680 h 6583680"/>
              <a:gd name="connsiteX5" fmla="*/ 0 w 3456843"/>
              <a:gd name="connsiteY5" fmla="*/ 0 h 6583680"/>
              <a:gd name="connsiteX0" fmla="*/ 0 w 3456843"/>
              <a:gd name="connsiteY0" fmla="*/ 0 h 6583680"/>
              <a:gd name="connsiteX1" fmla="*/ 3291840 w 3456843"/>
              <a:gd name="connsiteY1" fmla="*/ 0 h 6583680"/>
              <a:gd name="connsiteX2" fmla="*/ 2616591 w 3456843"/>
              <a:gd name="connsiteY2" fmla="*/ 3348111 h 6583680"/>
              <a:gd name="connsiteX3" fmla="*/ 3291840 w 3456843"/>
              <a:gd name="connsiteY3" fmla="*/ 6583680 h 6583680"/>
              <a:gd name="connsiteX4" fmla="*/ 0 w 3456843"/>
              <a:gd name="connsiteY4" fmla="*/ 6583680 h 6583680"/>
              <a:gd name="connsiteX5" fmla="*/ 0 w 3456843"/>
              <a:gd name="connsiteY5" fmla="*/ 0 h 6583680"/>
              <a:gd name="connsiteX0" fmla="*/ 0 w 3456843"/>
              <a:gd name="connsiteY0" fmla="*/ 0 h 6583680"/>
              <a:gd name="connsiteX1" fmla="*/ 1561514 w 3456843"/>
              <a:gd name="connsiteY1" fmla="*/ 14068 h 6583680"/>
              <a:gd name="connsiteX2" fmla="*/ 2616591 w 3456843"/>
              <a:gd name="connsiteY2" fmla="*/ 3348111 h 6583680"/>
              <a:gd name="connsiteX3" fmla="*/ 3291840 w 3456843"/>
              <a:gd name="connsiteY3" fmla="*/ 6583680 h 6583680"/>
              <a:gd name="connsiteX4" fmla="*/ 0 w 3456843"/>
              <a:gd name="connsiteY4" fmla="*/ 6583680 h 6583680"/>
              <a:gd name="connsiteX5" fmla="*/ 0 w 3456843"/>
              <a:gd name="connsiteY5" fmla="*/ 0 h 6583680"/>
              <a:gd name="connsiteX0" fmla="*/ 0 w 3456843"/>
              <a:gd name="connsiteY0" fmla="*/ 0 h 6583680"/>
              <a:gd name="connsiteX1" fmla="*/ 1448973 w 3456843"/>
              <a:gd name="connsiteY1" fmla="*/ 1 h 6583680"/>
              <a:gd name="connsiteX2" fmla="*/ 2616591 w 3456843"/>
              <a:gd name="connsiteY2" fmla="*/ 3348111 h 6583680"/>
              <a:gd name="connsiteX3" fmla="*/ 3291840 w 3456843"/>
              <a:gd name="connsiteY3" fmla="*/ 6583680 h 6583680"/>
              <a:gd name="connsiteX4" fmla="*/ 0 w 3456843"/>
              <a:gd name="connsiteY4" fmla="*/ 6583680 h 6583680"/>
              <a:gd name="connsiteX5" fmla="*/ 0 w 3456843"/>
              <a:gd name="connsiteY5" fmla="*/ 0 h 6583680"/>
              <a:gd name="connsiteX0" fmla="*/ 0 w 3456843"/>
              <a:gd name="connsiteY0" fmla="*/ 0 h 6583680"/>
              <a:gd name="connsiteX1" fmla="*/ 1350499 w 3456843"/>
              <a:gd name="connsiteY1" fmla="*/ 14069 h 6583680"/>
              <a:gd name="connsiteX2" fmla="*/ 2616591 w 3456843"/>
              <a:gd name="connsiteY2" fmla="*/ 3348111 h 6583680"/>
              <a:gd name="connsiteX3" fmla="*/ 3291840 w 3456843"/>
              <a:gd name="connsiteY3" fmla="*/ 6583680 h 6583680"/>
              <a:gd name="connsiteX4" fmla="*/ 0 w 3456843"/>
              <a:gd name="connsiteY4" fmla="*/ 6583680 h 6583680"/>
              <a:gd name="connsiteX5" fmla="*/ 0 w 3456843"/>
              <a:gd name="connsiteY5" fmla="*/ 0 h 6583680"/>
              <a:gd name="connsiteX0" fmla="*/ 0 w 3456843"/>
              <a:gd name="connsiteY0" fmla="*/ 28134 h 6611814"/>
              <a:gd name="connsiteX1" fmla="*/ 1266093 w 3456843"/>
              <a:gd name="connsiteY1" fmla="*/ 0 h 6611814"/>
              <a:gd name="connsiteX2" fmla="*/ 2616591 w 3456843"/>
              <a:gd name="connsiteY2" fmla="*/ 3376245 h 6611814"/>
              <a:gd name="connsiteX3" fmla="*/ 3291840 w 3456843"/>
              <a:gd name="connsiteY3" fmla="*/ 6611814 h 6611814"/>
              <a:gd name="connsiteX4" fmla="*/ 0 w 3456843"/>
              <a:gd name="connsiteY4" fmla="*/ 6611814 h 6611814"/>
              <a:gd name="connsiteX5" fmla="*/ 0 w 3456843"/>
              <a:gd name="connsiteY5" fmla="*/ 28134 h 6611814"/>
              <a:gd name="connsiteX0" fmla="*/ 0 w 3456843"/>
              <a:gd name="connsiteY0" fmla="*/ 0 h 6583680"/>
              <a:gd name="connsiteX1" fmla="*/ 858130 w 3456843"/>
              <a:gd name="connsiteY1" fmla="*/ 2 h 6583680"/>
              <a:gd name="connsiteX2" fmla="*/ 2616591 w 3456843"/>
              <a:gd name="connsiteY2" fmla="*/ 3348111 h 6583680"/>
              <a:gd name="connsiteX3" fmla="*/ 3291840 w 3456843"/>
              <a:gd name="connsiteY3" fmla="*/ 6583680 h 6583680"/>
              <a:gd name="connsiteX4" fmla="*/ 0 w 3456843"/>
              <a:gd name="connsiteY4" fmla="*/ 6583680 h 6583680"/>
              <a:gd name="connsiteX5" fmla="*/ 0 w 3456843"/>
              <a:gd name="connsiteY5" fmla="*/ 0 h 6583680"/>
              <a:gd name="connsiteX0" fmla="*/ 0 w 3390782"/>
              <a:gd name="connsiteY0" fmla="*/ 0 h 6583680"/>
              <a:gd name="connsiteX1" fmla="*/ 858130 w 3390782"/>
              <a:gd name="connsiteY1" fmla="*/ 2 h 6583680"/>
              <a:gd name="connsiteX2" fmla="*/ 1477108 w 3390782"/>
              <a:gd name="connsiteY2" fmla="*/ 3376246 h 6583680"/>
              <a:gd name="connsiteX3" fmla="*/ 3291840 w 3390782"/>
              <a:gd name="connsiteY3" fmla="*/ 6583680 h 6583680"/>
              <a:gd name="connsiteX4" fmla="*/ 0 w 3390782"/>
              <a:gd name="connsiteY4" fmla="*/ 6583680 h 6583680"/>
              <a:gd name="connsiteX5" fmla="*/ 0 w 3390782"/>
              <a:gd name="connsiteY5" fmla="*/ 0 h 6583680"/>
              <a:gd name="connsiteX0" fmla="*/ 0 w 3390782"/>
              <a:gd name="connsiteY0" fmla="*/ 0 h 6583680"/>
              <a:gd name="connsiteX1" fmla="*/ 858130 w 3390782"/>
              <a:gd name="connsiteY1" fmla="*/ 2 h 6583680"/>
              <a:gd name="connsiteX2" fmla="*/ 661183 w 3390782"/>
              <a:gd name="connsiteY2" fmla="*/ 2067951 h 6583680"/>
              <a:gd name="connsiteX3" fmla="*/ 1477108 w 3390782"/>
              <a:gd name="connsiteY3" fmla="*/ 3376246 h 6583680"/>
              <a:gd name="connsiteX4" fmla="*/ 3291840 w 3390782"/>
              <a:gd name="connsiteY4" fmla="*/ 6583680 h 6583680"/>
              <a:gd name="connsiteX5" fmla="*/ 0 w 3390782"/>
              <a:gd name="connsiteY5" fmla="*/ 6583680 h 6583680"/>
              <a:gd name="connsiteX6" fmla="*/ 0 w 3390782"/>
              <a:gd name="connsiteY6" fmla="*/ 0 h 6583680"/>
              <a:gd name="connsiteX0" fmla="*/ 0 w 3390782"/>
              <a:gd name="connsiteY0" fmla="*/ 0 h 6583680"/>
              <a:gd name="connsiteX1" fmla="*/ 858130 w 3390782"/>
              <a:gd name="connsiteY1" fmla="*/ 2 h 6583680"/>
              <a:gd name="connsiteX2" fmla="*/ 661183 w 3390782"/>
              <a:gd name="connsiteY2" fmla="*/ 2067951 h 6583680"/>
              <a:gd name="connsiteX3" fmla="*/ 1477108 w 3390782"/>
              <a:gd name="connsiteY3" fmla="*/ 3376246 h 6583680"/>
              <a:gd name="connsiteX4" fmla="*/ 3291840 w 3390782"/>
              <a:gd name="connsiteY4" fmla="*/ 6583680 h 6583680"/>
              <a:gd name="connsiteX5" fmla="*/ 0 w 3390782"/>
              <a:gd name="connsiteY5" fmla="*/ 6583680 h 6583680"/>
              <a:gd name="connsiteX6" fmla="*/ 0 w 3390782"/>
              <a:gd name="connsiteY6" fmla="*/ 0 h 6583680"/>
              <a:gd name="connsiteX0" fmla="*/ 0 w 3390782"/>
              <a:gd name="connsiteY0" fmla="*/ 0 h 6583680"/>
              <a:gd name="connsiteX1" fmla="*/ 858130 w 3390782"/>
              <a:gd name="connsiteY1" fmla="*/ 2 h 6583680"/>
              <a:gd name="connsiteX2" fmla="*/ 661183 w 3390782"/>
              <a:gd name="connsiteY2" fmla="*/ 2067951 h 6583680"/>
              <a:gd name="connsiteX3" fmla="*/ 1308296 w 3390782"/>
              <a:gd name="connsiteY3" fmla="*/ 2518117 h 6583680"/>
              <a:gd name="connsiteX4" fmla="*/ 1477108 w 3390782"/>
              <a:gd name="connsiteY4" fmla="*/ 3376246 h 6583680"/>
              <a:gd name="connsiteX5" fmla="*/ 3291840 w 3390782"/>
              <a:gd name="connsiteY5" fmla="*/ 6583680 h 6583680"/>
              <a:gd name="connsiteX6" fmla="*/ 0 w 3390782"/>
              <a:gd name="connsiteY6" fmla="*/ 6583680 h 6583680"/>
              <a:gd name="connsiteX7" fmla="*/ 0 w 3390782"/>
              <a:gd name="connsiteY7" fmla="*/ 0 h 6583680"/>
              <a:gd name="connsiteX0" fmla="*/ 0 w 3390782"/>
              <a:gd name="connsiteY0" fmla="*/ 0 h 6583680"/>
              <a:gd name="connsiteX1" fmla="*/ 858130 w 3390782"/>
              <a:gd name="connsiteY1" fmla="*/ 2 h 6583680"/>
              <a:gd name="connsiteX2" fmla="*/ 661183 w 3390782"/>
              <a:gd name="connsiteY2" fmla="*/ 2067951 h 6583680"/>
              <a:gd name="connsiteX3" fmla="*/ 1308296 w 3390782"/>
              <a:gd name="connsiteY3" fmla="*/ 2518117 h 6583680"/>
              <a:gd name="connsiteX4" fmla="*/ 1477108 w 3390782"/>
              <a:gd name="connsiteY4" fmla="*/ 3376246 h 6583680"/>
              <a:gd name="connsiteX5" fmla="*/ 3291840 w 3390782"/>
              <a:gd name="connsiteY5" fmla="*/ 6583680 h 6583680"/>
              <a:gd name="connsiteX6" fmla="*/ 0 w 3390782"/>
              <a:gd name="connsiteY6" fmla="*/ 6583680 h 6583680"/>
              <a:gd name="connsiteX7" fmla="*/ 0 w 3390782"/>
              <a:gd name="connsiteY7" fmla="*/ 0 h 6583680"/>
              <a:gd name="connsiteX0" fmla="*/ 0 w 3390782"/>
              <a:gd name="connsiteY0" fmla="*/ 0 h 6583680"/>
              <a:gd name="connsiteX1" fmla="*/ 858130 w 3390782"/>
              <a:gd name="connsiteY1" fmla="*/ 2 h 6583680"/>
              <a:gd name="connsiteX2" fmla="*/ 661183 w 3390782"/>
              <a:gd name="connsiteY2" fmla="*/ 2067951 h 6583680"/>
              <a:gd name="connsiteX3" fmla="*/ 1308296 w 3390782"/>
              <a:gd name="connsiteY3" fmla="*/ 2518117 h 6583680"/>
              <a:gd name="connsiteX4" fmla="*/ 1125416 w 3390782"/>
              <a:gd name="connsiteY4" fmla="*/ 2982351 h 6583680"/>
              <a:gd name="connsiteX5" fmla="*/ 1477108 w 3390782"/>
              <a:gd name="connsiteY5" fmla="*/ 3376246 h 6583680"/>
              <a:gd name="connsiteX6" fmla="*/ 3291840 w 3390782"/>
              <a:gd name="connsiteY6" fmla="*/ 6583680 h 6583680"/>
              <a:gd name="connsiteX7" fmla="*/ 0 w 3390782"/>
              <a:gd name="connsiteY7" fmla="*/ 6583680 h 6583680"/>
              <a:gd name="connsiteX8" fmla="*/ 0 w 3390782"/>
              <a:gd name="connsiteY8" fmla="*/ 0 h 6583680"/>
              <a:gd name="connsiteX0" fmla="*/ 0 w 3390782"/>
              <a:gd name="connsiteY0" fmla="*/ 0 h 6583680"/>
              <a:gd name="connsiteX1" fmla="*/ 858130 w 3390782"/>
              <a:gd name="connsiteY1" fmla="*/ 2 h 6583680"/>
              <a:gd name="connsiteX2" fmla="*/ 661183 w 3390782"/>
              <a:gd name="connsiteY2" fmla="*/ 2067951 h 6583680"/>
              <a:gd name="connsiteX3" fmla="*/ 1308296 w 3390782"/>
              <a:gd name="connsiteY3" fmla="*/ 2518117 h 6583680"/>
              <a:gd name="connsiteX4" fmla="*/ 1125416 w 3390782"/>
              <a:gd name="connsiteY4" fmla="*/ 2982351 h 6583680"/>
              <a:gd name="connsiteX5" fmla="*/ 450167 w 3390782"/>
              <a:gd name="connsiteY5" fmla="*/ 3488788 h 6583680"/>
              <a:gd name="connsiteX6" fmla="*/ 1477108 w 3390782"/>
              <a:gd name="connsiteY6" fmla="*/ 3376246 h 6583680"/>
              <a:gd name="connsiteX7" fmla="*/ 3291840 w 3390782"/>
              <a:gd name="connsiteY7" fmla="*/ 6583680 h 6583680"/>
              <a:gd name="connsiteX8" fmla="*/ 0 w 3390782"/>
              <a:gd name="connsiteY8" fmla="*/ 6583680 h 6583680"/>
              <a:gd name="connsiteX9" fmla="*/ 0 w 3390782"/>
              <a:gd name="connsiteY9" fmla="*/ 0 h 6583680"/>
              <a:gd name="connsiteX0" fmla="*/ 0 w 3390782"/>
              <a:gd name="connsiteY0" fmla="*/ 0 h 6583680"/>
              <a:gd name="connsiteX1" fmla="*/ 858130 w 3390782"/>
              <a:gd name="connsiteY1" fmla="*/ 2 h 6583680"/>
              <a:gd name="connsiteX2" fmla="*/ 661183 w 3390782"/>
              <a:gd name="connsiteY2" fmla="*/ 2067951 h 6583680"/>
              <a:gd name="connsiteX3" fmla="*/ 1308296 w 3390782"/>
              <a:gd name="connsiteY3" fmla="*/ 2518117 h 6583680"/>
              <a:gd name="connsiteX4" fmla="*/ 703385 w 3390782"/>
              <a:gd name="connsiteY4" fmla="*/ 2954216 h 6583680"/>
              <a:gd name="connsiteX5" fmla="*/ 450167 w 3390782"/>
              <a:gd name="connsiteY5" fmla="*/ 3488788 h 6583680"/>
              <a:gd name="connsiteX6" fmla="*/ 1477108 w 3390782"/>
              <a:gd name="connsiteY6" fmla="*/ 3376246 h 6583680"/>
              <a:gd name="connsiteX7" fmla="*/ 3291840 w 3390782"/>
              <a:gd name="connsiteY7" fmla="*/ 6583680 h 6583680"/>
              <a:gd name="connsiteX8" fmla="*/ 0 w 3390782"/>
              <a:gd name="connsiteY8" fmla="*/ 6583680 h 6583680"/>
              <a:gd name="connsiteX9" fmla="*/ 0 w 3390782"/>
              <a:gd name="connsiteY9" fmla="*/ 0 h 6583680"/>
              <a:gd name="connsiteX0" fmla="*/ 0 w 3390782"/>
              <a:gd name="connsiteY0" fmla="*/ 0 h 6583680"/>
              <a:gd name="connsiteX1" fmla="*/ 858130 w 3390782"/>
              <a:gd name="connsiteY1" fmla="*/ 2 h 6583680"/>
              <a:gd name="connsiteX2" fmla="*/ 661183 w 3390782"/>
              <a:gd name="connsiteY2" fmla="*/ 2067951 h 6583680"/>
              <a:gd name="connsiteX3" fmla="*/ 1308296 w 3390782"/>
              <a:gd name="connsiteY3" fmla="*/ 2518117 h 6583680"/>
              <a:gd name="connsiteX4" fmla="*/ 506437 w 3390782"/>
              <a:gd name="connsiteY4" fmla="*/ 2996419 h 6583680"/>
              <a:gd name="connsiteX5" fmla="*/ 450167 w 3390782"/>
              <a:gd name="connsiteY5" fmla="*/ 3488788 h 6583680"/>
              <a:gd name="connsiteX6" fmla="*/ 1477108 w 3390782"/>
              <a:gd name="connsiteY6" fmla="*/ 3376246 h 6583680"/>
              <a:gd name="connsiteX7" fmla="*/ 3291840 w 3390782"/>
              <a:gd name="connsiteY7" fmla="*/ 6583680 h 6583680"/>
              <a:gd name="connsiteX8" fmla="*/ 0 w 3390782"/>
              <a:gd name="connsiteY8" fmla="*/ 6583680 h 6583680"/>
              <a:gd name="connsiteX9" fmla="*/ 0 w 3390782"/>
              <a:gd name="connsiteY9" fmla="*/ 0 h 6583680"/>
              <a:gd name="connsiteX0" fmla="*/ 0 w 3390782"/>
              <a:gd name="connsiteY0" fmla="*/ 0 h 6583680"/>
              <a:gd name="connsiteX1" fmla="*/ 858130 w 3390782"/>
              <a:gd name="connsiteY1" fmla="*/ 2 h 6583680"/>
              <a:gd name="connsiteX2" fmla="*/ 661183 w 3390782"/>
              <a:gd name="connsiteY2" fmla="*/ 2067951 h 6583680"/>
              <a:gd name="connsiteX3" fmla="*/ 1308296 w 3390782"/>
              <a:gd name="connsiteY3" fmla="*/ 2518117 h 6583680"/>
              <a:gd name="connsiteX4" fmla="*/ 731520 w 3390782"/>
              <a:gd name="connsiteY4" fmla="*/ 2827606 h 6583680"/>
              <a:gd name="connsiteX5" fmla="*/ 450167 w 3390782"/>
              <a:gd name="connsiteY5" fmla="*/ 3488788 h 6583680"/>
              <a:gd name="connsiteX6" fmla="*/ 1477108 w 3390782"/>
              <a:gd name="connsiteY6" fmla="*/ 3376246 h 6583680"/>
              <a:gd name="connsiteX7" fmla="*/ 3291840 w 3390782"/>
              <a:gd name="connsiteY7" fmla="*/ 6583680 h 6583680"/>
              <a:gd name="connsiteX8" fmla="*/ 0 w 3390782"/>
              <a:gd name="connsiteY8" fmla="*/ 6583680 h 6583680"/>
              <a:gd name="connsiteX9" fmla="*/ 0 w 3390782"/>
              <a:gd name="connsiteY9" fmla="*/ 0 h 6583680"/>
              <a:gd name="connsiteX0" fmla="*/ 0 w 3403486"/>
              <a:gd name="connsiteY0" fmla="*/ 0 h 6583680"/>
              <a:gd name="connsiteX1" fmla="*/ 858130 w 3403486"/>
              <a:gd name="connsiteY1" fmla="*/ 2 h 6583680"/>
              <a:gd name="connsiteX2" fmla="*/ 661183 w 3403486"/>
              <a:gd name="connsiteY2" fmla="*/ 2067951 h 6583680"/>
              <a:gd name="connsiteX3" fmla="*/ 1308296 w 3403486"/>
              <a:gd name="connsiteY3" fmla="*/ 2518117 h 6583680"/>
              <a:gd name="connsiteX4" fmla="*/ 731520 w 3403486"/>
              <a:gd name="connsiteY4" fmla="*/ 2827606 h 6583680"/>
              <a:gd name="connsiteX5" fmla="*/ 450167 w 3403486"/>
              <a:gd name="connsiteY5" fmla="*/ 3488788 h 6583680"/>
              <a:gd name="connsiteX6" fmla="*/ 1800665 w 3403486"/>
              <a:gd name="connsiteY6" fmla="*/ 5120640 h 6583680"/>
              <a:gd name="connsiteX7" fmla="*/ 3291840 w 3403486"/>
              <a:gd name="connsiteY7" fmla="*/ 6583680 h 6583680"/>
              <a:gd name="connsiteX8" fmla="*/ 0 w 3403486"/>
              <a:gd name="connsiteY8" fmla="*/ 6583680 h 6583680"/>
              <a:gd name="connsiteX9" fmla="*/ 0 w 3403486"/>
              <a:gd name="connsiteY9" fmla="*/ 0 h 6583680"/>
              <a:gd name="connsiteX0" fmla="*/ 0 w 3403486"/>
              <a:gd name="connsiteY0" fmla="*/ 0 h 6583680"/>
              <a:gd name="connsiteX1" fmla="*/ 858130 w 3403486"/>
              <a:gd name="connsiteY1" fmla="*/ 2 h 6583680"/>
              <a:gd name="connsiteX2" fmla="*/ 661183 w 3403486"/>
              <a:gd name="connsiteY2" fmla="*/ 2067951 h 6583680"/>
              <a:gd name="connsiteX3" fmla="*/ 1308296 w 3403486"/>
              <a:gd name="connsiteY3" fmla="*/ 2518117 h 6583680"/>
              <a:gd name="connsiteX4" fmla="*/ 731520 w 3403486"/>
              <a:gd name="connsiteY4" fmla="*/ 2827606 h 6583680"/>
              <a:gd name="connsiteX5" fmla="*/ 450167 w 3403486"/>
              <a:gd name="connsiteY5" fmla="*/ 3488788 h 6583680"/>
              <a:gd name="connsiteX6" fmla="*/ 1800665 w 3403486"/>
              <a:gd name="connsiteY6" fmla="*/ 5120640 h 6583680"/>
              <a:gd name="connsiteX7" fmla="*/ 3291840 w 3403486"/>
              <a:gd name="connsiteY7" fmla="*/ 6583680 h 6583680"/>
              <a:gd name="connsiteX8" fmla="*/ 0 w 3403486"/>
              <a:gd name="connsiteY8" fmla="*/ 6583680 h 6583680"/>
              <a:gd name="connsiteX9" fmla="*/ 0 w 3403486"/>
              <a:gd name="connsiteY9" fmla="*/ 0 h 6583680"/>
              <a:gd name="connsiteX0" fmla="*/ 0 w 2794898"/>
              <a:gd name="connsiteY0" fmla="*/ 0 h 6879102"/>
              <a:gd name="connsiteX1" fmla="*/ 858130 w 2794898"/>
              <a:gd name="connsiteY1" fmla="*/ 2 h 6879102"/>
              <a:gd name="connsiteX2" fmla="*/ 661183 w 2794898"/>
              <a:gd name="connsiteY2" fmla="*/ 2067951 h 6879102"/>
              <a:gd name="connsiteX3" fmla="*/ 1308296 w 2794898"/>
              <a:gd name="connsiteY3" fmla="*/ 2518117 h 6879102"/>
              <a:gd name="connsiteX4" fmla="*/ 731520 w 2794898"/>
              <a:gd name="connsiteY4" fmla="*/ 2827606 h 6879102"/>
              <a:gd name="connsiteX5" fmla="*/ 450167 w 2794898"/>
              <a:gd name="connsiteY5" fmla="*/ 3488788 h 6879102"/>
              <a:gd name="connsiteX6" fmla="*/ 1800665 w 2794898"/>
              <a:gd name="connsiteY6" fmla="*/ 5120640 h 6879102"/>
              <a:gd name="connsiteX7" fmla="*/ 2644726 w 2794898"/>
              <a:gd name="connsiteY7" fmla="*/ 6879102 h 6879102"/>
              <a:gd name="connsiteX8" fmla="*/ 0 w 2794898"/>
              <a:gd name="connsiteY8" fmla="*/ 6583680 h 6879102"/>
              <a:gd name="connsiteX9" fmla="*/ 0 w 2794898"/>
              <a:gd name="connsiteY9" fmla="*/ 0 h 6879102"/>
              <a:gd name="connsiteX0" fmla="*/ 0 w 2794898"/>
              <a:gd name="connsiteY0" fmla="*/ 0 h 6879102"/>
              <a:gd name="connsiteX1" fmla="*/ 858130 w 2794898"/>
              <a:gd name="connsiteY1" fmla="*/ 2 h 6879102"/>
              <a:gd name="connsiteX2" fmla="*/ 661183 w 2794898"/>
              <a:gd name="connsiteY2" fmla="*/ 2067951 h 6879102"/>
              <a:gd name="connsiteX3" fmla="*/ 1308296 w 2794898"/>
              <a:gd name="connsiteY3" fmla="*/ 2518117 h 6879102"/>
              <a:gd name="connsiteX4" fmla="*/ 731520 w 2794898"/>
              <a:gd name="connsiteY4" fmla="*/ 2827606 h 6879102"/>
              <a:gd name="connsiteX5" fmla="*/ 450167 w 2794898"/>
              <a:gd name="connsiteY5" fmla="*/ 3488788 h 6879102"/>
              <a:gd name="connsiteX6" fmla="*/ 1800665 w 2794898"/>
              <a:gd name="connsiteY6" fmla="*/ 5120640 h 6879102"/>
              <a:gd name="connsiteX7" fmla="*/ 2644726 w 2794898"/>
              <a:gd name="connsiteY7" fmla="*/ 6879102 h 6879102"/>
              <a:gd name="connsiteX8" fmla="*/ 56271 w 2794898"/>
              <a:gd name="connsiteY8" fmla="*/ 6822831 h 6879102"/>
              <a:gd name="connsiteX9" fmla="*/ 0 w 2794898"/>
              <a:gd name="connsiteY9" fmla="*/ 0 h 6879102"/>
              <a:gd name="connsiteX0" fmla="*/ 0 w 2741748"/>
              <a:gd name="connsiteY0" fmla="*/ 0 h 6879102"/>
              <a:gd name="connsiteX1" fmla="*/ 858130 w 2741748"/>
              <a:gd name="connsiteY1" fmla="*/ 2 h 6879102"/>
              <a:gd name="connsiteX2" fmla="*/ 661183 w 2741748"/>
              <a:gd name="connsiteY2" fmla="*/ 2067951 h 6879102"/>
              <a:gd name="connsiteX3" fmla="*/ 1308296 w 2741748"/>
              <a:gd name="connsiteY3" fmla="*/ 2518117 h 6879102"/>
              <a:gd name="connsiteX4" fmla="*/ 731520 w 2741748"/>
              <a:gd name="connsiteY4" fmla="*/ 2827606 h 6879102"/>
              <a:gd name="connsiteX5" fmla="*/ 450167 w 2741748"/>
              <a:gd name="connsiteY5" fmla="*/ 3488788 h 6879102"/>
              <a:gd name="connsiteX6" fmla="*/ 773724 w 2741748"/>
              <a:gd name="connsiteY6" fmla="*/ 5528603 h 6879102"/>
              <a:gd name="connsiteX7" fmla="*/ 2644726 w 2741748"/>
              <a:gd name="connsiteY7" fmla="*/ 6879102 h 6879102"/>
              <a:gd name="connsiteX8" fmla="*/ 56271 w 2741748"/>
              <a:gd name="connsiteY8" fmla="*/ 6822831 h 6879102"/>
              <a:gd name="connsiteX9" fmla="*/ 0 w 2741748"/>
              <a:gd name="connsiteY9" fmla="*/ 0 h 6879102"/>
              <a:gd name="connsiteX0" fmla="*/ 0 w 2727316"/>
              <a:gd name="connsiteY0" fmla="*/ 0 h 6879102"/>
              <a:gd name="connsiteX1" fmla="*/ 858130 w 2727316"/>
              <a:gd name="connsiteY1" fmla="*/ 2 h 6879102"/>
              <a:gd name="connsiteX2" fmla="*/ 661183 w 2727316"/>
              <a:gd name="connsiteY2" fmla="*/ 2067951 h 6879102"/>
              <a:gd name="connsiteX3" fmla="*/ 1308296 w 2727316"/>
              <a:gd name="connsiteY3" fmla="*/ 2518117 h 6879102"/>
              <a:gd name="connsiteX4" fmla="*/ 731520 w 2727316"/>
              <a:gd name="connsiteY4" fmla="*/ 2827606 h 6879102"/>
              <a:gd name="connsiteX5" fmla="*/ 450167 w 2727316"/>
              <a:gd name="connsiteY5" fmla="*/ 3488788 h 6879102"/>
              <a:gd name="connsiteX6" fmla="*/ 267287 w 2727316"/>
              <a:gd name="connsiteY6" fmla="*/ 6161649 h 6879102"/>
              <a:gd name="connsiteX7" fmla="*/ 2644726 w 2727316"/>
              <a:gd name="connsiteY7" fmla="*/ 6879102 h 6879102"/>
              <a:gd name="connsiteX8" fmla="*/ 56271 w 2727316"/>
              <a:gd name="connsiteY8" fmla="*/ 6822831 h 6879102"/>
              <a:gd name="connsiteX9" fmla="*/ 0 w 2727316"/>
              <a:gd name="connsiteY9" fmla="*/ 0 h 6879102"/>
              <a:gd name="connsiteX0" fmla="*/ 0 w 2726976"/>
              <a:gd name="connsiteY0" fmla="*/ 0 h 6879102"/>
              <a:gd name="connsiteX1" fmla="*/ 858130 w 2726976"/>
              <a:gd name="connsiteY1" fmla="*/ 2 h 6879102"/>
              <a:gd name="connsiteX2" fmla="*/ 661183 w 2726976"/>
              <a:gd name="connsiteY2" fmla="*/ 2067951 h 6879102"/>
              <a:gd name="connsiteX3" fmla="*/ 1308296 w 2726976"/>
              <a:gd name="connsiteY3" fmla="*/ 2518117 h 6879102"/>
              <a:gd name="connsiteX4" fmla="*/ 731520 w 2726976"/>
              <a:gd name="connsiteY4" fmla="*/ 2827606 h 6879102"/>
              <a:gd name="connsiteX5" fmla="*/ 450167 w 2726976"/>
              <a:gd name="connsiteY5" fmla="*/ 3488788 h 6879102"/>
              <a:gd name="connsiteX6" fmla="*/ 253220 w 2726976"/>
              <a:gd name="connsiteY6" fmla="*/ 6161649 h 6879102"/>
              <a:gd name="connsiteX7" fmla="*/ 2644726 w 2726976"/>
              <a:gd name="connsiteY7" fmla="*/ 6879102 h 6879102"/>
              <a:gd name="connsiteX8" fmla="*/ 56271 w 2726976"/>
              <a:gd name="connsiteY8" fmla="*/ 6822831 h 6879102"/>
              <a:gd name="connsiteX9" fmla="*/ 0 w 2726976"/>
              <a:gd name="connsiteY9" fmla="*/ 0 h 6879102"/>
              <a:gd name="connsiteX0" fmla="*/ 0 w 2726976"/>
              <a:gd name="connsiteY0" fmla="*/ 0 h 6879102"/>
              <a:gd name="connsiteX1" fmla="*/ 858130 w 2726976"/>
              <a:gd name="connsiteY1" fmla="*/ 2 h 6879102"/>
              <a:gd name="connsiteX2" fmla="*/ 661183 w 2726976"/>
              <a:gd name="connsiteY2" fmla="*/ 2067951 h 6879102"/>
              <a:gd name="connsiteX3" fmla="*/ 1308296 w 2726976"/>
              <a:gd name="connsiteY3" fmla="*/ 2518117 h 6879102"/>
              <a:gd name="connsiteX4" fmla="*/ 731520 w 2726976"/>
              <a:gd name="connsiteY4" fmla="*/ 2827606 h 6879102"/>
              <a:gd name="connsiteX5" fmla="*/ 506438 w 2726976"/>
              <a:gd name="connsiteY5" fmla="*/ 3502856 h 6879102"/>
              <a:gd name="connsiteX6" fmla="*/ 253220 w 2726976"/>
              <a:gd name="connsiteY6" fmla="*/ 6161649 h 6879102"/>
              <a:gd name="connsiteX7" fmla="*/ 2644726 w 2726976"/>
              <a:gd name="connsiteY7" fmla="*/ 6879102 h 6879102"/>
              <a:gd name="connsiteX8" fmla="*/ 56271 w 2726976"/>
              <a:gd name="connsiteY8" fmla="*/ 6822831 h 6879102"/>
              <a:gd name="connsiteX9" fmla="*/ 0 w 2726976"/>
              <a:gd name="connsiteY9" fmla="*/ 0 h 6879102"/>
              <a:gd name="connsiteX0" fmla="*/ 0 w 2726976"/>
              <a:gd name="connsiteY0" fmla="*/ 0 h 6879102"/>
              <a:gd name="connsiteX1" fmla="*/ 858130 w 2726976"/>
              <a:gd name="connsiteY1" fmla="*/ 2 h 6879102"/>
              <a:gd name="connsiteX2" fmla="*/ 661183 w 2726976"/>
              <a:gd name="connsiteY2" fmla="*/ 2067951 h 6879102"/>
              <a:gd name="connsiteX3" fmla="*/ 1308296 w 2726976"/>
              <a:gd name="connsiteY3" fmla="*/ 2518117 h 6879102"/>
              <a:gd name="connsiteX4" fmla="*/ 731520 w 2726976"/>
              <a:gd name="connsiteY4" fmla="*/ 2827606 h 6879102"/>
              <a:gd name="connsiteX5" fmla="*/ 506438 w 2726976"/>
              <a:gd name="connsiteY5" fmla="*/ 3502856 h 6879102"/>
              <a:gd name="connsiteX6" fmla="*/ 281355 w 2726976"/>
              <a:gd name="connsiteY6" fmla="*/ 4487594 h 6879102"/>
              <a:gd name="connsiteX7" fmla="*/ 253220 w 2726976"/>
              <a:gd name="connsiteY7" fmla="*/ 6161649 h 6879102"/>
              <a:gd name="connsiteX8" fmla="*/ 2644726 w 2726976"/>
              <a:gd name="connsiteY8" fmla="*/ 6879102 h 6879102"/>
              <a:gd name="connsiteX9" fmla="*/ 56271 w 2726976"/>
              <a:gd name="connsiteY9" fmla="*/ 6822831 h 6879102"/>
              <a:gd name="connsiteX10" fmla="*/ 0 w 2726976"/>
              <a:gd name="connsiteY10" fmla="*/ 0 h 6879102"/>
              <a:gd name="connsiteX0" fmla="*/ 0 w 2726976"/>
              <a:gd name="connsiteY0" fmla="*/ 0 h 6879102"/>
              <a:gd name="connsiteX1" fmla="*/ 858130 w 2726976"/>
              <a:gd name="connsiteY1" fmla="*/ 2 h 6879102"/>
              <a:gd name="connsiteX2" fmla="*/ 661183 w 2726976"/>
              <a:gd name="connsiteY2" fmla="*/ 2067951 h 6879102"/>
              <a:gd name="connsiteX3" fmla="*/ 1308296 w 2726976"/>
              <a:gd name="connsiteY3" fmla="*/ 2518117 h 6879102"/>
              <a:gd name="connsiteX4" fmla="*/ 731520 w 2726976"/>
              <a:gd name="connsiteY4" fmla="*/ 2827606 h 6879102"/>
              <a:gd name="connsiteX5" fmla="*/ 506438 w 2726976"/>
              <a:gd name="connsiteY5" fmla="*/ 3502856 h 6879102"/>
              <a:gd name="connsiteX6" fmla="*/ 295422 w 2726976"/>
              <a:gd name="connsiteY6" fmla="*/ 4487594 h 6879102"/>
              <a:gd name="connsiteX7" fmla="*/ 253220 w 2726976"/>
              <a:gd name="connsiteY7" fmla="*/ 6161649 h 6879102"/>
              <a:gd name="connsiteX8" fmla="*/ 2644726 w 2726976"/>
              <a:gd name="connsiteY8" fmla="*/ 6879102 h 6879102"/>
              <a:gd name="connsiteX9" fmla="*/ 56271 w 2726976"/>
              <a:gd name="connsiteY9" fmla="*/ 6822831 h 6879102"/>
              <a:gd name="connsiteX10" fmla="*/ 0 w 2726976"/>
              <a:gd name="connsiteY10" fmla="*/ 0 h 6879102"/>
              <a:gd name="connsiteX0" fmla="*/ 0 w 2726976"/>
              <a:gd name="connsiteY0" fmla="*/ 0 h 6879102"/>
              <a:gd name="connsiteX1" fmla="*/ 858130 w 2726976"/>
              <a:gd name="connsiteY1" fmla="*/ 2 h 6879102"/>
              <a:gd name="connsiteX2" fmla="*/ 661183 w 2726976"/>
              <a:gd name="connsiteY2" fmla="*/ 2067951 h 6879102"/>
              <a:gd name="connsiteX3" fmla="*/ 1308296 w 2726976"/>
              <a:gd name="connsiteY3" fmla="*/ 2518117 h 6879102"/>
              <a:gd name="connsiteX4" fmla="*/ 731520 w 2726976"/>
              <a:gd name="connsiteY4" fmla="*/ 2827606 h 6879102"/>
              <a:gd name="connsiteX5" fmla="*/ 506438 w 2726976"/>
              <a:gd name="connsiteY5" fmla="*/ 3502856 h 6879102"/>
              <a:gd name="connsiteX6" fmla="*/ 295422 w 2726976"/>
              <a:gd name="connsiteY6" fmla="*/ 4487594 h 6879102"/>
              <a:gd name="connsiteX7" fmla="*/ 295423 w 2726976"/>
              <a:gd name="connsiteY7" fmla="*/ 4572000 h 6879102"/>
              <a:gd name="connsiteX8" fmla="*/ 253220 w 2726976"/>
              <a:gd name="connsiteY8" fmla="*/ 6161649 h 6879102"/>
              <a:gd name="connsiteX9" fmla="*/ 2644726 w 2726976"/>
              <a:gd name="connsiteY9" fmla="*/ 6879102 h 6879102"/>
              <a:gd name="connsiteX10" fmla="*/ 56271 w 2726976"/>
              <a:gd name="connsiteY10" fmla="*/ 6822831 h 6879102"/>
              <a:gd name="connsiteX11" fmla="*/ 0 w 2726976"/>
              <a:gd name="connsiteY11" fmla="*/ 0 h 6879102"/>
              <a:gd name="connsiteX0" fmla="*/ 0 w 2725973"/>
              <a:gd name="connsiteY0" fmla="*/ 0 h 6879102"/>
              <a:gd name="connsiteX1" fmla="*/ 858130 w 2725973"/>
              <a:gd name="connsiteY1" fmla="*/ 2 h 6879102"/>
              <a:gd name="connsiteX2" fmla="*/ 661183 w 2725973"/>
              <a:gd name="connsiteY2" fmla="*/ 2067951 h 6879102"/>
              <a:gd name="connsiteX3" fmla="*/ 1308296 w 2725973"/>
              <a:gd name="connsiteY3" fmla="*/ 2518117 h 6879102"/>
              <a:gd name="connsiteX4" fmla="*/ 731520 w 2725973"/>
              <a:gd name="connsiteY4" fmla="*/ 2827606 h 6879102"/>
              <a:gd name="connsiteX5" fmla="*/ 506438 w 2725973"/>
              <a:gd name="connsiteY5" fmla="*/ 3502856 h 6879102"/>
              <a:gd name="connsiteX6" fmla="*/ 295422 w 2725973"/>
              <a:gd name="connsiteY6" fmla="*/ 4487594 h 6879102"/>
              <a:gd name="connsiteX7" fmla="*/ 295423 w 2725973"/>
              <a:gd name="connsiteY7" fmla="*/ 4572000 h 6879102"/>
              <a:gd name="connsiteX8" fmla="*/ 211017 w 2725973"/>
              <a:gd name="connsiteY8" fmla="*/ 5894363 h 6879102"/>
              <a:gd name="connsiteX9" fmla="*/ 2644726 w 2725973"/>
              <a:gd name="connsiteY9" fmla="*/ 6879102 h 6879102"/>
              <a:gd name="connsiteX10" fmla="*/ 56271 w 2725973"/>
              <a:gd name="connsiteY10" fmla="*/ 6822831 h 6879102"/>
              <a:gd name="connsiteX11" fmla="*/ 0 w 2725973"/>
              <a:gd name="connsiteY11" fmla="*/ 0 h 6879102"/>
              <a:gd name="connsiteX0" fmla="*/ 0 w 2647330"/>
              <a:gd name="connsiteY0" fmla="*/ 0 h 6879102"/>
              <a:gd name="connsiteX1" fmla="*/ 858130 w 2647330"/>
              <a:gd name="connsiteY1" fmla="*/ 2 h 6879102"/>
              <a:gd name="connsiteX2" fmla="*/ 661183 w 2647330"/>
              <a:gd name="connsiteY2" fmla="*/ 2067951 h 6879102"/>
              <a:gd name="connsiteX3" fmla="*/ 1308296 w 2647330"/>
              <a:gd name="connsiteY3" fmla="*/ 2518117 h 6879102"/>
              <a:gd name="connsiteX4" fmla="*/ 731520 w 2647330"/>
              <a:gd name="connsiteY4" fmla="*/ 2827606 h 6879102"/>
              <a:gd name="connsiteX5" fmla="*/ 506438 w 2647330"/>
              <a:gd name="connsiteY5" fmla="*/ 3502856 h 6879102"/>
              <a:gd name="connsiteX6" fmla="*/ 295422 w 2647330"/>
              <a:gd name="connsiteY6" fmla="*/ 4487594 h 6879102"/>
              <a:gd name="connsiteX7" fmla="*/ 295423 w 2647330"/>
              <a:gd name="connsiteY7" fmla="*/ 4572000 h 6879102"/>
              <a:gd name="connsiteX8" fmla="*/ 211017 w 2647330"/>
              <a:gd name="connsiteY8" fmla="*/ 5894363 h 6879102"/>
              <a:gd name="connsiteX9" fmla="*/ 1111350 w 2647330"/>
              <a:gd name="connsiteY9" fmla="*/ 6499274 h 6879102"/>
              <a:gd name="connsiteX10" fmla="*/ 2644726 w 2647330"/>
              <a:gd name="connsiteY10" fmla="*/ 6879102 h 6879102"/>
              <a:gd name="connsiteX11" fmla="*/ 56271 w 2647330"/>
              <a:gd name="connsiteY11" fmla="*/ 6822831 h 6879102"/>
              <a:gd name="connsiteX12" fmla="*/ 0 w 2647330"/>
              <a:gd name="connsiteY12" fmla="*/ 0 h 6879102"/>
              <a:gd name="connsiteX0" fmla="*/ 0 w 2647330"/>
              <a:gd name="connsiteY0" fmla="*/ 0 h 6879102"/>
              <a:gd name="connsiteX1" fmla="*/ 858130 w 2647330"/>
              <a:gd name="connsiteY1" fmla="*/ 2 h 6879102"/>
              <a:gd name="connsiteX2" fmla="*/ 661183 w 2647330"/>
              <a:gd name="connsiteY2" fmla="*/ 2067951 h 6879102"/>
              <a:gd name="connsiteX3" fmla="*/ 1308296 w 2647330"/>
              <a:gd name="connsiteY3" fmla="*/ 2518117 h 6879102"/>
              <a:gd name="connsiteX4" fmla="*/ 731520 w 2647330"/>
              <a:gd name="connsiteY4" fmla="*/ 2827606 h 6879102"/>
              <a:gd name="connsiteX5" fmla="*/ 506438 w 2647330"/>
              <a:gd name="connsiteY5" fmla="*/ 3502856 h 6879102"/>
              <a:gd name="connsiteX6" fmla="*/ 295422 w 2647330"/>
              <a:gd name="connsiteY6" fmla="*/ 4487594 h 6879102"/>
              <a:gd name="connsiteX7" fmla="*/ 295423 w 2647330"/>
              <a:gd name="connsiteY7" fmla="*/ 4572000 h 6879102"/>
              <a:gd name="connsiteX8" fmla="*/ 112544 w 2647330"/>
              <a:gd name="connsiteY8" fmla="*/ 5205046 h 6879102"/>
              <a:gd name="connsiteX9" fmla="*/ 211017 w 2647330"/>
              <a:gd name="connsiteY9" fmla="*/ 5894363 h 6879102"/>
              <a:gd name="connsiteX10" fmla="*/ 1111350 w 2647330"/>
              <a:gd name="connsiteY10" fmla="*/ 6499274 h 6879102"/>
              <a:gd name="connsiteX11" fmla="*/ 2644726 w 2647330"/>
              <a:gd name="connsiteY11" fmla="*/ 6879102 h 6879102"/>
              <a:gd name="connsiteX12" fmla="*/ 56271 w 2647330"/>
              <a:gd name="connsiteY12" fmla="*/ 6822831 h 6879102"/>
              <a:gd name="connsiteX13" fmla="*/ 0 w 2647330"/>
              <a:gd name="connsiteY13" fmla="*/ 0 h 6879102"/>
              <a:gd name="connsiteX0" fmla="*/ 0 w 2647330"/>
              <a:gd name="connsiteY0" fmla="*/ 0 h 6879102"/>
              <a:gd name="connsiteX1" fmla="*/ 858130 w 2647330"/>
              <a:gd name="connsiteY1" fmla="*/ 2 h 6879102"/>
              <a:gd name="connsiteX2" fmla="*/ 661183 w 2647330"/>
              <a:gd name="connsiteY2" fmla="*/ 2067951 h 6879102"/>
              <a:gd name="connsiteX3" fmla="*/ 1308296 w 2647330"/>
              <a:gd name="connsiteY3" fmla="*/ 2518117 h 6879102"/>
              <a:gd name="connsiteX4" fmla="*/ 731520 w 2647330"/>
              <a:gd name="connsiteY4" fmla="*/ 2827606 h 6879102"/>
              <a:gd name="connsiteX5" fmla="*/ 506438 w 2647330"/>
              <a:gd name="connsiteY5" fmla="*/ 3502856 h 6879102"/>
              <a:gd name="connsiteX6" fmla="*/ 1252027 w 2647330"/>
              <a:gd name="connsiteY6" fmla="*/ 4515729 h 6879102"/>
              <a:gd name="connsiteX7" fmla="*/ 295422 w 2647330"/>
              <a:gd name="connsiteY7" fmla="*/ 4487594 h 6879102"/>
              <a:gd name="connsiteX8" fmla="*/ 295423 w 2647330"/>
              <a:gd name="connsiteY8" fmla="*/ 4572000 h 6879102"/>
              <a:gd name="connsiteX9" fmla="*/ 112544 w 2647330"/>
              <a:gd name="connsiteY9" fmla="*/ 5205046 h 6879102"/>
              <a:gd name="connsiteX10" fmla="*/ 211017 w 2647330"/>
              <a:gd name="connsiteY10" fmla="*/ 5894363 h 6879102"/>
              <a:gd name="connsiteX11" fmla="*/ 1111350 w 2647330"/>
              <a:gd name="connsiteY11" fmla="*/ 6499274 h 6879102"/>
              <a:gd name="connsiteX12" fmla="*/ 2644726 w 2647330"/>
              <a:gd name="connsiteY12" fmla="*/ 6879102 h 6879102"/>
              <a:gd name="connsiteX13" fmla="*/ 56271 w 2647330"/>
              <a:gd name="connsiteY13" fmla="*/ 6822831 h 6879102"/>
              <a:gd name="connsiteX14" fmla="*/ 0 w 2647330"/>
              <a:gd name="connsiteY14" fmla="*/ 0 h 6879102"/>
              <a:gd name="connsiteX0" fmla="*/ 0 w 2647330"/>
              <a:gd name="connsiteY0" fmla="*/ 0 h 6879102"/>
              <a:gd name="connsiteX1" fmla="*/ 858130 w 2647330"/>
              <a:gd name="connsiteY1" fmla="*/ 2 h 6879102"/>
              <a:gd name="connsiteX2" fmla="*/ 661183 w 2647330"/>
              <a:gd name="connsiteY2" fmla="*/ 2067951 h 6879102"/>
              <a:gd name="connsiteX3" fmla="*/ 1308296 w 2647330"/>
              <a:gd name="connsiteY3" fmla="*/ 2518117 h 6879102"/>
              <a:gd name="connsiteX4" fmla="*/ 731520 w 2647330"/>
              <a:gd name="connsiteY4" fmla="*/ 2827606 h 6879102"/>
              <a:gd name="connsiteX5" fmla="*/ 506438 w 2647330"/>
              <a:gd name="connsiteY5" fmla="*/ 3502856 h 6879102"/>
              <a:gd name="connsiteX6" fmla="*/ 1252027 w 2647330"/>
              <a:gd name="connsiteY6" fmla="*/ 4515729 h 6879102"/>
              <a:gd name="connsiteX7" fmla="*/ 295422 w 2647330"/>
              <a:gd name="connsiteY7" fmla="*/ 4487594 h 6879102"/>
              <a:gd name="connsiteX8" fmla="*/ 422032 w 2647330"/>
              <a:gd name="connsiteY8" fmla="*/ 4698610 h 6879102"/>
              <a:gd name="connsiteX9" fmla="*/ 112544 w 2647330"/>
              <a:gd name="connsiteY9" fmla="*/ 5205046 h 6879102"/>
              <a:gd name="connsiteX10" fmla="*/ 211017 w 2647330"/>
              <a:gd name="connsiteY10" fmla="*/ 5894363 h 6879102"/>
              <a:gd name="connsiteX11" fmla="*/ 1111350 w 2647330"/>
              <a:gd name="connsiteY11" fmla="*/ 6499274 h 6879102"/>
              <a:gd name="connsiteX12" fmla="*/ 2644726 w 2647330"/>
              <a:gd name="connsiteY12" fmla="*/ 6879102 h 6879102"/>
              <a:gd name="connsiteX13" fmla="*/ 56271 w 2647330"/>
              <a:gd name="connsiteY13" fmla="*/ 6822831 h 6879102"/>
              <a:gd name="connsiteX14" fmla="*/ 0 w 2647330"/>
              <a:gd name="connsiteY14" fmla="*/ 0 h 6879102"/>
              <a:gd name="connsiteX0" fmla="*/ 0 w 2647330"/>
              <a:gd name="connsiteY0" fmla="*/ 0 h 6879102"/>
              <a:gd name="connsiteX1" fmla="*/ 858130 w 2647330"/>
              <a:gd name="connsiteY1" fmla="*/ 2 h 6879102"/>
              <a:gd name="connsiteX2" fmla="*/ 661183 w 2647330"/>
              <a:gd name="connsiteY2" fmla="*/ 2067951 h 6879102"/>
              <a:gd name="connsiteX3" fmla="*/ 1308296 w 2647330"/>
              <a:gd name="connsiteY3" fmla="*/ 2518117 h 6879102"/>
              <a:gd name="connsiteX4" fmla="*/ 731520 w 2647330"/>
              <a:gd name="connsiteY4" fmla="*/ 2827606 h 6879102"/>
              <a:gd name="connsiteX5" fmla="*/ 506438 w 2647330"/>
              <a:gd name="connsiteY5" fmla="*/ 3502856 h 6879102"/>
              <a:gd name="connsiteX6" fmla="*/ 1252027 w 2647330"/>
              <a:gd name="connsiteY6" fmla="*/ 4515729 h 6879102"/>
              <a:gd name="connsiteX7" fmla="*/ 295422 w 2647330"/>
              <a:gd name="connsiteY7" fmla="*/ 4487594 h 6879102"/>
              <a:gd name="connsiteX8" fmla="*/ 422032 w 2647330"/>
              <a:gd name="connsiteY8" fmla="*/ 4698610 h 6879102"/>
              <a:gd name="connsiteX9" fmla="*/ 112544 w 2647330"/>
              <a:gd name="connsiteY9" fmla="*/ 5205046 h 6879102"/>
              <a:gd name="connsiteX10" fmla="*/ 211017 w 2647330"/>
              <a:gd name="connsiteY10" fmla="*/ 5894363 h 6879102"/>
              <a:gd name="connsiteX11" fmla="*/ 1111350 w 2647330"/>
              <a:gd name="connsiteY11" fmla="*/ 6499274 h 6879102"/>
              <a:gd name="connsiteX12" fmla="*/ 2644726 w 2647330"/>
              <a:gd name="connsiteY12" fmla="*/ 6879102 h 6879102"/>
              <a:gd name="connsiteX13" fmla="*/ 56271 w 2647330"/>
              <a:gd name="connsiteY13" fmla="*/ 6822831 h 6879102"/>
              <a:gd name="connsiteX14" fmla="*/ 0 w 2647330"/>
              <a:gd name="connsiteY14" fmla="*/ 0 h 6879102"/>
              <a:gd name="connsiteX0" fmla="*/ 0 w 2647330"/>
              <a:gd name="connsiteY0" fmla="*/ 0 h 6879102"/>
              <a:gd name="connsiteX1" fmla="*/ 858130 w 2647330"/>
              <a:gd name="connsiteY1" fmla="*/ 2 h 6879102"/>
              <a:gd name="connsiteX2" fmla="*/ 661183 w 2647330"/>
              <a:gd name="connsiteY2" fmla="*/ 2067951 h 6879102"/>
              <a:gd name="connsiteX3" fmla="*/ 1308296 w 2647330"/>
              <a:gd name="connsiteY3" fmla="*/ 2518117 h 6879102"/>
              <a:gd name="connsiteX4" fmla="*/ 731520 w 2647330"/>
              <a:gd name="connsiteY4" fmla="*/ 2827606 h 6879102"/>
              <a:gd name="connsiteX5" fmla="*/ 506438 w 2647330"/>
              <a:gd name="connsiteY5" fmla="*/ 3502856 h 6879102"/>
              <a:gd name="connsiteX6" fmla="*/ 1252027 w 2647330"/>
              <a:gd name="connsiteY6" fmla="*/ 4515729 h 6879102"/>
              <a:gd name="connsiteX7" fmla="*/ 773723 w 2647330"/>
              <a:gd name="connsiteY7" fmla="*/ 4459459 h 6879102"/>
              <a:gd name="connsiteX8" fmla="*/ 422032 w 2647330"/>
              <a:gd name="connsiteY8" fmla="*/ 4698610 h 6879102"/>
              <a:gd name="connsiteX9" fmla="*/ 112544 w 2647330"/>
              <a:gd name="connsiteY9" fmla="*/ 5205046 h 6879102"/>
              <a:gd name="connsiteX10" fmla="*/ 211017 w 2647330"/>
              <a:gd name="connsiteY10" fmla="*/ 5894363 h 6879102"/>
              <a:gd name="connsiteX11" fmla="*/ 1111350 w 2647330"/>
              <a:gd name="connsiteY11" fmla="*/ 6499274 h 6879102"/>
              <a:gd name="connsiteX12" fmla="*/ 2644726 w 2647330"/>
              <a:gd name="connsiteY12" fmla="*/ 6879102 h 6879102"/>
              <a:gd name="connsiteX13" fmla="*/ 56271 w 2647330"/>
              <a:gd name="connsiteY13" fmla="*/ 6822831 h 6879102"/>
              <a:gd name="connsiteX14" fmla="*/ 0 w 2647330"/>
              <a:gd name="connsiteY14" fmla="*/ 0 h 6879102"/>
              <a:gd name="connsiteX0" fmla="*/ 0 w 2647330"/>
              <a:gd name="connsiteY0" fmla="*/ 0 h 6879102"/>
              <a:gd name="connsiteX1" fmla="*/ 858130 w 2647330"/>
              <a:gd name="connsiteY1" fmla="*/ 2 h 6879102"/>
              <a:gd name="connsiteX2" fmla="*/ 661183 w 2647330"/>
              <a:gd name="connsiteY2" fmla="*/ 2067951 h 6879102"/>
              <a:gd name="connsiteX3" fmla="*/ 1308296 w 2647330"/>
              <a:gd name="connsiteY3" fmla="*/ 2518117 h 6879102"/>
              <a:gd name="connsiteX4" fmla="*/ 731520 w 2647330"/>
              <a:gd name="connsiteY4" fmla="*/ 2827606 h 6879102"/>
              <a:gd name="connsiteX5" fmla="*/ 506438 w 2647330"/>
              <a:gd name="connsiteY5" fmla="*/ 3502856 h 6879102"/>
              <a:gd name="connsiteX6" fmla="*/ 1252027 w 2647330"/>
              <a:gd name="connsiteY6" fmla="*/ 4515729 h 6879102"/>
              <a:gd name="connsiteX7" fmla="*/ 1195754 w 2647330"/>
              <a:gd name="connsiteY7" fmla="*/ 4501663 h 6879102"/>
              <a:gd name="connsiteX8" fmla="*/ 422032 w 2647330"/>
              <a:gd name="connsiteY8" fmla="*/ 4698610 h 6879102"/>
              <a:gd name="connsiteX9" fmla="*/ 112544 w 2647330"/>
              <a:gd name="connsiteY9" fmla="*/ 5205046 h 6879102"/>
              <a:gd name="connsiteX10" fmla="*/ 211017 w 2647330"/>
              <a:gd name="connsiteY10" fmla="*/ 5894363 h 6879102"/>
              <a:gd name="connsiteX11" fmla="*/ 1111350 w 2647330"/>
              <a:gd name="connsiteY11" fmla="*/ 6499274 h 6879102"/>
              <a:gd name="connsiteX12" fmla="*/ 2644726 w 2647330"/>
              <a:gd name="connsiteY12" fmla="*/ 6879102 h 6879102"/>
              <a:gd name="connsiteX13" fmla="*/ 56271 w 2647330"/>
              <a:gd name="connsiteY13" fmla="*/ 6822831 h 6879102"/>
              <a:gd name="connsiteX14" fmla="*/ 0 w 2647330"/>
              <a:gd name="connsiteY14" fmla="*/ 0 h 6879102"/>
              <a:gd name="connsiteX0" fmla="*/ 0 w 2647330"/>
              <a:gd name="connsiteY0" fmla="*/ 0 h 6879102"/>
              <a:gd name="connsiteX1" fmla="*/ 858130 w 2647330"/>
              <a:gd name="connsiteY1" fmla="*/ 2 h 6879102"/>
              <a:gd name="connsiteX2" fmla="*/ 661183 w 2647330"/>
              <a:gd name="connsiteY2" fmla="*/ 2067951 h 6879102"/>
              <a:gd name="connsiteX3" fmla="*/ 1308296 w 2647330"/>
              <a:gd name="connsiteY3" fmla="*/ 2518117 h 6879102"/>
              <a:gd name="connsiteX4" fmla="*/ 731520 w 2647330"/>
              <a:gd name="connsiteY4" fmla="*/ 2827606 h 6879102"/>
              <a:gd name="connsiteX5" fmla="*/ 576776 w 2647330"/>
              <a:gd name="connsiteY5" fmla="*/ 3657601 h 6879102"/>
              <a:gd name="connsiteX6" fmla="*/ 1252027 w 2647330"/>
              <a:gd name="connsiteY6" fmla="*/ 4515729 h 6879102"/>
              <a:gd name="connsiteX7" fmla="*/ 1195754 w 2647330"/>
              <a:gd name="connsiteY7" fmla="*/ 4501663 h 6879102"/>
              <a:gd name="connsiteX8" fmla="*/ 422032 w 2647330"/>
              <a:gd name="connsiteY8" fmla="*/ 4698610 h 6879102"/>
              <a:gd name="connsiteX9" fmla="*/ 112544 w 2647330"/>
              <a:gd name="connsiteY9" fmla="*/ 5205046 h 6879102"/>
              <a:gd name="connsiteX10" fmla="*/ 211017 w 2647330"/>
              <a:gd name="connsiteY10" fmla="*/ 5894363 h 6879102"/>
              <a:gd name="connsiteX11" fmla="*/ 1111350 w 2647330"/>
              <a:gd name="connsiteY11" fmla="*/ 6499274 h 6879102"/>
              <a:gd name="connsiteX12" fmla="*/ 2644726 w 2647330"/>
              <a:gd name="connsiteY12" fmla="*/ 6879102 h 6879102"/>
              <a:gd name="connsiteX13" fmla="*/ 56271 w 2647330"/>
              <a:gd name="connsiteY13" fmla="*/ 6822831 h 6879102"/>
              <a:gd name="connsiteX14" fmla="*/ 0 w 2647330"/>
              <a:gd name="connsiteY14" fmla="*/ 0 h 6879102"/>
              <a:gd name="connsiteX0" fmla="*/ 0 w 2647330"/>
              <a:gd name="connsiteY0" fmla="*/ 0 h 6879102"/>
              <a:gd name="connsiteX1" fmla="*/ 858130 w 2647330"/>
              <a:gd name="connsiteY1" fmla="*/ 2 h 6879102"/>
              <a:gd name="connsiteX2" fmla="*/ 661183 w 2647330"/>
              <a:gd name="connsiteY2" fmla="*/ 2067951 h 6879102"/>
              <a:gd name="connsiteX3" fmla="*/ 1308296 w 2647330"/>
              <a:gd name="connsiteY3" fmla="*/ 2518117 h 6879102"/>
              <a:gd name="connsiteX4" fmla="*/ 731520 w 2647330"/>
              <a:gd name="connsiteY4" fmla="*/ 2827606 h 6879102"/>
              <a:gd name="connsiteX5" fmla="*/ 576776 w 2647330"/>
              <a:gd name="connsiteY5" fmla="*/ 3657601 h 6879102"/>
              <a:gd name="connsiteX6" fmla="*/ 1252027 w 2647330"/>
              <a:gd name="connsiteY6" fmla="*/ 4515729 h 6879102"/>
              <a:gd name="connsiteX7" fmla="*/ 1266093 w 2647330"/>
              <a:gd name="connsiteY7" fmla="*/ 4501663 h 6879102"/>
              <a:gd name="connsiteX8" fmla="*/ 422032 w 2647330"/>
              <a:gd name="connsiteY8" fmla="*/ 4698610 h 6879102"/>
              <a:gd name="connsiteX9" fmla="*/ 112544 w 2647330"/>
              <a:gd name="connsiteY9" fmla="*/ 5205046 h 6879102"/>
              <a:gd name="connsiteX10" fmla="*/ 211017 w 2647330"/>
              <a:gd name="connsiteY10" fmla="*/ 5894363 h 6879102"/>
              <a:gd name="connsiteX11" fmla="*/ 1111350 w 2647330"/>
              <a:gd name="connsiteY11" fmla="*/ 6499274 h 6879102"/>
              <a:gd name="connsiteX12" fmla="*/ 2644726 w 2647330"/>
              <a:gd name="connsiteY12" fmla="*/ 6879102 h 6879102"/>
              <a:gd name="connsiteX13" fmla="*/ 56271 w 2647330"/>
              <a:gd name="connsiteY13" fmla="*/ 6822831 h 6879102"/>
              <a:gd name="connsiteX14" fmla="*/ 0 w 2647330"/>
              <a:gd name="connsiteY14" fmla="*/ 0 h 6879102"/>
              <a:gd name="connsiteX0" fmla="*/ 0 w 2647330"/>
              <a:gd name="connsiteY0" fmla="*/ 0 h 6879102"/>
              <a:gd name="connsiteX1" fmla="*/ 858130 w 2647330"/>
              <a:gd name="connsiteY1" fmla="*/ 2 h 6879102"/>
              <a:gd name="connsiteX2" fmla="*/ 168814 w 2647330"/>
              <a:gd name="connsiteY2" fmla="*/ 1097280 h 6879102"/>
              <a:gd name="connsiteX3" fmla="*/ 661183 w 2647330"/>
              <a:gd name="connsiteY3" fmla="*/ 2067951 h 6879102"/>
              <a:gd name="connsiteX4" fmla="*/ 1308296 w 2647330"/>
              <a:gd name="connsiteY4" fmla="*/ 2518117 h 6879102"/>
              <a:gd name="connsiteX5" fmla="*/ 731520 w 2647330"/>
              <a:gd name="connsiteY5" fmla="*/ 2827606 h 6879102"/>
              <a:gd name="connsiteX6" fmla="*/ 576776 w 2647330"/>
              <a:gd name="connsiteY6" fmla="*/ 3657601 h 6879102"/>
              <a:gd name="connsiteX7" fmla="*/ 1252027 w 2647330"/>
              <a:gd name="connsiteY7" fmla="*/ 4515729 h 6879102"/>
              <a:gd name="connsiteX8" fmla="*/ 1266093 w 2647330"/>
              <a:gd name="connsiteY8" fmla="*/ 4501663 h 6879102"/>
              <a:gd name="connsiteX9" fmla="*/ 422032 w 2647330"/>
              <a:gd name="connsiteY9" fmla="*/ 4698610 h 6879102"/>
              <a:gd name="connsiteX10" fmla="*/ 112544 w 2647330"/>
              <a:gd name="connsiteY10" fmla="*/ 5205046 h 6879102"/>
              <a:gd name="connsiteX11" fmla="*/ 211017 w 2647330"/>
              <a:gd name="connsiteY11" fmla="*/ 5894363 h 6879102"/>
              <a:gd name="connsiteX12" fmla="*/ 1111350 w 2647330"/>
              <a:gd name="connsiteY12" fmla="*/ 6499274 h 6879102"/>
              <a:gd name="connsiteX13" fmla="*/ 2644726 w 2647330"/>
              <a:gd name="connsiteY13" fmla="*/ 6879102 h 6879102"/>
              <a:gd name="connsiteX14" fmla="*/ 56271 w 2647330"/>
              <a:gd name="connsiteY14" fmla="*/ 6822831 h 6879102"/>
              <a:gd name="connsiteX15" fmla="*/ 0 w 2647330"/>
              <a:gd name="connsiteY15" fmla="*/ 0 h 6879102"/>
              <a:gd name="connsiteX0" fmla="*/ 0 w 2647330"/>
              <a:gd name="connsiteY0" fmla="*/ 0 h 6879102"/>
              <a:gd name="connsiteX1" fmla="*/ 858130 w 2647330"/>
              <a:gd name="connsiteY1" fmla="*/ 2 h 6879102"/>
              <a:gd name="connsiteX2" fmla="*/ 140679 w 2647330"/>
              <a:gd name="connsiteY2" fmla="*/ 1111348 h 6879102"/>
              <a:gd name="connsiteX3" fmla="*/ 661183 w 2647330"/>
              <a:gd name="connsiteY3" fmla="*/ 2067951 h 6879102"/>
              <a:gd name="connsiteX4" fmla="*/ 1308296 w 2647330"/>
              <a:gd name="connsiteY4" fmla="*/ 2518117 h 6879102"/>
              <a:gd name="connsiteX5" fmla="*/ 731520 w 2647330"/>
              <a:gd name="connsiteY5" fmla="*/ 2827606 h 6879102"/>
              <a:gd name="connsiteX6" fmla="*/ 576776 w 2647330"/>
              <a:gd name="connsiteY6" fmla="*/ 3657601 h 6879102"/>
              <a:gd name="connsiteX7" fmla="*/ 1252027 w 2647330"/>
              <a:gd name="connsiteY7" fmla="*/ 4515729 h 6879102"/>
              <a:gd name="connsiteX8" fmla="*/ 1266093 w 2647330"/>
              <a:gd name="connsiteY8" fmla="*/ 4501663 h 6879102"/>
              <a:gd name="connsiteX9" fmla="*/ 422032 w 2647330"/>
              <a:gd name="connsiteY9" fmla="*/ 4698610 h 6879102"/>
              <a:gd name="connsiteX10" fmla="*/ 112544 w 2647330"/>
              <a:gd name="connsiteY10" fmla="*/ 5205046 h 6879102"/>
              <a:gd name="connsiteX11" fmla="*/ 211017 w 2647330"/>
              <a:gd name="connsiteY11" fmla="*/ 5894363 h 6879102"/>
              <a:gd name="connsiteX12" fmla="*/ 1111350 w 2647330"/>
              <a:gd name="connsiteY12" fmla="*/ 6499274 h 6879102"/>
              <a:gd name="connsiteX13" fmla="*/ 2644726 w 2647330"/>
              <a:gd name="connsiteY13" fmla="*/ 6879102 h 6879102"/>
              <a:gd name="connsiteX14" fmla="*/ 56271 w 2647330"/>
              <a:gd name="connsiteY14" fmla="*/ 6822831 h 6879102"/>
              <a:gd name="connsiteX15" fmla="*/ 0 w 2647330"/>
              <a:gd name="connsiteY15" fmla="*/ 0 h 6879102"/>
              <a:gd name="connsiteX0" fmla="*/ 0 w 2647330"/>
              <a:gd name="connsiteY0" fmla="*/ 0 h 6879102"/>
              <a:gd name="connsiteX1" fmla="*/ 858130 w 2647330"/>
              <a:gd name="connsiteY1" fmla="*/ 2 h 6879102"/>
              <a:gd name="connsiteX2" fmla="*/ 140679 w 2647330"/>
              <a:gd name="connsiteY2" fmla="*/ 1111348 h 6879102"/>
              <a:gd name="connsiteX3" fmla="*/ 661183 w 2647330"/>
              <a:gd name="connsiteY3" fmla="*/ 2067951 h 6879102"/>
              <a:gd name="connsiteX4" fmla="*/ 1308296 w 2647330"/>
              <a:gd name="connsiteY4" fmla="*/ 2518117 h 6879102"/>
              <a:gd name="connsiteX5" fmla="*/ 731520 w 2647330"/>
              <a:gd name="connsiteY5" fmla="*/ 2827606 h 6879102"/>
              <a:gd name="connsiteX6" fmla="*/ 576776 w 2647330"/>
              <a:gd name="connsiteY6" fmla="*/ 3657601 h 6879102"/>
              <a:gd name="connsiteX7" fmla="*/ 1252027 w 2647330"/>
              <a:gd name="connsiteY7" fmla="*/ 4515729 h 6879102"/>
              <a:gd name="connsiteX8" fmla="*/ 1266093 w 2647330"/>
              <a:gd name="connsiteY8" fmla="*/ 4501663 h 6879102"/>
              <a:gd name="connsiteX9" fmla="*/ 422032 w 2647330"/>
              <a:gd name="connsiteY9" fmla="*/ 4698610 h 6879102"/>
              <a:gd name="connsiteX10" fmla="*/ 112544 w 2647330"/>
              <a:gd name="connsiteY10" fmla="*/ 5205046 h 6879102"/>
              <a:gd name="connsiteX11" fmla="*/ 211017 w 2647330"/>
              <a:gd name="connsiteY11" fmla="*/ 5894363 h 6879102"/>
              <a:gd name="connsiteX12" fmla="*/ 1111350 w 2647330"/>
              <a:gd name="connsiteY12" fmla="*/ 6499274 h 6879102"/>
              <a:gd name="connsiteX13" fmla="*/ 2644726 w 2647330"/>
              <a:gd name="connsiteY13" fmla="*/ 6879102 h 6879102"/>
              <a:gd name="connsiteX14" fmla="*/ 56271 w 2647330"/>
              <a:gd name="connsiteY14" fmla="*/ 6822831 h 6879102"/>
              <a:gd name="connsiteX15" fmla="*/ 0 w 2647330"/>
              <a:gd name="connsiteY15" fmla="*/ 0 h 6879102"/>
              <a:gd name="connsiteX0" fmla="*/ 0 w 2647330"/>
              <a:gd name="connsiteY0" fmla="*/ 0 h 6879102"/>
              <a:gd name="connsiteX1" fmla="*/ 858130 w 2647330"/>
              <a:gd name="connsiteY1" fmla="*/ 2 h 6879102"/>
              <a:gd name="connsiteX2" fmla="*/ 140679 w 2647330"/>
              <a:gd name="connsiteY2" fmla="*/ 1111348 h 6879102"/>
              <a:gd name="connsiteX3" fmla="*/ 365762 w 2647330"/>
              <a:gd name="connsiteY3" fmla="*/ 1645920 h 6879102"/>
              <a:gd name="connsiteX4" fmla="*/ 661183 w 2647330"/>
              <a:gd name="connsiteY4" fmla="*/ 2067951 h 6879102"/>
              <a:gd name="connsiteX5" fmla="*/ 1308296 w 2647330"/>
              <a:gd name="connsiteY5" fmla="*/ 2518117 h 6879102"/>
              <a:gd name="connsiteX6" fmla="*/ 731520 w 2647330"/>
              <a:gd name="connsiteY6" fmla="*/ 2827606 h 6879102"/>
              <a:gd name="connsiteX7" fmla="*/ 576776 w 2647330"/>
              <a:gd name="connsiteY7" fmla="*/ 3657601 h 6879102"/>
              <a:gd name="connsiteX8" fmla="*/ 1252027 w 2647330"/>
              <a:gd name="connsiteY8" fmla="*/ 4515729 h 6879102"/>
              <a:gd name="connsiteX9" fmla="*/ 1266093 w 2647330"/>
              <a:gd name="connsiteY9" fmla="*/ 4501663 h 6879102"/>
              <a:gd name="connsiteX10" fmla="*/ 422032 w 2647330"/>
              <a:gd name="connsiteY10" fmla="*/ 4698610 h 6879102"/>
              <a:gd name="connsiteX11" fmla="*/ 112544 w 2647330"/>
              <a:gd name="connsiteY11" fmla="*/ 5205046 h 6879102"/>
              <a:gd name="connsiteX12" fmla="*/ 211017 w 2647330"/>
              <a:gd name="connsiteY12" fmla="*/ 5894363 h 6879102"/>
              <a:gd name="connsiteX13" fmla="*/ 1111350 w 2647330"/>
              <a:gd name="connsiteY13" fmla="*/ 6499274 h 6879102"/>
              <a:gd name="connsiteX14" fmla="*/ 2644726 w 2647330"/>
              <a:gd name="connsiteY14" fmla="*/ 6879102 h 6879102"/>
              <a:gd name="connsiteX15" fmla="*/ 56271 w 2647330"/>
              <a:gd name="connsiteY15" fmla="*/ 6822831 h 6879102"/>
              <a:gd name="connsiteX16" fmla="*/ 0 w 2647330"/>
              <a:gd name="connsiteY16" fmla="*/ 0 h 6879102"/>
              <a:gd name="connsiteX0" fmla="*/ 0 w 2647330"/>
              <a:gd name="connsiteY0" fmla="*/ 0 h 6879102"/>
              <a:gd name="connsiteX1" fmla="*/ 858130 w 2647330"/>
              <a:gd name="connsiteY1" fmla="*/ 2 h 6879102"/>
              <a:gd name="connsiteX2" fmla="*/ 140679 w 2647330"/>
              <a:gd name="connsiteY2" fmla="*/ 1111348 h 6879102"/>
              <a:gd name="connsiteX3" fmla="*/ 365762 w 2647330"/>
              <a:gd name="connsiteY3" fmla="*/ 2138290 h 6879102"/>
              <a:gd name="connsiteX4" fmla="*/ 661183 w 2647330"/>
              <a:gd name="connsiteY4" fmla="*/ 2067951 h 6879102"/>
              <a:gd name="connsiteX5" fmla="*/ 1308296 w 2647330"/>
              <a:gd name="connsiteY5" fmla="*/ 2518117 h 6879102"/>
              <a:gd name="connsiteX6" fmla="*/ 731520 w 2647330"/>
              <a:gd name="connsiteY6" fmla="*/ 2827606 h 6879102"/>
              <a:gd name="connsiteX7" fmla="*/ 576776 w 2647330"/>
              <a:gd name="connsiteY7" fmla="*/ 3657601 h 6879102"/>
              <a:gd name="connsiteX8" fmla="*/ 1252027 w 2647330"/>
              <a:gd name="connsiteY8" fmla="*/ 4515729 h 6879102"/>
              <a:gd name="connsiteX9" fmla="*/ 1266093 w 2647330"/>
              <a:gd name="connsiteY9" fmla="*/ 4501663 h 6879102"/>
              <a:gd name="connsiteX10" fmla="*/ 422032 w 2647330"/>
              <a:gd name="connsiteY10" fmla="*/ 4698610 h 6879102"/>
              <a:gd name="connsiteX11" fmla="*/ 112544 w 2647330"/>
              <a:gd name="connsiteY11" fmla="*/ 5205046 h 6879102"/>
              <a:gd name="connsiteX12" fmla="*/ 211017 w 2647330"/>
              <a:gd name="connsiteY12" fmla="*/ 5894363 h 6879102"/>
              <a:gd name="connsiteX13" fmla="*/ 1111350 w 2647330"/>
              <a:gd name="connsiteY13" fmla="*/ 6499274 h 6879102"/>
              <a:gd name="connsiteX14" fmla="*/ 2644726 w 2647330"/>
              <a:gd name="connsiteY14" fmla="*/ 6879102 h 6879102"/>
              <a:gd name="connsiteX15" fmla="*/ 56271 w 2647330"/>
              <a:gd name="connsiteY15" fmla="*/ 6822831 h 6879102"/>
              <a:gd name="connsiteX16" fmla="*/ 0 w 2647330"/>
              <a:gd name="connsiteY16" fmla="*/ 0 h 6879102"/>
              <a:gd name="connsiteX0" fmla="*/ 0 w 2647330"/>
              <a:gd name="connsiteY0" fmla="*/ 0 h 6879102"/>
              <a:gd name="connsiteX1" fmla="*/ 858130 w 2647330"/>
              <a:gd name="connsiteY1" fmla="*/ 2 h 6879102"/>
              <a:gd name="connsiteX2" fmla="*/ 28137 w 2647330"/>
              <a:gd name="connsiteY2" fmla="*/ 1125416 h 6879102"/>
              <a:gd name="connsiteX3" fmla="*/ 365762 w 2647330"/>
              <a:gd name="connsiteY3" fmla="*/ 2138290 h 6879102"/>
              <a:gd name="connsiteX4" fmla="*/ 661183 w 2647330"/>
              <a:gd name="connsiteY4" fmla="*/ 2067951 h 6879102"/>
              <a:gd name="connsiteX5" fmla="*/ 1308296 w 2647330"/>
              <a:gd name="connsiteY5" fmla="*/ 2518117 h 6879102"/>
              <a:gd name="connsiteX6" fmla="*/ 731520 w 2647330"/>
              <a:gd name="connsiteY6" fmla="*/ 2827606 h 6879102"/>
              <a:gd name="connsiteX7" fmla="*/ 576776 w 2647330"/>
              <a:gd name="connsiteY7" fmla="*/ 3657601 h 6879102"/>
              <a:gd name="connsiteX8" fmla="*/ 1252027 w 2647330"/>
              <a:gd name="connsiteY8" fmla="*/ 4515729 h 6879102"/>
              <a:gd name="connsiteX9" fmla="*/ 1266093 w 2647330"/>
              <a:gd name="connsiteY9" fmla="*/ 4501663 h 6879102"/>
              <a:gd name="connsiteX10" fmla="*/ 422032 w 2647330"/>
              <a:gd name="connsiteY10" fmla="*/ 4698610 h 6879102"/>
              <a:gd name="connsiteX11" fmla="*/ 112544 w 2647330"/>
              <a:gd name="connsiteY11" fmla="*/ 5205046 h 6879102"/>
              <a:gd name="connsiteX12" fmla="*/ 211017 w 2647330"/>
              <a:gd name="connsiteY12" fmla="*/ 5894363 h 6879102"/>
              <a:gd name="connsiteX13" fmla="*/ 1111350 w 2647330"/>
              <a:gd name="connsiteY13" fmla="*/ 6499274 h 6879102"/>
              <a:gd name="connsiteX14" fmla="*/ 2644726 w 2647330"/>
              <a:gd name="connsiteY14" fmla="*/ 6879102 h 6879102"/>
              <a:gd name="connsiteX15" fmla="*/ 56271 w 2647330"/>
              <a:gd name="connsiteY15" fmla="*/ 6822831 h 6879102"/>
              <a:gd name="connsiteX16" fmla="*/ 0 w 2647330"/>
              <a:gd name="connsiteY16" fmla="*/ 0 h 6879102"/>
              <a:gd name="connsiteX0" fmla="*/ 0 w 2647330"/>
              <a:gd name="connsiteY0" fmla="*/ 0 h 6879102"/>
              <a:gd name="connsiteX1" fmla="*/ 858130 w 2647330"/>
              <a:gd name="connsiteY1" fmla="*/ 2 h 6879102"/>
              <a:gd name="connsiteX2" fmla="*/ 42205 w 2647330"/>
              <a:gd name="connsiteY2" fmla="*/ 1223889 h 6879102"/>
              <a:gd name="connsiteX3" fmla="*/ 365762 w 2647330"/>
              <a:gd name="connsiteY3" fmla="*/ 2138290 h 6879102"/>
              <a:gd name="connsiteX4" fmla="*/ 661183 w 2647330"/>
              <a:gd name="connsiteY4" fmla="*/ 2067951 h 6879102"/>
              <a:gd name="connsiteX5" fmla="*/ 1308296 w 2647330"/>
              <a:gd name="connsiteY5" fmla="*/ 2518117 h 6879102"/>
              <a:gd name="connsiteX6" fmla="*/ 731520 w 2647330"/>
              <a:gd name="connsiteY6" fmla="*/ 2827606 h 6879102"/>
              <a:gd name="connsiteX7" fmla="*/ 576776 w 2647330"/>
              <a:gd name="connsiteY7" fmla="*/ 3657601 h 6879102"/>
              <a:gd name="connsiteX8" fmla="*/ 1252027 w 2647330"/>
              <a:gd name="connsiteY8" fmla="*/ 4515729 h 6879102"/>
              <a:gd name="connsiteX9" fmla="*/ 1266093 w 2647330"/>
              <a:gd name="connsiteY9" fmla="*/ 4501663 h 6879102"/>
              <a:gd name="connsiteX10" fmla="*/ 422032 w 2647330"/>
              <a:gd name="connsiteY10" fmla="*/ 4698610 h 6879102"/>
              <a:gd name="connsiteX11" fmla="*/ 112544 w 2647330"/>
              <a:gd name="connsiteY11" fmla="*/ 5205046 h 6879102"/>
              <a:gd name="connsiteX12" fmla="*/ 211017 w 2647330"/>
              <a:gd name="connsiteY12" fmla="*/ 5894363 h 6879102"/>
              <a:gd name="connsiteX13" fmla="*/ 1111350 w 2647330"/>
              <a:gd name="connsiteY13" fmla="*/ 6499274 h 6879102"/>
              <a:gd name="connsiteX14" fmla="*/ 2644726 w 2647330"/>
              <a:gd name="connsiteY14" fmla="*/ 6879102 h 6879102"/>
              <a:gd name="connsiteX15" fmla="*/ 56271 w 2647330"/>
              <a:gd name="connsiteY15" fmla="*/ 6822831 h 6879102"/>
              <a:gd name="connsiteX16" fmla="*/ 0 w 2647330"/>
              <a:gd name="connsiteY16" fmla="*/ 0 h 6879102"/>
              <a:gd name="connsiteX0" fmla="*/ 0 w 2647330"/>
              <a:gd name="connsiteY0" fmla="*/ 0 h 6879102"/>
              <a:gd name="connsiteX1" fmla="*/ 858130 w 2647330"/>
              <a:gd name="connsiteY1" fmla="*/ 2 h 6879102"/>
              <a:gd name="connsiteX2" fmla="*/ 42205 w 2647330"/>
              <a:gd name="connsiteY2" fmla="*/ 1223889 h 6879102"/>
              <a:gd name="connsiteX3" fmla="*/ 365762 w 2647330"/>
              <a:gd name="connsiteY3" fmla="*/ 2138290 h 6879102"/>
              <a:gd name="connsiteX4" fmla="*/ 661183 w 2647330"/>
              <a:gd name="connsiteY4" fmla="*/ 2067951 h 6879102"/>
              <a:gd name="connsiteX5" fmla="*/ 1308296 w 2647330"/>
              <a:gd name="connsiteY5" fmla="*/ 2518117 h 6879102"/>
              <a:gd name="connsiteX6" fmla="*/ 731520 w 2647330"/>
              <a:gd name="connsiteY6" fmla="*/ 2827606 h 6879102"/>
              <a:gd name="connsiteX7" fmla="*/ 576776 w 2647330"/>
              <a:gd name="connsiteY7" fmla="*/ 3657601 h 6879102"/>
              <a:gd name="connsiteX8" fmla="*/ 1252027 w 2647330"/>
              <a:gd name="connsiteY8" fmla="*/ 4515729 h 6879102"/>
              <a:gd name="connsiteX9" fmla="*/ 1266093 w 2647330"/>
              <a:gd name="connsiteY9" fmla="*/ 4501663 h 6879102"/>
              <a:gd name="connsiteX10" fmla="*/ 422032 w 2647330"/>
              <a:gd name="connsiteY10" fmla="*/ 4698610 h 6879102"/>
              <a:gd name="connsiteX11" fmla="*/ 112544 w 2647330"/>
              <a:gd name="connsiteY11" fmla="*/ 5205046 h 6879102"/>
              <a:gd name="connsiteX12" fmla="*/ 211017 w 2647330"/>
              <a:gd name="connsiteY12" fmla="*/ 5894363 h 6879102"/>
              <a:gd name="connsiteX13" fmla="*/ 1111350 w 2647330"/>
              <a:gd name="connsiteY13" fmla="*/ 6499274 h 6879102"/>
              <a:gd name="connsiteX14" fmla="*/ 2644726 w 2647330"/>
              <a:gd name="connsiteY14" fmla="*/ 6879102 h 6879102"/>
              <a:gd name="connsiteX15" fmla="*/ 56271 w 2647330"/>
              <a:gd name="connsiteY15" fmla="*/ 6822831 h 6879102"/>
              <a:gd name="connsiteX16" fmla="*/ 0 w 2647330"/>
              <a:gd name="connsiteY16" fmla="*/ 0 h 6879102"/>
              <a:gd name="connsiteX0" fmla="*/ 0 w 2647330"/>
              <a:gd name="connsiteY0" fmla="*/ 0 h 6879102"/>
              <a:gd name="connsiteX1" fmla="*/ 858130 w 2647330"/>
              <a:gd name="connsiteY1" fmla="*/ 2 h 6879102"/>
              <a:gd name="connsiteX2" fmla="*/ 126611 w 2647330"/>
              <a:gd name="connsiteY2" fmla="*/ 1223889 h 6879102"/>
              <a:gd name="connsiteX3" fmla="*/ 365762 w 2647330"/>
              <a:gd name="connsiteY3" fmla="*/ 2138290 h 6879102"/>
              <a:gd name="connsiteX4" fmla="*/ 661183 w 2647330"/>
              <a:gd name="connsiteY4" fmla="*/ 2067951 h 6879102"/>
              <a:gd name="connsiteX5" fmla="*/ 1308296 w 2647330"/>
              <a:gd name="connsiteY5" fmla="*/ 2518117 h 6879102"/>
              <a:gd name="connsiteX6" fmla="*/ 731520 w 2647330"/>
              <a:gd name="connsiteY6" fmla="*/ 2827606 h 6879102"/>
              <a:gd name="connsiteX7" fmla="*/ 576776 w 2647330"/>
              <a:gd name="connsiteY7" fmla="*/ 3657601 h 6879102"/>
              <a:gd name="connsiteX8" fmla="*/ 1252027 w 2647330"/>
              <a:gd name="connsiteY8" fmla="*/ 4515729 h 6879102"/>
              <a:gd name="connsiteX9" fmla="*/ 1266093 w 2647330"/>
              <a:gd name="connsiteY9" fmla="*/ 4501663 h 6879102"/>
              <a:gd name="connsiteX10" fmla="*/ 422032 w 2647330"/>
              <a:gd name="connsiteY10" fmla="*/ 4698610 h 6879102"/>
              <a:gd name="connsiteX11" fmla="*/ 112544 w 2647330"/>
              <a:gd name="connsiteY11" fmla="*/ 5205046 h 6879102"/>
              <a:gd name="connsiteX12" fmla="*/ 211017 w 2647330"/>
              <a:gd name="connsiteY12" fmla="*/ 5894363 h 6879102"/>
              <a:gd name="connsiteX13" fmla="*/ 1111350 w 2647330"/>
              <a:gd name="connsiteY13" fmla="*/ 6499274 h 6879102"/>
              <a:gd name="connsiteX14" fmla="*/ 2644726 w 2647330"/>
              <a:gd name="connsiteY14" fmla="*/ 6879102 h 6879102"/>
              <a:gd name="connsiteX15" fmla="*/ 56271 w 2647330"/>
              <a:gd name="connsiteY15" fmla="*/ 6822831 h 6879102"/>
              <a:gd name="connsiteX16" fmla="*/ 0 w 2647330"/>
              <a:gd name="connsiteY16" fmla="*/ 0 h 6879102"/>
              <a:gd name="connsiteX0" fmla="*/ 0 w 2647330"/>
              <a:gd name="connsiteY0" fmla="*/ 0 h 6879102"/>
              <a:gd name="connsiteX1" fmla="*/ 858130 w 2647330"/>
              <a:gd name="connsiteY1" fmla="*/ 2 h 6879102"/>
              <a:gd name="connsiteX2" fmla="*/ 126611 w 2647330"/>
              <a:gd name="connsiteY2" fmla="*/ 1223889 h 6879102"/>
              <a:gd name="connsiteX3" fmla="*/ 365762 w 2647330"/>
              <a:gd name="connsiteY3" fmla="*/ 2138290 h 6879102"/>
              <a:gd name="connsiteX4" fmla="*/ 1378636 w 2647330"/>
              <a:gd name="connsiteY4" fmla="*/ 2391508 h 6879102"/>
              <a:gd name="connsiteX5" fmla="*/ 1308296 w 2647330"/>
              <a:gd name="connsiteY5" fmla="*/ 2518117 h 6879102"/>
              <a:gd name="connsiteX6" fmla="*/ 731520 w 2647330"/>
              <a:gd name="connsiteY6" fmla="*/ 2827606 h 6879102"/>
              <a:gd name="connsiteX7" fmla="*/ 576776 w 2647330"/>
              <a:gd name="connsiteY7" fmla="*/ 3657601 h 6879102"/>
              <a:gd name="connsiteX8" fmla="*/ 1252027 w 2647330"/>
              <a:gd name="connsiteY8" fmla="*/ 4515729 h 6879102"/>
              <a:gd name="connsiteX9" fmla="*/ 1266093 w 2647330"/>
              <a:gd name="connsiteY9" fmla="*/ 4501663 h 6879102"/>
              <a:gd name="connsiteX10" fmla="*/ 422032 w 2647330"/>
              <a:gd name="connsiteY10" fmla="*/ 4698610 h 6879102"/>
              <a:gd name="connsiteX11" fmla="*/ 112544 w 2647330"/>
              <a:gd name="connsiteY11" fmla="*/ 5205046 h 6879102"/>
              <a:gd name="connsiteX12" fmla="*/ 211017 w 2647330"/>
              <a:gd name="connsiteY12" fmla="*/ 5894363 h 6879102"/>
              <a:gd name="connsiteX13" fmla="*/ 1111350 w 2647330"/>
              <a:gd name="connsiteY13" fmla="*/ 6499274 h 6879102"/>
              <a:gd name="connsiteX14" fmla="*/ 2644726 w 2647330"/>
              <a:gd name="connsiteY14" fmla="*/ 6879102 h 6879102"/>
              <a:gd name="connsiteX15" fmla="*/ 56271 w 2647330"/>
              <a:gd name="connsiteY15" fmla="*/ 6822831 h 6879102"/>
              <a:gd name="connsiteX16" fmla="*/ 0 w 2647330"/>
              <a:gd name="connsiteY16" fmla="*/ 0 h 6879102"/>
              <a:gd name="connsiteX0" fmla="*/ 0 w 2647330"/>
              <a:gd name="connsiteY0" fmla="*/ 0 h 6879102"/>
              <a:gd name="connsiteX1" fmla="*/ 858130 w 2647330"/>
              <a:gd name="connsiteY1" fmla="*/ 2 h 6879102"/>
              <a:gd name="connsiteX2" fmla="*/ 126611 w 2647330"/>
              <a:gd name="connsiteY2" fmla="*/ 1223889 h 6879102"/>
              <a:gd name="connsiteX3" fmla="*/ 337627 w 2647330"/>
              <a:gd name="connsiteY3" fmla="*/ 2067952 h 6879102"/>
              <a:gd name="connsiteX4" fmla="*/ 1378636 w 2647330"/>
              <a:gd name="connsiteY4" fmla="*/ 2391508 h 6879102"/>
              <a:gd name="connsiteX5" fmla="*/ 1308296 w 2647330"/>
              <a:gd name="connsiteY5" fmla="*/ 2518117 h 6879102"/>
              <a:gd name="connsiteX6" fmla="*/ 731520 w 2647330"/>
              <a:gd name="connsiteY6" fmla="*/ 2827606 h 6879102"/>
              <a:gd name="connsiteX7" fmla="*/ 576776 w 2647330"/>
              <a:gd name="connsiteY7" fmla="*/ 3657601 h 6879102"/>
              <a:gd name="connsiteX8" fmla="*/ 1252027 w 2647330"/>
              <a:gd name="connsiteY8" fmla="*/ 4515729 h 6879102"/>
              <a:gd name="connsiteX9" fmla="*/ 1266093 w 2647330"/>
              <a:gd name="connsiteY9" fmla="*/ 4501663 h 6879102"/>
              <a:gd name="connsiteX10" fmla="*/ 422032 w 2647330"/>
              <a:gd name="connsiteY10" fmla="*/ 4698610 h 6879102"/>
              <a:gd name="connsiteX11" fmla="*/ 112544 w 2647330"/>
              <a:gd name="connsiteY11" fmla="*/ 5205046 h 6879102"/>
              <a:gd name="connsiteX12" fmla="*/ 211017 w 2647330"/>
              <a:gd name="connsiteY12" fmla="*/ 5894363 h 6879102"/>
              <a:gd name="connsiteX13" fmla="*/ 1111350 w 2647330"/>
              <a:gd name="connsiteY13" fmla="*/ 6499274 h 6879102"/>
              <a:gd name="connsiteX14" fmla="*/ 2644726 w 2647330"/>
              <a:gd name="connsiteY14" fmla="*/ 6879102 h 6879102"/>
              <a:gd name="connsiteX15" fmla="*/ 56271 w 2647330"/>
              <a:gd name="connsiteY15" fmla="*/ 6822831 h 6879102"/>
              <a:gd name="connsiteX16" fmla="*/ 0 w 2647330"/>
              <a:gd name="connsiteY16" fmla="*/ 0 h 6879102"/>
              <a:gd name="connsiteX0" fmla="*/ 0 w 2647330"/>
              <a:gd name="connsiteY0" fmla="*/ 0 h 6879102"/>
              <a:gd name="connsiteX1" fmla="*/ 858130 w 2647330"/>
              <a:gd name="connsiteY1" fmla="*/ 2 h 6879102"/>
              <a:gd name="connsiteX2" fmla="*/ 126611 w 2647330"/>
              <a:gd name="connsiteY2" fmla="*/ 1223889 h 6879102"/>
              <a:gd name="connsiteX3" fmla="*/ 337627 w 2647330"/>
              <a:gd name="connsiteY3" fmla="*/ 2067952 h 6879102"/>
              <a:gd name="connsiteX4" fmla="*/ 1378636 w 2647330"/>
              <a:gd name="connsiteY4" fmla="*/ 2391508 h 6879102"/>
              <a:gd name="connsiteX5" fmla="*/ 1308296 w 2647330"/>
              <a:gd name="connsiteY5" fmla="*/ 2518117 h 6879102"/>
              <a:gd name="connsiteX6" fmla="*/ 745588 w 2647330"/>
              <a:gd name="connsiteY6" fmla="*/ 2883877 h 6879102"/>
              <a:gd name="connsiteX7" fmla="*/ 576776 w 2647330"/>
              <a:gd name="connsiteY7" fmla="*/ 3657601 h 6879102"/>
              <a:gd name="connsiteX8" fmla="*/ 1252027 w 2647330"/>
              <a:gd name="connsiteY8" fmla="*/ 4515729 h 6879102"/>
              <a:gd name="connsiteX9" fmla="*/ 1266093 w 2647330"/>
              <a:gd name="connsiteY9" fmla="*/ 4501663 h 6879102"/>
              <a:gd name="connsiteX10" fmla="*/ 422032 w 2647330"/>
              <a:gd name="connsiteY10" fmla="*/ 4698610 h 6879102"/>
              <a:gd name="connsiteX11" fmla="*/ 112544 w 2647330"/>
              <a:gd name="connsiteY11" fmla="*/ 5205046 h 6879102"/>
              <a:gd name="connsiteX12" fmla="*/ 211017 w 2647330"/>
              <a:gd name="connsiteY12" fmla="*/ 5894363 h 6879102"/>
              <a:gd name="connsiteX13" fmla="*/ 1111350 w 2647330"/>
              <a:gd name="connsiteY13" fmla="*/ 6499274 h 6879102"/>
              <a:gd name="connsiteX14" fmla="*/ 2644726 w 2647330"/>
              <a:gd name="connsiteY14" fmla="*/ 6879102 h 6879102"/>
              <a:gd name="connsiteX15" fmla="*/ 56271 w 2647330"/>
              <a:gd name="connsiteY15" fmla="*/ 6822831 h 6879102"/>
              <a:gd name="connsiteX16" fmla="*/ 0 w 2647330"/>
              <a:gd name="connsiteY16" fmla="*/ 0 h 6879102"/>
              <a:gd name="connsiteX0" fmla="*/ 0 w 2647330"/>
              <a:gd name="connsiteY0" fmla="*/ 0 h 6879102"/>
              <a:gd name="connsiteX1" fmla="*/ 858130 w 2647330"/>
              <a:gd name="connsiteY1" fmla="*/ 2 h 6879102"/>
              <a:gd name="connsiteX2" fmla="*/ 126611 w 2647330"/>
              <a:gd name="connsiteY2" fmla="*/ 1223889 h 6879102"/>
              <a:gd name="connsiteX3" fmla="*/ 337627 w 2647330"/>
              <a:gd name="connsiteY3" fmla="*/ 2067952 h 6879102"/>
              <a:gd name="connsiteX4" fmla="*/ 1378636 w 2647330"/>
              <a:gd name="connsiteY4" fmla="*/ 2391508 h 6879102"/>
              <a:gd name="connsiteX5" fmla="*/ 1308296 w 2647330"/>
              <a:gd name="connsiteY5" fmla="*/ 2518117 h 6879102"/>
              <a:gd name="connsiteX6" fmla="*/ 745588 w 2647330"/>
              <a:gd name="connsiteY6" fmla="*/ 2883877 h 6879102"/>
              <a:gd name="connsiteX7" fmla="*/ 618979 w 2647330"/>
              <a:gd name="connsiteY7" fmla="*/ 3812346 h 6879102"/>
              <a:gd name="connsiteX8" fmla="*/ 1252027 w 2647330"/>
              <a:gd name="connsiteY8" fmla="*/ 4515729 h 6879102"/>
              <a:gd name="connsiteX9" fmla="*/ 1266093 w 2647330"/>
              <a:gd name="connsiteY9" fmla="*/ 4501663 h 6879102"/>
              <a:gd name="connsiteX10" fmla="*/ 422032 w 2647330"/>
              <a:gd name="connsiteY10" fmla="*/ 4698610 h 6879102"/>
              <a:gd name="connsiteX11" fmla="*/ 112544 w 2647330"/>
              <a:gd name="connsiteY11" fmla="*/ 5205046 h 6879102"/>
              <a:gd name="connsiteX12" fmla="*/ 211017 w 2647330"/>
              <a:gd name="connsiteY12" fmla="*/ 5894363 h 6879102"/>
              <a:gd name="connsiteX13" fmla="*/ 1111350 w 2647330"/>
              <a:gd name="connsiteY13" fmla="*/ 6499274 h 6879102"/>
              <a:gd name="connsiteX14" fmla="*/ 2644726 w 2647330"/>
              <a:gd name="connsiteY14" fmla="*/ 6879102 h 6879102"/>
              <a:gd name="connsiteX15" fmla="*/ 56271 w 2647330"/>
              <a:gd name="connsiteY15" fmla="*/ 6822831 h 6879102"/>
              <a:gd name="connsiteX16" fmla="*/ 0 w 2647330"/>
              <a:gd name="connsiteY16" fmla="*/ 0 h 6879102"/>
              <a:gd name="connsiteX0" fmla="*/ 0 w 2647330"/>
              <a:gd name="connsiteY0" fmla="*/ 0 h 6879102"/>
              <a:gd name="connsiteX1" fmla="*/ 858130 w 2647330"/>
              <a:gd name="connsiteY1" fmla="*/ 2 h 6879102"/>
              <a:gd name="connsiteX2" fmla="*/ 126611 w 2647330"/>
              <a:gd name="connsiteY2" fmla="*/ 1223889 h 6879102"/>
              <a:gd name="connsiteX3" fmla="*/ 337627 w 2647330"/>
              <a:gd name="connsiteY3" fmla="*/ 2067952 h 6879102"/>
              <a:gd name="connsiteX4" fmla="*/ 1378636 w 2647330"/>
              <a:gd name="connsiteY4" fmla="*/ 2391508 h 6879102"/>
              <a:gd name="connsiteX5" fmla="*/ 1308296 w 2647330"/>
              <a:gd name="connsiteY5" fmla="*/ 2518117 h 6879102"/>
              <a:gd name="connsiteX6" fmla="*/ 745588 w 2647330"/>
              <a:gd name="connsiteY6" fmla="*/ 2883877 h 6879102"/>
              <a:gd name="connsiteX7" fmla="*/ 548642 w 2647330"/>
              <a:gd name="connsiteY7" fmla="*/ 3369213 h 6879102"/>
              <a:gd name="connsiteX8" fmla="*/ 618979 w 2647330"/>
              <a:gd name="connsiteY8" fmla="*/ 3812346 h 6879102"/>
              <a:gd name="connsiteX9" fmla="*/ 1252027 w 2647330"/>
              <a:gd name="connsiteY9" fmla="*/ 4515729 h 6879102"/>
              <a:gd name="connsiteX10" fmla="*/ 1266093 w 2647330"/>
              <a:gd name="connsiteY10" fmla="*/ 4501663 h 6879102"/>
              <a:gd name="connsiteX11" fmla="*/ 422032 w 2647330"/>
              <a:gd name="connsiteY11" fmla="*/ 4698610 h 6879102"/>
              <a:gd name="connsiteX12" fmla="*/ 112544 w 2647330"/>
              <a:gd name="connsiteY12" fmla="*/ 5205046 h 6879102"/>
              <a:gd name="connsiteX13" fmla="*/ 211017 w 2647330"/>
              <a:gd name="connsiteY13" fmla="*/ 5894363 h 6879102"/>
              <a:gd name="connsiteX14" fmla="*/ 1111350 w 2647330"/>
              <a:gd name="connsiteY14" fmla="*/ 6499274 h 6879102"/>
              <a:gd name="connsiteX15" fmla="*/ 2644726 w 2647330"/>
              <a:gd name="connsiteY15" fmla="*/ 6879102 h 6879102"/>
              <a:gd name="connsiteX16" fmla="*/ 56271 w 2647330"/>
              <a:gd name="connsiteY16" fmla="*/ 6822831 h 6879102"/>
              <a:gd name="connsiteX17" fmla="*/ 0 w 2647330"/>
              <a:gd name="connsiteY17" fmla="*/ 0 h 6879102"/>
              <a:gd name="connsiteX0" fmla="*/ 0 w 2647330"/>
              <a:gd name="connsiteY0" fmla="*/ 0 h 6879102"/>
              <a:gd name="connsiteX1" fmla="*/ 858130 w 2647330"/>
              <a:gd name="connsiteY1" fmla="*/ 2 h 6879102"/>
              <a:gd name="connsiteX2" fmla="*/ 126611 w 2647330"/>
              <a:gd name="connsiteY2" fmla="*/ 1223889 h 6879102"/>
              <a:gd name="connsiteX3" fmla="*/ 337627 w 2647330"/>
              <a:gd name="connsiteY3" fmla="*/ 2067952 h 6879102"/>
              <a:gd name="connsiteX4" fmla="*/ 1378636 w 2647330"/>
              <a:gd name="connsiteY4" fmla="*/ 2391508 h 6879102"/>
              <a:gd name="connsiteX5" fmla="*/ 1308296 w 2647330"/>
              <a:gd name="connsiteY5" fmla="*/ 2518117 h 6879102"/>
              <a:gd name="connsiteX6" fmla="*/ 745588 w 2647330"/>
              <a:gd name="connsiteY6" fmla="*/ 2883877 h 6879102"/>
              <a:gd name="connsiteX7" fmla="*/ 548642 w 2647330"/>
              <a:gd name="connsiteY7" fmla="*/ 3369213 h 6879102"/>
              <a:gd name="connsiteX8" fmla="*/ 618979 w 2647330"/>
              <a:gd name="connsiteY8" fmla="*/ 3812346 h 6879102"/>
              <a:gd name="connsiteX9" fmla="*/ 1252027 w 2647330"/>
              <a:gd name="connsiteY9" fmla="*/ 4515729 h 6879102"/>
              <a:gd name="connsiteX10" fmla="*/ 1266093 w 2647330"/>
              <a:gd name="connsiteY10" fmla="*/ 4501663 h 6879102"/>
              <a:gd name="connsiteX11" fmla="*/ 534573 w 2647330"/>
              <a:gd name="connsiteY11" fmla="*/ 4670474 h 6879102"/>
              <a:gd name="connsiteX12" fmla="*/ 112544 w 2647330"/>
              <a:gd name="connsiteY12" fmla="*/ 5205046 h 6879102"/>
              <a:gd name="connsiteX13" fmla="*/ 211017 w 2647330"/>
              <a:gd name="connsiteY13" fmla="*/ 5894363 h 6879102"/>
              <a:gd name="connsiteX14" fmla="*/ 1111350 w 2647330"/>
              <a:gd name="connsiteY14" fmla="*/ 6499274 h 6879102"/>
              <a:gd name="connsiteX15" fmla="*/ 2644726 w 2647330"/>
              <a:gd name="connsiteY15" fmla="*/ 6879102 h 6879102"/>
              <a:gd name="connsiteX16" fmla="*/ 56271 w 2647330"/>
              <a:gd name="connsiteY16" fmla="*/ 6822831 h 6879102"/>
              <a:gd name="connsiteX17" fmla="*/ 0 w 2647330"/>
              <a:gd name="connsiteY17" fmla="*/ 0 h 6879102"/>
              <a:gd name="connsiteX0" fmla="*/ 0 w 2647330"/>
              <a:gd name="connsiteY0" fmla="*/ 0 h 6879102"/>
              <a:gd name="connsiteX1" fmla="*/ 858130 w 2647330"/>
              <a:gd name="connsiteY1" fmla="*/ 2 h 6879102"/>
              <a:gd name="connsiteX2" fmla="*/ 126611 w 2647330"/>
              <a:gd name="connsiteY2" fmla="*/ 1223889 h 6879102"/>
              <a:gd name="connsiteX3" fmla="*/ 337627 w 2647330"/>
              <a:gd name="connsiteY3" fmla="*/ 2067952 h 6879102"/>
              <a:gd name="connsiteX4" fmla="*/ 1378636 w 2647330"/>
              <a:gd name="connsiteY4" fmla="*/ 2391508 h 6879102"/>
              <a:gd name="connsiteX5" fmla="*/ 1308296 w 2647330"/>
              <a:gd name="connsiteY5" fmla="*/ 2518117 h 6879102"/>
              <a:gd name="connsiteX6" fmla="*/ 745588 w 2647330"/>
              <a:gd name="connsiteY6" fmla="*/ 2883877 h 6879102"/>
              <a:gd name="connsiteX7" fmla="*/ 548642 w 2647330"/>
              <a:gd name="connsiteY7" fmla="*/ 3369213 h 6879102"/>
              <a:gd name="connsiteX8" fmla="*/ 618979 w 2647330"/>
              <a:gd name="connsiteY8" fmla="*/ 3812346 h 6879102"/>
              <a:gd name="connsiteX9" fmla="*/ 1252027 w 2647330"/>
              <a:gd name="connsiteY9" fmla="*/ 4515729 h 6879102"/>
              <a:gd name="connsiteX10" fmla="*/ 1322364 w 2647330"/>
              <a:gd name="connsiteY10" fmla="*/ 4515731 h 6879102"/>
              <a:gd name="connsiteX11" fmla="*/ 534573 w 2647330"/>
              <a:gd name="connsiteY11" fmla="*/ 4670474 h 6879102"/>
              <a:gd name="connsiteX12" fmla="*/ 112544 w 2647330"/>
              <a:gd name="connsiteY12" fmla="*/ 5205046 h 6879102"/>
              <a:gd name="connsiteX13" fmla="*/ 211017 w 2647330"/>
              <a:gd name="connsiteY13" fmla="*/ 5894363 h 6879102"/>
              <a:gd name="connsiteX14" fmla="*/ 1111350 w 2647330"/>
              <a:gd name="connsiteY14" fmla="*/ 6499274 h 6879102"/>
              <a:gd name="connsiteX15" fmla="*/ 2644726 w 2647330"/>
              <a:gd name="connsiteY15" fmla="*/ 6879102 h 6879102"/>
              <a:gd name="connsiteX16" fmla="*/ 56271 w 2647330"/>
              <a:gd name="connsiteY16" fmla="*/ 6822831 h 6879102"/>
              <a:gd name="connsiteX17" fmla="*/ 0 w 2647330"/>
              <a:gd name="connsiteY17" fmla="*/ 0 h 6879102"/>
              <a:gd name="connsiteX0" fmla="*/ 0 w 2647330"/>
              <a:gd name="connsiteY0" fmla="*/ 0 h 6879102"/>
              <a:gd name="connsiteX1" fmla="*/ 858130 w 2647330"/>
              <a:gd name="connsiteY1" fmla="*/ 2 h 6879102"/>
              <a:gd name="connsiteX2" fmla="*/ 126611 w 2647330"/>
              <a:gd name="connsiteY2" fmla="*/ 1223889 h 6879102"/>
              <a:gd name="connsiteX3" fmla="*/ 337627 w 2647330"/>
              <a:gd name="connsiteY3" fmla="*/ 2067952 h 6879102"/>
              <a:gd name="connsiteX4" fmla="*/ 1378636 w 2647330"/>
              <a:gd name="connsiteY4" fmla="*/ 2391508 h 6879102"/>
              <a:gd name="connsiteX5" fmla="*/ 1308296 w 2647330"/>
              <a:gd name="connsiteY5" fmla="*/ 2518117 h 6879102"/>
              <a:gd name="connsiteX6" fmla="*/ 745588 w 2647330"/>
              <a:gd name="connsiteY6" fmla="*/ 2883877 h 6879102"/>
              <a:gd name="connsiteX7" fmla="*/ 548642 w 2647330"/>
              <a:gd name="connsiteY7" fmla="*/ 3369213 h 6879102"/>
              <a:gd name="connsiteX8" fmla="*/ 618979 w 2647330"/>
              <a:gd name="connsiteY8" fmla="*/ 3812346 h 6879102"/>
              <a:gd name="connsiteX9" fmla="*/ 1266094 w 2647330"/>
              <a:gd name="connsiteY9" fmla="*/ 4368019 h 6879102"/>
              <a:gd name="connsiteX10" fmla="*/ 1252027 w 2647330"/>
              <a:gd name="connsiteY10" fmla="*/ 4515729 h 6879102"/>
              <a:gd name="connsiteX11" fmla="*/ 1322364 w 2647330"/>
              <a:gd name="connsiteY11" fmla="*/ 4515731 h 6879102"/>
              <a:gd name="connsiteX12" fmla="*/ 534573 w 2647330"/>
              <a:gd name="connsiteY12" fmla="*/ 4670474 h 6879102"/>
              <a:gd name="connsiteX13" fmla="*/ 112544 w 2647330"/>
              <a:gd name="connsiteY13" fmla="*/ 5205046 h 6879102"/>
              <a:gd name="connsiteX14" fmla="*/ 211017 w 2647330"/>
              <a:gd name="connsiteY14" fmla="*/ 5894363 h 6879102"/>
              <a:gd name="connsiteX15" fmla="*/ 1111350 w 2647330"/>
              <a:gd name="connsiteY15" fmla="*/ 6499274 h 6879102"/>
              <a:gd name="connsiteX16" fmla="*/ 2644726 w 2647330"/>
              <a:gd name="connsiteY16" fmla="*/ 6879102 h 6879102"/>
              <a:gd name="connsiteX17" fmla="*/ 56271 w 2647330"/>
              <a:gd name="connsiteY17" fmla="*/ 6822831 h 6879102"/>
              <a:gd name="connsiteX18" fmla="*/ 0 w 2647330"/>
              <a:gd name="connsiteY18" fmla="*/ 0 h 6879102"/>
              <a:gd name="connsiteX0" fmla="*/ 0 w 2647330"/>
              <a:gd name="connsiteY0" fmla="*/ 0 h 6879102"/>
              <a:gd name="connsiteX1" fmla="*/ 858130 w 2647330"/>
              <a:gd name="connsiteY1" fmla="*/ 2 h 6879102"/>
              <a:gd name="connsiteX2" fmla="*/ 618980 w 2647330"/>
              <a:gd name="connsiteY2" fmla="*/ 232117 h 6879102"/>
              <a:gd name="connsiteX3" fmla="*/ 126611 w 2647330"/>
              <a:gd name="connsiteY3" fmla="*/ 1223889 h 6879102"/>
              <a:gd name="connsiteX4" fmla="*/ 337627 w 2647330"/>
              <a:gd name="connsiteY4" fmla="*/ 2067952 h 6879102"/>
              <a:gd name="connsiteX5" fmla="*/ 1378636 w 2647330"/>
              <a:gd name="connsiteY5" fmla="*/ 2391508 h 6879102"/>
              <a:gd name="connsiteX6" fmla="*/ 1308296 w 2647330"/>
              <a:gd name="connsiteY6" fmla="*/ 2518117 h 6879102"/>
              <a:gd name="connsiteX7" fmla="*/ 745588 w 2647330"/>
              <a:gd name="connsiteY7" fmla="*/ 2883877 h 6879102"/>
              <a:gd name="connsiteX8" fmla="*/ 548642 w 2647330"/>
              <a:gd name="connsiteY8" fmla="*/ 3369213 h 6879102"/>
              <a:gd name="connsiteX9" fmla="*/ 618979 w 2647330"/>
              <a:gd name="connsiteY9" fmla="*/ 3812346 h 6879102"/>
              <a:gd name="connsiteX10" fmla="*/ 1266094 w 2647330"/>
              <a:gd name="connsiteY10" fmla="*/ 4368019 h 6879102"/>
              <a:gd name="connsiteX11" fmla="*/ 1252027 w 2647330"/>
              <a:gd name="connsiteY11" fmla="*/ 4515729 h 6879102"/>
              <a:gd name="connsiteX12" fmla="*/ 1322364 w 2647330"/>
              <a:gd name="connsiteY12" fmla="*/ 4515731 h 6879102"/>
              <a:gd name="connsiteX13" fmla="*/ 534573 w 2647330"/>
              <a:gd name="connsiteY13" fmla="*/ 4670474 h 6879102"/>
              <a:gd name="connsiteX14" fmla="*/ 112544 w 2647330"/>
              <a:gd name="connsiteY14" fmla="*/ 5205046 h 6879102"/>
              <a:gd name="connsiteX15" fmla="*/ 211017 w 2647330"/>
              <a:gd name="connsiteY15" fmla="*/ 5894363 h 6879102"/>
              <a:gd name="connsiteX16" fmla="*/ 1111350 w 2647330"/>
              <a:gd name="connsiteY16" fmla="*/ 6499274 h 6879102"/>
              <a:gd name="connsiteX17" fmla="*/ 2644726 w 2647330"/>
              <a:gd name="connsiteY17" fmla="*/ 6879102 h 6879102"/>
              <a:gd name="connsiteX18" fmla="*/ 56271 w 2647330"/>
              <a:gd name="connsiteY18" fmla="*/ 6822831 h 6879102"/>
              <a:gd name="connsiteX19" fmla="*/ 0 w 2647330"/>
              <a:gd name="connsiteY19" fmla="*/ 0 h 6879102"/>
              <a:gd name="connsiteX0" fmla="*/ 0 w 2647330"/>
              <a:gd name="connsiteY0" fmla="*/ 0 h 6879102"/>
              <a:gd name="connsiteX1" fmla="*/ 858130 w 2647330"/>
              <a:gd name="connsiteY1" fmla="*/ 2 h 6879102"/>
              <a:gd name="connsiteX2" fmla="*/ 829996 w 2647330"/>
              <a:gd name="connsiteY2" fmla="*/ 203982 h 6879102"/>
              <a:gd name="connsiteX3" fmla="*/ 126611 w 2647330"/>
              <a:gd name="connsiteY3" fmla="*/ 1223889 h 6879102"/>
              <a:gd name="connsiteX4" fmla="*/ 337627 w 2647330"/>
              <a:gd name="connsiteY4" fmla="*/ 2067952 h 6879102"/>
              <a:gd name="connsiteX5" fmla="*/ 1378636 w 2647330"/>
              <a:gd name="connsiteY5" fmla="*/ 2391508 h 6879102"/>
              <a:gd name="connsiteX6" fmla="*/ 1308296 w 2647330"/>
              <a:gd name="connsiteY6" fmla="*/ 2518117 h 6879102"/>
              <a:gd name="connsiteX7" fmla="*/ 745588 w 2647330"/>
              <a:gd name="connsiteY7" fmla="*/ 2883877 h 6879102"/>
              <a:gd name="connsiteX8" fmla="*/ 548642 w 2647330"/>
              <a:gd name="connsiteY8" fmla="*/ 3369213 h 6879102"/>
              <a:gd name="connsiteX9" fmla="*/ 618979 w 2647330"/>
              <a:gd name="connsiteY9" fmla="*/ 3812346 h 6879102"/>
              <a:gd name="connsiteX10" fmla="*/ 1266094 w 2647330"/>
              <a:gd name="connsiteY10" fmla="*/ 4368019 h 6879102"/>
              <a:gd name="connsiteX11" fmla="*/ 1252027 w 2647330"/>
              <a:gd name="connsiteY11" fmla="*/ 4515729 h 6879102"/>
              <a:gd name="connsiteX12" fmla="*/ 1322364 w 2647330"/>
              <a:gd name="connsiteY12" fmla="*/ 4515731 h 6879102"/>
              <a:gd name="connsiteX13" fmla="*/ 534573 w 2647330"/>
              <a:gd name="connsiteY13" fmla="*/ 4670474 h 6879102"/>
              <a:gd name="connsiteX14" fmla="*/ 112544 w 2647330"/>
              <a:gd name="connsiteY14" fmla="*/ 5205046 h 6879102"/>
              <a:gd name="connsiteX15" fmla="*/ 211017 w 2647330"/>
              <a:gd name="connsiteY15" fmla="*/ 5894363 h 6879102"/>
              <a:gd name="connsiteX16" fmla="*/ 1111350 w 2647330"/>
              <a:gd name="connsiteY16" fmla="*/ 6499274 h 6879102"/>
              <a:gd name="connsiteX17" fmla="*/ 2644726 w 2647330"/>
              <a:gd name="connsiteY17" fmla="*/ 6879102 h 6879102"/>
              <a:gd name="connsiteX18" fmla="*/ 56271 w 2647330"/>
              <a:gd name="connsiteY18" fmla="*/ 6822831 h 6879102"/>
              <a:gd name="connsiteX19" fmla="*/ 0 w 2647330"/>
              <a:gd name="connsiteY19" fmla="*/ 0 h 6879102"/>
              <a:gd name="connsiteX0" fmla="*/ 0 w 2647330"/>
              <a:gd name="connsiteY0" fmla="*/ 0 h 6879102"/>
              <a:gd name="connsiteX1" fmla="*/ 858130 w 2647330"/>
              <a:gd name="connsiteY1" fmla="*/ 2 h 6879102"/>
              <a:gd name="connsiteX2" fmla="*/ 829996 w 2647330"/>
              <a:gd name="connsiteY2" fmla="*/ 203982 h 6879102"/>
              <a:gd name="connsiteX3" fmla="*/ 126611 w 2647330"/>
              <a:gd name="connsiteY3" fmla="*/ 1223889 h 6879102"/>
              <a:gd name="connsiteX4" fmla="*/ 337627 w 2647330"/>
              <a:gd name="connsiteY4" fmla="*/ 2067952 h 6879102"/>
              <a:gd name="connsiteX5" fmla="*/ 1378636 w 2647330"/>
              <a:gd name="connsiteY5" fmla="*/ 2391508 h 6879102"/>
              <a:gd name="connsiteX6" fmla="*/ 1308296 w 2647330"/>
              <a:gd name="connsiteY6" fmla="*/ 2518117 h 6879102"/>
              <a:gd name="connsiteX7" fmla="*/ 745588 w 2647330"/>
              <a:gd name="connsiteY7" fmla="*/ 2883877 h 6879102"/>
              <a:gd name="connsiteX8" fmla="*/ 548642 w 2647330"/>
              <a:gd name="connsiteY8" fmla="*/ 3369213 h 6879102"/>
              <a:gd name="connsiteX9" fmla="*/ 618979 w 2647330"/>
              <a:gd name="connsiteY9" fmla="*/ 3812346 h 6879102"/>
              <a:gd name="connsiteX10" fmla="*/ 1266094 w 2647330"/>
              <a:gd name="connsiteY10" fmla="*/ 4368019 h 6879102"/>
              <a:gd name="connsiteX11" fmla="*/ 1252027 w 2647330"/>
              <a:gd name="connsiteY11" fmla="*/ 4515729 h 6879102"/>
              <a:gd name="connsiteX12" fmla="*/ 1322364 w 2647330"/>
              <a:gd name="connsiteY12" fmla="*/ 4515731 h 6879102"/>
              <a:gd name="connsiteX13" fmla="*/ 534573 w 2647330"/>
              <a:gd name="connsiteY13" fmla="*/ 4670474 h 6879102"/>
              <a:gd name="connsiteX14" fmla="*/ 112544 w 2647330"/>
              <a:gd name="connsiteY14" fmla="*/ 5205046 h 6879102"/>
              <a:gd name="connsiteX15" fmla="*/ 211017 w 2647330"/>
              <a:gd name="connsiteY15" fmla="*/ 5894363 h 6879102"/>
              <a:gd name="connsiteX16" fmla="*/ 1111350 w 2647330"/>
              <a:gd name="connsiteY16" fmla="*/ 6499274 h 6879102"/>
              <a:gd name="connsiteX17" fmla="*/ 2644726 w 2647330"/>
              <a:gd name="connsiteY17" fmla="*/ 6879102 h 6879102"/>
              <a:gd name="connsiteX18" fmla="*/ 56271 w 2647330"/>
              <a:gd name="connsiteY18" fmla="*/ 6822831 h 6879102"/>
              <a:gd name="connsiteX19" fmla="*/ 0 w 2647330"/>
              <a:gd name="connsiteY19" fmla="*/ 0 h 6879102"/>
              <a:gd name="connsiteX0" fmla="*/ 0 w 2647330"/>
              <a:gd name="connsiteY0" fmla="*/ 0 h 6879102"/>
              <a:gd name="connsiteX1" fmla="*/ 858130 w 2647330"/>
              <a:gd name="connsiteY1" fmla="*/ 2 h 6879102"/>
              <a:gd name="connsiteX2" fmla="*/ 829996 w 2647330"/>
              <a:gd name="connsiteY2" fmla="*/ 203982 h 6879102"/>
              <a:gd name="connsiteX3" fmla="*/ 126611 w 2647330"/>
              <a:gd name="connsiteY3" fmla="*/ 1223889 h 6879102"/>
              <a:gd name="connsiteX4" fmla="*/ 337627 w 2647330"/>
              <a:gd name="connsiteY4" fmla="*/ 2067952 h 6879102"/>
              <a:gd name="connsiteX5" fmla="*/ 1378636 w 2647330"/>
              <a:gd name="connsiteY5" fmla="*/ 2391508 h 6879102"/>
              <a:gd name="connsiteX6" fmla="*/ 1308296 w 2647330"/>
              <a:gd name="connsiteY6" fmla="*/ 2518117 h 6879102"/>
              <a:gd name="connsiteX7" fmla="*/ 745588 w 2647330"/>
              <a:gd name="connsiteY7" fmla="*/ 2883877 h 6879102"/>
              <a:gd name="connsiteX8" fmla="*/ 548642 w 2647330"/>
              <a:gd name="connsiteY8" fmla="*/ 3369213 h 6879102"/>
              <a:gd name="connsiteX9" fmla="*/ 618979 w 2647330"/>
              <a:gd name="connsiteY9" fmla="*/ 3812346 h 6879102"/>
              <a:gd name="connsiteX10" fmla="*/ 1266094 w 2647330"/>
              <a:gd name="connsiteY10" fmla="*/ 4368019 h 6879102"/>
              <a:gd name="connsiteX11" fmla="*/ 1252027 w 2647330"/>
              <a:gd name="connsiteY11" fmla="*/ 4515729 h 6879102"/>
              <a:gd name="connsiteX12" fmla="*/ 1322364 w 2647330"/>
              <a:gd name="connsiteY12" fmla="*/ 4515731 h 6879102"/>
              <a:gd name="connsiteX13" fmla="*/ 534573 w 2647330"/>
              <a:gd name="connsiteY13" fmla="*/ 4670474 h 6879102"/>
              <a:gd name="connsiteX14" fmla="*/ 112544 w 2647330"/>
              <a:gd name="connsiteY14" fmla="*/ 5205046 h 6879102"/>
              <a:gd name="connsiteX15" fmla="*/ 211017 w 2647330"/>
              <a:gd name="connsiteY15" fmla="*/ 5894363 h 6879102"/>
              <a:gd name="connsiteX16" fmla="*/ 1111350 w 2647330"/>
              <a:gd name="connsiteY16" fmla="*/ 6499274 h 6879102"/>
              <a:gd name="connsiteX17" fmla="*/ 2644726 w 2647330"/>
              <a:gd name="connsiteY17" fmla="*/ 6879102 h 6879102"/>
              <a:gd name="connsiteX18" fmla="*/ 56271 w 2647330"/>
              <a:gd name="connsiteY18" fmla="*/ 6822831 h 6879102"/>
              <a:gd name="connsiteX19" fmla="*/ 0 w 2647330"/>
              <a:gd name="connsiteY19" fmla="*/ 0 h 6879102"/>
              <a:gd name="connsiteX0" fmla="*/ 0 w 2647330"/>
              <a:gd name="connsiteY0" fmla="*/ 0 h 6879102"/>
              <a:gd name="connsiteX1" fmla="*/ 858130 w 2647330"/>
              <a:gd name="connsiteY1" fmla="*/ 2 h 6879102"/>
              <a:gd name="connsiteX2" fmla="*/ 829996 w 2647330"/>
              <a:gd name="connsiteY2" fmla="*/ 203982 h 6879102"/>
              <a:gd name="connsiteX3" fmla="*/ 492371 w 2647330"/>
              <a:gd name="connsiteY3" fmla="*/ 499404 h 6879102"/>
              <a:gd name="connsiteX4" fmla="*/ 126611 w 2647330"/>
              <a:gd name="connsiteY4" fmla="*/ 1223889 h 6879102"/>
              <a:gd name="connsiteX5" fmla="*/ 337627 w 2647330"/>
              <a:gd name="connsiteY5" fmla="*/ 2067952 h 6879102"/>
              <a:gd name="connsiteX6" fmla="*/ 1378636 w 2647330"/>
              <a:gd name="connsiteY6" fmla="*/ 2391508 h 6879102"/>
              <a:gd name="connsiteX7" fmla="*/ 1308296 w 2647330"/>
              <a:gd name="connsiteY7" fmla="*/ 2518117 h 6879102"/>
              <a:gd name="connsiteX8" fmla="*/ 745588 w 2647330"/>
              <a:gd name="connsiteY8" fmla="*/ 2883877 h 6879102"/>
              <a:gd name="connsiteX9" fmla="*/ 548642 w 2647330"/>
              <a:gd name="connsiteY9" fmla="*/ 3369213 h 6879102"/>
              <a:gd name="connsiteX10" fmla="*/ 618979 w 2647330"/>
              <a:gd name="connsiteY10" fmla="*/ 3812346 h 6879102"/>
              <a:gd name="connsiteX11" fmla="*/ 1266094 w 2647330"/>
              <a:gd name="connsiteY11" fmla="*/ 4368019 h 6879102"/>
              <a:gd name="connsiteX12" fmla="*/ 1252027 w 2647330"/>
              <a:gd name="connsiteY12" fmla="*/ 4515729 h 6879102"/>
              <a:gd name="connsiteX13" fmla="*/ 1322364 w 2647330"/>
              <a:gd name="connsiteY13" fmla="*/ 4515731 h 6879102"/>
              <a:gd name="connsiteX14" fmla="*/ 534573 w 2647330"/>
              <a:gd name="connsiteY14" fmla="*/ 4670474 h 6879102"/>
              <a:gd name="connsiteX15" fmla="*/ 112544 w 2647330"/>
              <a:gd name="connsiteY15" fmla="*/ 5205046 h 6879102"/>
              <a:gd name="connsiteX16" fmla="*/ 211017 w 2647330"/>
              <a:gd name="connsiteY16" fmla="*/ 5894363 h 6879102"/>
              <a:gd name="connsiteX17" fmla="*/ 1111350 w 2647330"/>
              <a:gd name="connsiteY17" fmla="*/ 6499274 h 6879102"/>
              <a:gd name="connsiteX18" fmla="*/ 2644726 w 2647330"/>
              <a:gd name="connsiteY18" fmla="*/ 6879102 h 6879102"/>
              <a:gd name="connsiteX19" fmla="*/ 56271 w 2647330"/>
              <a:gd name="connsiteY19" fmla="*/ 6822831 h 6879102"/>
              <a:gd name="connsiteX20" fmla="*/ 0 w 2647330"/>
              <a:gd name="connsiteY20" fmla="*/ 0 h 6879102"/>
              <a:gd name="connsiteX0" fmla="*/ 0 w 2647330"/>
              <a:gd name="connsiteY0" fmla="*/ 0 h 6879102"/>
              <a:gd name="connsiteX1" fmla="*/ 225084 w 2647330"/>
              <a:gd name="connsiteY1" fmla="*/ 604913 h 6879102"/>
              <a:gd name="connsiteX2" fmla="*/ 829996 w 2647330"/>
              <a:gd name="connsiteY2" fmla="*/ 203982 h 6879102"/>
              <a:gd name="connsiteX3" fmla="*/ 492371 w 2647330"/>
              <a:gd name="connsiteY3" fmla="*/ 499404 h 6879102"/>
              <a:gd name="connsiteX4" fmla="*/ 126611 w 2647330"/>
              <a:gd name="connsiteY4" fmla="*/ 1223889 h 6879102"/>
              <a:gd name="connsiteX5" fmla="*/ 337627 w 2647330"/>
              <a:gd name="connsiteY5" fmla="*/ 2067952 h 6879102"/>
              <a:gd name="connsiteX6" fmla="*/ 1378636 w 2647330"/>
              <a:gd name="connsiteY6" fmla="*/ 2391508 h 6879102"/>
              <a:gd name="connsiteX7" fmla="*/ 1308296 w 2647330"/>
              <a:gd name="connsiteY7" fmla="*/ 2518117 h 6879102"/>
              <a:gd name="connsiteX8" fmla="*/ 745588 w 2647330"/>
              <a:gd name="connsiteY8" fmla="*/ 2883877 h 6879102"/>
              <a:gd name="connsiteX9" fmla="*/ 548642 w 2647330"/>
              <a:gd name="connsiteY9" fmla="*/ 3369213 h 6879102"/>
              <a:gd name="connsiteX10" fmla="*/ 618979 w 2647330"/>
              <a:gd name="connsiteY10" fmla="*/ 3812346 h 6879102"/>
              <a:gd name="connsiteX11" fmla="*/ 1266094 w 2647330"/>
              <a:gd name="connsiteY11" fmla="*/ 4368019 h 6879102"/>
              <a:gd name="connsiteX12" fmla="*/ 1252027 w 2647330"/>
              <a:gd name="connsiteY12" fmla="*/ 4515729 h 6879102"/>
              <a:gd name="connsiteX13" fmla="*/ 1322364 w 2647330"/>
              <a:gd name="connsiteY13" fmla="*/ 4515731 h 6879102"/>
              <a:gd name="connsiteX14" fmla="*/ 534573 w 2647330"/>
              <a:gd name="connsiteY14" fmla="*/ 4670474 h 6879102"/>
              <a:gd name="connsiteX15" fmla="*/ 112544 w 2647330"/>
              <a:gd name="connsiteY15" fmla="*/ 5205046 h 6879102"/>
              <a:gd name="connsiteX16" fmla="*/ 211017 w 2647330"/>
              <a:gd name="connsiteY16" fmla="*/ 5894363 h 6879102"/>
              <a:gd name="connsiteX17" fmla="*/ 1111350 w 2647330"/>
              <a:gd name="connsiteY17" fmla="*/ 6499274 h 6879102"/>
              <a:gd name="connsiteX18" fmla="*/ 2644726 w 2647330"/>
              <a:gd name="connsiteY18" fmla="*/ 6879102 h 6879102"/>
              <a:gd name="connsiteX19" fmla="*/ 56271 w 2647330"/>
              <a:gd name="connsiteY19" fmla="*/ 6822831 h 6879102"/>
              <a:gd name="connsiteX20" fmla="*/ 0 w 2647330"/>
              <a:gd name="connsiteY20" fmla="*/ 0 h 6879102"/>
              <a:gd name="connsiteX0" fmla="*/ 0 w 2647330"/>
              <a:gd name="connsiteY0" fmla="*/ 0 h 6879102"/>
              <a:gd name="connsiteX1" fmla="*/ 225084 w 2647330"/>
              <a:gd name="connsiteY1" fmla="*/ 604913 h 6879102"/>
              <a:gd name="connsiteX2" fmla="*/ 365762 w 2647330"/>
              <a:gd name="connsiteY2" fmla="*/ 583810 h 6879102"/>
              <a:gd name="connsiteX3" fmla="*/ 492371 w 2647330"/>
              <a:gd name="connsiteY3" fmla="*/ 499404 h 6879102"/>
              <a:gd name="connsiteX4" fmla="*/ 126611 w 2647330"/>
              <a:gd name="connsiteY4" fmla="*/ 1223889 h 6879102"/>
              <a:gd name="connsiteX5" fmla="*/ 337627 w 2647330"/>
              <a:gd name="connsiteY5" fmla="*/ 2067952 h 6879102"/>
              <a:gd name="connsiteX6" fmla="*/ 1378636 w 2647330"/>
              <a:gd name="connsiteY6" fmla="*/ 2391508 h 6879102"/>
              <a:gd name="connsiteX7" fmla="*/ 1308296 w 2647330"/>
              <a:gd name="connsiteY7" fmla="*/ 2518117 h 6879102"/>
              <a:gd name="connsiteX8" fmla="*/ 745588 w 2647330"/>
              <a:gd name="connsiteY8" fmla="*/ 2883877 h 6879102"/>
              <a:gd name="connsiteX9" fmla="*/ 548642 w 2647330"/>
              <a:gd name="connsiteY9" fmla="*/ 3369213 h 6879102"/>
              <a:gd name="connsiteX10" fmla="*/ 618979 w 2647330"/>
              <a:gd name="connsiteY10" fmla="*/ 3812346 h 6879102"/>
              <a:gd name="connsiteX11" fmla="*/ 1266094 w 2647330"/>
              <a:gd name="connsiteY11" fmla="*/ 4368019 h 6879102"/>
              <a:gd name="connsiteX12" fmla="*/ 1252027 w 2647330"/>
              <a:gd name="connsiteY12" fmla="*/ 4515729 h 6879102"/>
              <a:gd name="connsiteX13" fmla="*/ 1322364 w 2647330"/>
              <a:gd name="connsiteY13" fmla="*/ 4515731 h 6879102"/>
              <a:gd name="connsiteX14" fmla="*/ 534573 w 2647330"/>
              <a:gd name="connsiteY14" fmla="*/ 4670474 h 6879102"/>
              <a:gd name="connsiteX15" fmla="*/ 112544 w 2647330"/>
              <a:gd name="connsiteY15" fmla="*/ 5205046 h 6879102"/>
              <a:gd name="connsiteX16" fmla="*/ 211017 w 2647330"/>
              <a:gd name="connsiteY16" fmla="*/ 5894363 h 6879102"/>
              <a:gd name="connsiteX17" fmla="*/ 1111350 w 2647330"/>
              <a:gd name="connsiteY17" fmla="*/ 6499274 h 6879102"/>
              <a:gd name="connsiteX18" fmla="*/ 2644726 w 2647330"/>
              <a:gd name="connsiteY18" fmla="*/ 6879102 h 6879102"/>
              <a:gd name="connsiteX19" fmla="*/ 56271 w 2647330"/>
              <a:gd name="connsiteY19" fmla="*/ 6822831 h 6879102"/>
              <a:gd name="connsiteX20" fmla="*/ 0 w 2647330"/>
              <a:gd name="connsiteY20" fmla="*/ 0 h 6879102"/>
              <a:gd name="connsiteX0" fmla="*/ 0 w 2647330"/>
              <a:gd name="connsiteY0" fmla="*/ 0 h 6879102"/>
              <a:gd name="connsiteX1" fmla="*/ 379829 w 2647330"/>
              <a:gd name="connsiteY1" fmla="*/ 478303 h 6879102"/>
              <a:gd name="connsiteX2" fmla="*/ 365762 w 2647330"/>
              <a:gd name="connsiteY2" fmla="*/ 583810 h 6879102"/>
              <a:gd name="connsiteX3" fmla="*/ 492371 w 2647330"/>
              <a:gd name="connsiteY3" fmla="*/ 499404 h 6879102"/>
              <a:gd name="connsiteX4" fmla="*/ 126611 w 2647330"/>
              <a:gd name="connsiteY4" fmla="*/ 1223889 h 6879102"/>
              <a:gd name="connsiteX5" fmla="*/ 337627 w 2647330"/>
              <a:gd name="connsiteY5" fmla="*/ 2067952 h 6879102"/>
              <a:gd name="connsiteX6" fmla="*/ 1378636 w 2647330"/>
              <a:gd name="connsiteY6" fmla="*/ 2391508 h 6879102"/>
              <a:gd name="connsiteX7" fmla="*/ 1308296 w 2647330"/>
              <a:gd name="connsiteY7" fmla="*/ 2518117 h 6879102"/>
              <a:gd name="connsiteX8" fmla="*/ 745588 w 2647330"/>
              <a:gd name="connsiteY8" fmla="*/ 2883877 h 6879102"/>
              <a:gd name="connsiteX9" fmla="*/ 548642 w 2647330"/>
              <a:gd name="connsiteY9" fmla="*/ 3369213 h 6879102"/>
              <a:gd name="connsiteX10" fmla="*/ 618979 w 2647330"/>
              <a:gd name="connsiteY10" fmla="*/ 3812346 h 6879102"/>
              <a:gd name="connsiteX11" fmla="*/ 1266094 w 2647330"/>
              <a:gd name="connsiteY11" fmla="*/ 4368019 h 6879102"/>
              <a:gd name="connsiteX12" fmla="*/ 1252027 w 2647330"/>
              <a:gd name="connsiteY12" fmla="*/ 4515729 h 6879102"/>
              <a:gd name="connsiteX13" fmla="*/ 1322364 w 2647330"/>
              <a:gd name="connsiteY13" fmla="*/ 4515731 h 6879102"/>
              <a:gd name="connsiteX14" fmla="*/ 534573 w 2647330"/>
              <a:gd name="connsiteY14" fmla="*/ 4670474 h 6879102"/>
              <a:gd name="connsiteX15" fmla="*/ 112544 w 2647330"/>
              <a:gd name="connsiteY15" fmla="*/ 5205046 h 6879102"/>
              <a:gd name="connsiteX16" fmla="*/ 211017 w 2647330"/>
              <a:gd name="connsiteY16" fmla="*/ 5894363 h 6879102"/>
              <a:gd name="connsiteX17" fmla="*/ 1111350 w 2647330"/>
              <a:gd name="connsiteY17" fmla="*/ 6499274 h 6879102"/>
              <a:gd name="connsiteX18" fmla="*/ 2644726 w 2647330"/>
              <a:gd name="connsiteY18" fmla="*/ 6879102 h 6879102"/>
              <a:gd name="connsiteX19" fmla="*/ 56271 w 2647330"/>
              <a:gd name="connsiteY19" fmla="*/ 6822831 h 6879102"/>
              <a:gd name="connsiteX20" fmla="*/ 0 w 2647330"/>
              <a:gd name="connsiteY20" fmla="*/ 0 h 6879102"/>
              <a:gd name="connsiteX0" fmla="*/ 0 w 2647330"/>
              <a:gd name="connsiteY0" fmla="*/ 0 h 6879102"/>
              <a:gd name="connsiteX1" fmla="*/ 379829 w 2647330"/>
              <a:gd name="connsiteY1" fmla="*/ 478303 h 6879102"/>
              <a:gd name="connsiteX2" fmla="*/ 365762 w 2647330"/>
              <a:gd name="connsiteY2" fmla="*/ 583810 h 6879102"/>
              <a:gd name="connsiteX3" fmla="*/ 450168 w 2647330"/>
              <a:gd name="connsiteY3" fmla="*/ 583810 h 6879102"/>
              <a:gd name="connsiteX4" fmla="*/ 126611 w 2647330"/>
              <a:gd name="connsiteY4" fmla="*/ 1223889 h 6879102"/>
              <a:gd name="connsiteX5" fmla="*/ 337627 w 2647330"/>
              <a:gd name="connsiteY5" fmla="*/ 2067952 h 6879102"/>
              <a:gd name="connsiteX6" fmla="*/ 1378636 w 2647330"/>
              <a:gd name="connsiteY6" fmla="*/ 2391508 h 6879102"/>
              <a:gd name="connsiteX7" fmla="*/ 1308296 w 2647330"/>
              <a:gd name="connsiteY7" fmla="*/ 2518117 h 6879102"/>
              <a:gd name="connsiteX8" fmla="*/ 745588 w 2647330"/>
              <a:gd name="connsiteY8" fmla="*/ 2883877 h 6879102"/>
              <a:gd name="connsiteX9" fmla="*/ 548642 w 2647330"/>
              <a:gd name="connsiteY9" fmla="*/ 3369213 h 6879102"/>
              <a:gd name="connsiteX10" fmla="*/ 618979 w 2647330"/>
              <a:gd name="connsiteY10" fmla="*/ 3812346 h 6879102"/>
              <a:gd name="connsiteX11" fmla="*/ 1266094 w 2647330"/>
              <a:gd name="connsiteY11" fmla="*/ 4368019 h 6879102"/>
              <a:gd name="connsiteX12" fmla="*/ 1252027 w 2647330"/>
              <a:gd name="connsiteY12" fmla="*/ 4515729 h 6879102"/>
              <a:gd name="connsiteX13" fmla="*/ 1322364 w 2647330"/>
              <a:gd name="connsiteY13" fmla="*/ 4515731 h 6879102"/>
              <a:gd name="connsiteX14" fmla="*/ 534573 w 2647330"/>
              <a:gd name="connsiteY14" fmla="*/ 4670474 h 6879102"/>
              <a:gd name="connsiteX15" fmla="*/ 112544 w 2647330"/>
              <a:gd name="connsiteY15" fmla="*/ 5205046 h 6879102"/>
              <a:gd name="connsiteX16" fmla="*/ 211017 w 2647330"/>
              <a:gd name="connsiteY16" fmla="*/ 5894363 h 6879102"/>
              <a:gd name="connsiteX17" fmla="*/ 1111350 w 2647330"/>
              <a:gd name="connsiteY17" fmla="*/ 6499274 h 6879102"/>
              <a:gd name="connsiteX18" fmla="*/ 2644726 w 2647330"/>
              <a:gd name="connsiteY18" fmla="*/ 6879102 h 6879102"/>
              <a:gd name="connsiteX19" fmla="*/ 56271 w 2647330"/>
              <a:gd name="connsiteY19" fmla="*/ 6822831 h 6879102"/>
              <a:gd name="connsiteX20" fmla="*/ 0 w 2647330"/>
              <a:gd name="connsiteY20" fmla="*/ 0 h 6879102"/>
              <a:gd name="connsiteX0" fmla="*/ 0 w 2647330"/>
              <a:gd name="connsiteY0" fmla="*/ 0 h 6879102"/>
              <a:gd name="connsiteX1" fmla="*/ 379829 w 2647330"/>
              <a:gd name="connsiteY1" fmla="*/ 478303 h 6879102"/>
              <a:gd name="connsiteX2" fmla="*/ 365762 w 2647330"/>
              <a:gd name="connsiteY2" fmla="*/ 583810 h 6879102"/>
              <a:gd name="connsiteX3" fmla="*/ 450168 w 2647330"/>
              <a:gd name="connsiteY3" fmla="*/ 583810 h 6879102"/>
              <a:gd name="connsiteX4" fmla="*/ 126611 w 2647330"/>
              <a:gd name="connsiteY4" fmla="*/ 1223889 h 6879102"/>
              <a:gd name="connsiteX5" fmla="*/ 337627 w 2647330"/>
              <a:gd name="connsiteY5" fmla="*/ 2067952 h 6879102"/>
              <a:gd name="connsiteX6" fmla="*/ 1378636 w 2647330"/>
              <a:gd name="connsiteY6" fmla="*/ 2391508 h 6879102"/>
              <a:gd name="connsiteX7" fmla="*/ 1322364 w 2647330"/>
              <a:gd name="connsiteY7" fmla="*/ 2433711 h 6879102"/>
              <a:gd name="connsiteX8" fmla="*/ 745588 w 2647330"/>
              <a:gd name="connsiteY8" fmla="*/ 2883877 h 6879102"/>
              <a:gd name="connsiteX9" fmla="*/ 548642 w 2647330"/>
              <a:gd name="connsiteY9" fmla="*/ 3369213 h 6879102"/>
              <a:gd name="connsiteX10" fmla="*/ 618979 w 2647330"/>
              <a:gd name="connsiteY10" fmla="*/ 3812346 h 6879102"/>
              <a:gd name="connsiteX11" fmla="*/ 1266094 w 2647330"/>
              <a:gd name="connsiteY11" fmla="*/ 4368019 h 6879102"/>
              <a:gd name="connsiteX12" fmla="*/ 1252027 w 2647330"/>
              <a:gd name="connsiteY12" fmla="*/ 4515729 h 6879102"/>
              <a:gd name="connsiteX13" fmla="*/ 1322364 w 2647330"/>
              <a:gd name="connsiteY13" fmla="*/ 4515731 h 6879102"/>
              <a:gd name="connsiteX14" fmla="*/ 534573 w 2647330"/>
              <a:gd name="connsiteY14" fmla="*/ 4670474 h 6879102"/>
              <a:gd name="connsiteX15" fmla="*/ 112544 w 2647330"/>
              <a:gd name="connsiteY15" fmla="*/ 5205046 h 6879102"/>
              <a:gd name="connsiteX16" fmla="*/ 211017 w 2647330"/>
              <a:gd name="connsiteY16" fmla="*/ 5894363 h 6879102"/>
              <a:gd name="connsiteX17" fmla="*/ 1111350 w 2647330"/>
              <a:gd name="connsiteY17" fmla="*/ 6499274 h 6879102"/>
              <a:gd name="connsiteX18" fmla="*/ 2644726 w 2647330"/>
              <a:gd name="connsiteY18" fmla="*/ 6879102 h 6879102"/>
              <a:gd name="connsiteX19" fmla="*/ 56271 w 2647330"/>
              <a:gd name="connsiteY19" fmla="*/ 6822831 h 6879102"/>
              <a:gd name="connsiteX20" fmla="*/ 0 w 2647330"/>
              <a:gd name="connsiteY20" fmla="*/ 0 h 6879102"/>
              <a:gd name="connsiteX0" fmla="*/ 0 w 2647330"/>
              <a:gd name="connsiteY0" fmla="*/ 0 h 6879102"/>
              <a:gd name="connsiteX1" fmla="*/ 379829 w 2647330"/>
              <a:gd name="connsiteY1" fmla="*/ 478303 h 6879102"/>
              <a:gd name="connsiteX2" fmla="*/ 365762 w 2647330"/>
              <a:gd name="connsiteY2" fmla="*/ 583810 h 6879102"/>
              <a:gd name="connsiteX3" fmla="*/ 450168 w 2647330"/>
              <a:gd name="connsiteY3" fmla="*/ 583810 h 6879102"/>
              <a:gd name="connsiteX4" fmla="*/ 126611 w 2647330"/>
              <a:gd name="connsiteY4" fmla="*/ 1223889 h 6879102"/>
              <a:gd name="connsiteX5" fmla="*/ 337627 w 2647330"/>
              <a:gd name="connsiteY5" fmla="*/ 2067952 h 6879102"/>
              <a:gd name="connsiteX6" fmla="*/ 801860 w 2647330"/>
              <a:gd name="connsiteY6" fmla="*/ 2356339 h 6879102"/>
              <a:gd name="connsiteX7" fmla="*/ 1378636 w 2647330"/>
              <a:gd name="connsiteY7" fmla="*/ 2391508 h 6879102"/>
              <a:gd name="connsiteX8" fmla="*/ 1322364 w 2647330"/>
              <a:gd name="connsiteY8" fmla="*/ 2433711 h 6879102"/>
              <a:gd name="connsiteX9" fmla="*/ 745588 w 2647330"/>
              <a:gd name="connsiteY9" fmla="*/ 2883877 h 6879102"/>
              <a:gd name="connsiteX10" fmla="*/ 548642 w 2647330"/>
              <a:gd name="connsiteY10" fmla="*/ 3369213 h 6879102"/>
              <a:gd name="connsiteX11" fmla="*/ 618979 w 2647330"/>
              <a:gd name="connsiteY11" fmla="*/ 3812346 h 6879102"/>
              <a:gd name="connsiteX12" fmla="*/ 1266094 w 2647330"/>
              <a:gd name="connsiteY12" fmla="*/ 4368019 h 6879102"/>
              <a:gd name="connsiteX13" fmla="*/ 1252027 w 2647330"/>
              <a:gd name="connsiteY13" fmla="*/ 4515729 h 6879102"/>
              <a:gd name="connsiteX14" fmla="*/ 1322364 w 2647330"/>
              <a:gd name="connsiteY14" fmla="*/ 4515731 h 6879102"/>
              <a:gd name="connsiteX15" fmla="*/ 534573 w 2647330"/>
              <a:gd name="connsiteY15" fmla="*/ 4670474 h 6879102"/>
              <a:gd name="connsiteX16" fmla="*/ 112544 w 2647330"/>
              <a:gd name="connsiteY16" fmla="*/ 5205046 h 6879102"/>
              <a:gd name="connsiteX17" fmla="*/ 211017 w 2647330"/>
              <a:gd name="connsiteY17" fmla="*/ 5894363 h 6879102"/>
              <a:gd name="connsiteX18" fmla="*/ 1111350 w 2647330"/>
              <a:gd name="connsiteY18" fmla="*/ 6499274 h 6879102"/>
              <a:gd name="connsiteX19" fmla="*/ 2644726 w 2647330"/>
              <a:gd name="connsiteY19" fmla="*/ 6879102 h 6879102"/>
              <a:gd name="connsiteX20" fmla="*/ 56271 w 2647330"/>
              <a:gd name="connsiteY20" fmla="*/ 6822831 h 6879102"/>
              <a:gd name="connsiteX21" fmla="*/ 0 w 2647330"/>
              <a:gd name="connsiteY21" fmla="*/ 0 h 6879102"/>
              <a:gd name="connsiteX0" fmla="*/ 0 w 2647330"/>
              <a:gd name="connsiteY0" fmla="*/ 0 h 6879102"/>
              <a:gd name="connsiteX1" fmla="*/ 379829 w 2647330"/>
              <a:gd name="connsiteY1" fmla="*/ 478303 h 6879102"/>
              <a:gd name="connsiteX2" fmla="*/ 365762 w 2647330"/>
              <a:gd name="connsiteY2" fmla="*/ 583810 h 6879102"/>
              <a:gd name="connsiteX3" fmla="*/ 450168 w 2647330"/>
              <a:gd name="connsiteY3" fmla="*/ 583810 h 6879102"/>
              <a:gd name="connsiteX4" fmla="*/ 126611 w 2647330"/>
              <a:gd name="connsiteY4" fmla="*/ 1223889 h 6879102"/>
              <a:gd name="connsiteX5" fmla="*/ 337627 w 2647330"/>
              <a:gd name="connsiteY5" fmla="*/ 2067952 h 6879102"/>
              <a:gd name="connsiteX6" fmla="*/ 801860 w 2647330"/>
              <a:gd name="connsiteY6" fmla="*/ 2356339 h 6879102"/>
              <a:gd name="connsiteX7" fmla="*/ 1378636 w 2647330"/>
              <a:gd name="connsiteY7" fmla="*/ 2391508 h 6879102"/>
              <a:gd name="connsiteX8" fmla="*/ 1322364 w 2647330"/>
              <a:gd name="connsiteY8" fmla="*/ 2433711 h 6879102"/>
              <a:gd name="connsiteX9" fmla="*/ 745588 w 2647330"/>
              <a:gd name="connsiteY9" fmla="*/ 2883877 h 6879102"/>
              <a:gd name="connsiteX10" fmla="*/ 548642 w 2647330"/>
              <a:gd name="connsiteY10" fmla="*/ 3369213 h 6879102"/>
              <a:gd name="connsiteX11" fmla="*/ 618979 w 2647330"/>
              <a:gd name="connsiteY11" fmla="*/ 3812346 h 6879102"/>
              <a:gd name="connsiteX12" fmla="*/ 1266094 w 2647330"/>
              <a:gd name="connsiteY12" fmla="*/ 4368019 h 6879102"/>
              <a:gd name="connsiteX13" fmla="*/ 1252027 w 2647330"/>
              <a:gd name="connsiteY13" fmla="*/ 4515729 h 6879102"/>
              <a:gd name="connsiteX14" fmla="*/ 1322364 w 2647330"/>
              <a:gd name="connsiteY14" fmla="*/ 4515731 h 6879102"/>
              <a:gd name="connsiteX15" fmla="*/ 534573 w 2647330"/>
              <a:gd name="connsiteY15" fmla="*/ 4670474 h 6879102"/>
              <a:gd name="connsiteX16" fmla="*/ 112544 w 2647330"/>
              <a:gd name="connsiteY16" fmla="*/ 5205046 h 6879102"/>
              <a:gd name="connsiteX17" fmla="*/ 211017 w 2647330"/>
              <a:gd name="connsiteY17" fmla="*/ 5894363 h 6879102"/>
              <a:gd name="connsiteX18" fmla="*/ 1111350 w 2647330"/>
              <a:gd name="connsiteY18" fmla="*/ 6499274 h 6879102"/>
              <a:gd name="connsiteX19" fmla="*/ 2644726 w 2647330"/>
              <a:gd name="connsiteY19" fmla="*/ 6879102 h 6879102"/>
              <a:gd name="connsiteX20" fmla="*/ 56271 w 2647330"/>
              <a:gd name="connsiteY20" fmla="*/ 6822831 h 6879102"/>
              <a:gd name="connsiteX21" fmla="*/ 0 w 2647330"/>
              <a:gd name="connsiteY21" fmla="*/ 0 h 6879102"/>
              <a:gd name="connsiteX0" fmla="*/ 0 w 2647330"/>
              <a:gd name="connsiteY0" fmla="*/ 0 h 6879102"/>
              <a:gd name="connsiteX1" fmla="*/ 379829 w 2647330"/>
              <a:gd name="connsiteY1" fmla="*/ 478303 h 6879102"/>
              <a:gd name="connsiteX2" fmla="*/ 365762 w 2647330"/>
              <a:gd name="connsiteY2" fmla="*/ 583810 h 6879102"/>
              <a:gd name="connsiteX3" fmla="*/ 450168 w 2647330"/>
              <a:gd name="connsiteY3" fmla="*/ 583810 h 6879102"/>
              <a:gd name="connsiteX4" fmla="*/ 126611 w 2647330"/>
              <a:gd name="connsiteY4" fmla="*/ 1223889 h 6879102"/>
              <a:gd name="connsiteX5" fmla="*/ 337627 w 2647330"/>
              <a:gd name="connsiteY5" fmla="*/ 2067952 h 6879102"/>
              <a:gd name="connsiteX6" fmla="*/ 815928 w 2647330"/>
              <a:gd name="connsiteY6" fmla="*/ 2314136 h 6879102"/>
              <a:gd name="connsiteX7" fmla="*/ 1378636 w 2647330"/>
              <a:gd name="connsiteY7" fmla="*/ 2391508 h 6879102"/>
              <a:gd name="connsiteX8" fmla="*/ 1322364 w 2647330"/>
              <a:gd name="connsiteY8" fmla="*/ 2433711 h 6879102"/>
              <a:gd name="connsiteX9" fmla="*/ 745588 w 2647330"/>
              <a:gd name="connsiteY9" fmla="*/ 2883877 h 6879102"/>
              <a:gd name="connsiteX10" fmla="*/ 548642 w 2647330"/>
              <a:gd name="connsiteY10" fmla="*/ 3369213 h 6879102"/>
              <a:gd name="connsiteX11" fmla="*/ 618979 w 2647330"/>
              <a:gd name="connsiteY11" fmla="*/ 3812346 h 6879102"/>
              <a:gd name="connsiteX12" fmla="*/ 1266094 w 2647330"/>
              <a:gd name="connsiteY12" fmla="*/ 4368019 h 6879102"/>
              <a:gd name="connsiteX13" fmla="*/ 1252027 w 2647330"/>
              <a:gd name="connsiteY13" fmla="*/ 4515729 h 6879102"/>
              <a:gd name="connsiteX14" fmla="*/ 1322364 w 2647330"/>
              <a:gd name="connsiteY14" fmla="*/ 4515731 h 6879102"/>
              <a:gd name="connsiteX15" fmla="*/ 534573 w 2647330"/>
              <a:gd name="connsiteY15" fmla="*/ 4670474 h 6879102"/>
              <a:gd name="connsiteX16" fmla="*/ 112544 w 2647330"/>
              <a:gd name="connsiteY16" fmla="*/ 5205046 h 6879102"/>
              <a:gd name="connsiteX17" fmla="*/ 211017 w 2647330"/>
              <a:gd name="connsiteY17" fmla="*/ 5894363 h 6879102"/>
              <a:gd name="connsiteX18" fmla="*/ 1111350 w 2647330"/>
              <a:gd name="connsiteY18" fmla="*/ 6499274 h 6879102"/>
              <a:gd name="connsiteX19" fmla="*/ 2644726 w 2647330"/>
              <a:gd name="connsiteY19" fmla="*/ 6879102 h 6879102"/>
              <a:gd name="connsiteX20" fmla="*/ 56271 w 2647330"/>
              <a:gd name="connsiteY20" fmla="*/ 6822831 h 6879102"/>
              <a:gd name="connsiteX21" fmla="*/ 0 w 2647330"/>
              <a:gd name="connsiteY21" fmla="*/ 0 h 6879102"/>
              <a:gd name="connsiteX0" fmla="*/ 0 w 2647330"/>
              <a:gd name="connsiteY0" fmla="*/ 0 h 6879102"/>
              <a:gd name="connsiteX1" fmla="*/ 379829 w 2647330"/>
              <a:gd name="connsiteY1" fmla="*/ 478303 h 6879102"/>
              <a:gd name="connsiteX2" fmla="*/ 365762 w 2647330"/>
              <a:gd name="connsiteY2" fmla="*/ 583810 h 6879102"/>
              <a:gd name="connsiteX3" fmla="*/ 450168 w 2647330"/>
              <a:gd name="connsiteY3" fmla="*/ 583810 h 6879102"/>
              <a:gd name="connsiteX4" fmla="*/ 126611 w 2647330"/>
              <a:gd name="connsiteY4" fmla="*/ 1223889 h 6879102"/>
              <a:gd name="connsiteX5" fmla="*/ 337627 w 2647330"/>
              <a:gd name="connsiteY5" fmla="*/ 2067952 h 6879102"/>
              <a:gd name="connsiteX6" fmla="*/ 815928 w 2647330"/>
              <a:gd name="connsiteY6" fmla="*/ 2314136 h 6879102"/>
              <a:gd name="connsiteX7" fmla="*/ 1378636 w 2647330"/>
              <a:gd name="connsiteY7" fmla="*/ 2391508 h 6879102"/>
              <a:gd name="connsiteX8" fmla="*/ 1322364 w 2647330"/>
              <a:gd name="connsiteY8" fmla="*/ 2433711 h 6879102"/>
              <a:gd name="connsiteX9" fmla="*/ 745588 w 2647330"/>
              <a:gd name="connsiteY9" fmla="*/ 2883877 h 6879102"/>
              <a:gd name="connsiteX10" fmla="*/ 548642 w 2647330"/>
              <a:gd name="connsiteY10" fmla="*/ 3369213 h 6879102"/>
              <a:gd name="connsiteX11" fmla="*/ 618979 w 2647330"/>
              <a:gd name="connsiteY11" fmla="*/ 3812346 h 6879102"/>
              <a:gd name="connsiteX12" fmla="*/ 1266094 w 2647330"/>
              <a:gd name="connsiteY12" fmla="*/ 4368019 h 6879102"/>
              <a:gd name="connsiteX13" fmla="*/ 1252027 w 2647330"/>
              <a:gd name="connsiteY13" fmla="*/ 4515729 h 6879102"/>
              <a:gd name="connsiteX14" fmla="*/ 1322364 w 2647330"/>
              <a:gd name="connsiteY14" fmla="*/ 4515731 h 6879102"/>
              <a:gd name="connsiteX15" fmla="*/ 534573 w 2647330"/>
              <a:gd name="connsiteY15" fmla="*/ 4670474 h 6879102"/>
              <a:gd name="connsiteX16" fmla="*/ 112544 w 2647330"/>
              <a:gd name="connsiteY16" fmla="*/ 5205046 h 6879102"/>
              <a:gd name="connsiteX17" fmla="*/ 211017 w 2647330"/>
              <a:gd name="connsiteY17" fmla="*/ 5894363 h 6879102"/>
              <a:gd name="connsiteX18" fmla="*/ 1111350 w 2647330"/>
              <a:gd name="connsiteY18" fmla="*/ 6499274 h 6879102"/>
              <a:gd name="connsiteX19" fmla="*/ 2644726 w 2647330"/>
              <a:gd name="connsiteY19" fmla="*/ 6879102 h 6879102"/>
              <a:gd name="connsiteX20" fmla="*/ 56271 w 2647330"/>
              <a:gd name="connsiteY20" fmla="*/ 6822831 h 6879102"/>
              <a:gd name="connsiteX21" fmla="*/ 0 w 2647330"/>
              <a:gd name="connsiteY21" fmla="*/ 0 h 6879102"/>
              <a:gd name="connsiteX0" fmla="*/ 0 w 2647330"/>
              <a:gd name="connsiteY0" fmla="*/ 0 h 6879102"/>
              <a:gd name="connsiteX1" fmla="*/ 379829 w 2647330"/>
              <a:gd name="connsiteY1" fmla="*/ 478303 h 6879102"/>
              <a:gd name="connsiteX2" fmla="*/ 365762 w 2647330"/>
              <a:gd name="connsiteY2" fmla="*/ 583810 h 6879102"/>
              <a:gd name="connsiteX3" fmla="*/ 450168 w 2647330"/>
              <a:gd name="connsiteY3" fmla="*/ 583810 h 6879102"/>
              <a:gd name="connsiteX4" fmla="*/ 84408 w 2647330"/>
              <a:gd name="connsiteY4" fmla="*/ 1322363 h 6879102"/>
              <a:gd name="connsiteX5" fmla="*/ 337627 w 2647330"/>
              <a:gd name="connsiteY5" fmla="*/ 2067952 h 6879102"/>
              <a:gd name="connsiteX6" fmla="*/ 815928 w 2647330"/>
              <a:gd name="connsiteY6" fmla="*/ 2314136 h 6879102"/>
              <a:gd name="connsiteX7" fmla="*/ 1378636 w 2647330"/>
              <a:gd name="connsiteY7" fmla="*/ 2391508 h 6879102"/>
              <a:gd name="connsiteX8" fmla="*/ 1322364 w 2647330"/>
              <a:gd name="connsiteY8" fmla="*/ 2433711 h 6879102"/>
              <a:gd name="connsiteX9" fmla="*/ 745588 w 2647330"/>
              <a:gd name="connsiteY9" fmla="*/ 2883877 h 6879102"/>
              <a:gd name="connsiteX10" fmla="*/ 548642 w 2647330"/>
              <a:gd name="connsiteY10" fmla="*/ 3369213 h 6879102"/>
              <a:gd name="connsiteX11" fmla="*/ 618979 w 2647330"/>
              <a:gd name="connsiteY11" fmla="*/ 3812346 h 6879102"/>
              <a:gd name="connsiteX12" fmla="*/ 1266094 w 2647330"/>
              <a:gd name="connsiteY12" fmla="*/ 4368019 h 6879102"/>
              <a:gd name="connsiteX13" fmla="*/ 1252027 w 2647330"/>
              <a:gd name="connsiteY13" fmla="*/ 4515729 h 6879102"/>
              <a:gd name="connsiteX14" fmla="*/ 1322364 w 2647330"/>
              <a:gd name="connsiteY14" fmla="*/ 4515731 h 6879102"/>
              <a:gd name="connsiteX15" fmla="*/ 534573 w 2647330"/>
              <a:gd name="connsiteY15" fmla="*/ 4670474 h 6879102"/>
              <a:gd name="connsiteX16" fmla="*/ 112544 w 2647330"/>
              <a:gd name="connsiteY16" fmla="*/ 5205046 h 6879102"/>
              <a:gd name="connsiteX17" fmla="*/ 211017 w 2647330"/>
              <a:gd name="connsiteY17" fmla="*/ 5894363 h 6879102"/>
              <a:gd name="connsiteX18" fmla="*/ 1111350 w 2647330"/>
              <a:gd name="connsiteY18" fmla="*/ 6499274 h 6879102"/>
              <a:gd name="connsiteX19" fmla="*/ 2644726 w 2647330"/>
              <a:gd name="connsiteY19" fmla="*/ 6879102 h 6879102"/>
              <a:gd name="connsiteX20" fmla="*/ 56271 w 2647330"/>
              <a:gd name="connsiteY20" fmla="*/ 6822831 h 6879102"/>
              <a:gd name="connsiteX21" fmla="*/ 0 w 2647330"/>
              <a:gd name="connsiteY21" fmla="*/ 0 h 6879102"/>
              <a:gd name="connsiteX0" fmla="*/ 0 w 2647330"/>
              <a:gd name="connsiteY0" fmla="*/ 0 h 6879102"/>
              <a:gd name="connsiteX1" fmla="*/ 379829 w 2647330"/>
              <a:gd name="connsiteY1" fmla="*/ 478303 h 6879102"/>
              <a:gd name="connsiteX2" fmla="*/ 365762 w 2647330"/>
              <a:gd name="connsiteY2" fmla="*/ 583810 h 6879102"/>
              <a:gd name="connsiteX3" fmla="*/ 450168 w 2647330"/>
              <a:gd name="connsiteY3" fmla="*/ 583810 h 6879102"/>
              <a:gd name="connsiteX4" fmla="*/ 42205 w 2647330"/>
              <a:gd name="connsiteY4" fmla="*/ 1252025 h 6879102"/>
              <a:gd name="connsiteX5" fmla="*/ 337627 w 2647330"/>
              <a:gd name="connsiteY5" fmla="*/ 2067952 h 6879102"/>
              <a:gd name="connsiteX6" fmla="*/ 815928 w 2647330"/>
              <a:gd name="connsiteY6" fmla="*/ 2314136 h 6879102"/>
              <a:gd name="connsiteX7" fmla="*/ 1378636 w 2647330"/>
              <a:gd name="connsiteY7" fmla="*/ 2391508 h 6879102"/>
              <a:gd name="connsiteX8" fmla="*/ 1322364 w 2647330"/>
              <a:gd name="connsiteY8" fmla="*/ 2433711 h 6879102"/>
              <a:gd name="connsiteX9" fmla="*/ 745588 w 2647330"/>
              <a:gd name="connsiteY9" fmla="*/ 2883877 h 6879102"/>
              <a:gd name="connsiteX10" fmla="*/ 548642 w 2647330"/>
              <a:gd name="connsiteY10" fmla="*/ 3369213 h 6879102"/>
              <a:gd name="connsiteX11" fmla="*/ 618979 w 2647330"/>
              <a:gd name="connsiteY11" fmla="*/ 3812346 h 6879102"/>
              <a:gd name="connsiteX12" fmla="*/ 1266094 w 2647330"/>
              <a:gd name="connsiteY12" fmla="*/ 4368019 h 6879102"/>
              <a:gd name="connsiteX13" fmla="*/ 1252027 w 2647330"/>
              <a:gd name="connsiteY13" fmla="*/ 4515729 h 6879102"/>
              <a:gd name="connsiteX14" fmla="*/ 1322364 w 2647330"/>
              <a:gd name="connsiteY14" fmla="*/ 4515731 h 6879102"/>
              <a:gd name="connsiteX15" fmla="*/ 534573 w 2647330"/>
              <a:gd name="connsiteY15" fmla="*/ 4670474 h 6879102"/>
              <a:gd name="connsiteX16" fmla="*/ 112544 w 2647330"/>
              <a:gd name="connsiteY16" fmla="*/ 5205046 h 6879102"/>
              <a:gd name="connsiteX17" fmla="*/ 211017 w 2647330"/>
              <a:gd name="connsiteY17" fmla="*/ 5894363 h 6879102"/>
              <a:gd name="connsiteX18" fmla="*/ 1111350 w 2647330"/>
              <a:gd name="connsiteY18" fmla="*/ 6499274 h 6879102"/>
              <a:gd name="connsiteX19" fmla="*/ 2644726 w 2647330"/>
              <a:gd name="connsiteY19" fmla="*/ 6879102 h 6879102"/>
              <a:gd name="connsiteX20" fmla="*/ 56271 w 2647330"/>
              <a:gd name="connsiteY20" fmla="*/ 6822831 h 6879102"/>
              <a:gd name="connsiteX21" fmla="*/ 0 w 2647330"/>
              <a:gd name="connsiteY21" fmla="*/ 0 h 6879102"/>
              <a:gd name="connsiteX0" fmla="*/ 0 w 2647330"/>
              <a:gd name="connsiteY0" fmla="*/ 0 h 6879102"/>
              <a:gd name="connsiteX1" fmla="*/ 379829 w 2647330"/>
              <a:gd name="connsiteY1" fmla="*/ 478303 h 6879102"/>
              <a:gd name="connsiteX2" fmla="*/ 365762 w 2647330"/>
              <a:gd name="connsiteY2" fmla="*/ 583810 h 6879102"/>
              <a:gd name="connsiteX3" fmla="*/ 450168 w 2647330"/>
              <a:gd name="connsiteY3" fmla="*/ 583810 h 6879102"/>
              <a:gd name="connsiteX4" fmla="*/ 56273 w 2647330"/>
              <a:gd name="connsiteY4" fmla="*/ 1322363 h 6879102"/>
              <a:gd name="connsiteX5" fmla="*/ 337627 w 2647330"/>
              <a:gd name="connsiteY5" fmla="*/ 2067952 h 6879102"/>
              <a:gd name="connsiteX6" fmla="*/ 815928 w 2647330"/>
              <a:gd name="connsiteY6" fmla="*/ 2314136 h 6879102"/>
              <a:gd name="connsiteX7" fmla="*/ 1378636 w 2647330"/>
              <a:gd name="connsiteY7" fmla="*/ 2391508 h 6879102"/>
              <a:gd name="connsiteX8" fmla="*/ 1322364 w 2647330"/>
              <a:gd name="connsiteY8" fmla="*/ 2433711 h 6879102"/>
              <a:gd name="connsiteX9" fmla="*/ 745588 w 2647330"/>
              <a:gd name="connsiteY9" fmla="*/ 2883877 h 6879102"/>
              <a:gd name="connsiteX10" fmla="*/ 548642 w 2647330"/>
              <a:gd name="connsiteY10" fmla="*/ 3369213 h 6879102"/>
              <a:gd name="connsiteX11" fmla="*/ 618979 w 2647330"/>
              <a:gd name="connsiteY11" fmla="*/ 3812346 h 6879102"/>
              <a:gd name="connsiteX12" fmla="*/ 1266094 w 2647330"/>
              <a:gd name="connsiteY12" fmla="*/ 4368019 h 6879102"/>
              <a:gd name="connsiteX13" fmla="*/ 1252027 w 2647330"/>
              <a:gd name="connsiteY13" fmla="*/ 4515729 h 6879102"/>
              <a:gd name="connsiteX14" fmla="*/ 1322364 w 2647330"/>
              <a:gd name="connsiteY14" fmla="*/ 4515731 h 6879102"/>
              <a:gd name="connsiteX15" fmla="*/ 534573 w 2647330"/>
              <a:gd name="connsiteY15" fmla="*/ 4670474 h 6879102"/>
              <a:gd name="connsiteX16" fmla="*/ 112544 w 2647330"/>
              <a:gd name="connsiteY16" fmla="*/ 5205046 h 6879102"/>
              <a:gd name="connsiteX17" fmla="*/ 211017 w 2647330"/>
              <a:gd name="connsiteY17" fmla="*/ 5894363 h 6879102"/>
              <a:gd name="connsiteX18" fmla="*/ 1111350 w 2647330"/>
              <a:gd name="connsiteY18" fmla="*/ 6499274 h 6879102"/>
              <a:gd name="connsiteX19" fmla="*/ 2644726 w 2647330"/>
              <a:gd name="connsiteY19" fmla="*/ 6879102 h 6879102"/>
              <a:gd name="connsiteX20" fmla="*/ 56271 w 2647330"/>
              <a:gd name="connsiteY20" fmla="*/ 6822831 h 6879102"/>
              <a:gd name="connsiteX21" fmla="*/ 0 w 2647330"/>
              <a:gd name="connsiteY21" fmla="*/ 0 h 6879102"/>
              <a:gd name="connsiteX0" fmla="*/ 0 w 2647330"/>
              <a:gd name="connsiteY0" fmla="*/ 0 h 6879102"/>
              <a:gd name="connsiteX1" fmla="*/ 379829 w 2647330"/>
              <a:gd name="connsiteY1" fmla="*/ 478303 h 6879102"/>
              <a:gd name="connsiteX2" fmla="*/ 365762 w 2647330"/>
              <a:gd name="connsiteY2" fmla="*/ 583810 h 6879102"/>
              <a:gd name="connsiteX3" fmla="*/ 450168 w 2647330"/>
              <a:gd name="connsiteY3" fmla="*/ 583810 h 6879102"/>
              <a:gd name="connsiteX4" fmla="*/ 56273 w 2647330"/>
              <a:gd name="connsiteY4" fmla="*/ 1322363 h 6879102"/>
              <a:gd name="connsiteX5" fmla="*/ 337627 w 2647330"/>
              <a:gd name="connsiteY5" fmla="*/ 2067952 h 6879102"/>
              <a:gd name="connsiteX6" fmla="*/ 815928 w 2647330"/>
              <a:gd name="connsiteY6" fmla="*/ 2314136 h 6879102"/>
              <a:gd name="connsiteX7" fmla="*/ 1378636 w 2647330"/>
              <a:gd name="connsiteY7" fmla="*/ 2391508 h 6879102"/>
              <a:gd name="connsiteX8" fmla="*/ 1322364 w 2647330"/>
              <a:gd name="connsiteY8" fmla="*/ 2433711 h 6879102"/>
              <a:gd name="connsiteX9" fmla="*/ 745588 w 2647330"/>
              <a:gd name="connsiteY9" fmla="*/ 2883877 h 6879102"/>
              <a:gd name="connsiteX10" fmla="*/ 548642 w 2647330"/>
              <a:gd name="connsiteY10" fmla="*/ 3369213 h 6879102"/>
              <a:gd name="connsiteX11" fmla="*/ 618979 w 2647330"/>
              <a:gd name="connsiteY11" fmla="*/ 3812346 h 6879102"/>
              <a:gd name="connsiteX12" fmla="*/ 1266094 w 2647330"/>
              <a:gd name="connsiteY12" fmla="*/ 4368019 h 6879102"/>
              <a:gd name="connsiteX13" fmla="*/ 1252027 w 2647330"/>
              <a:gd name="connsiteY13" fmla="*/ 4515729 h 6879102"/>
              <a:gd name="connsiteX14" fmla="*/ 1322364 w 2647330"/>
              <a:gd name="connsiteY14" fmla="*/ 4515731 h 6879102"/>
              <a:gd name="connsiteX15" fmla="*/ 534573 w 2647330"/>
              <a:gd name="connsiteY15" fmla="*/ 4670474 h 6879102"/>
              <a:gd name="connsiteX16" fmla="*/ 112544 w 2647330"/>
              <a:gd name="connsiteY16" fmla="*/ 5205046 h 6879102"/>
              <a:gd name="connsiteX17" fmla="*/ 211017 w 2647330"/>
              <a:gd name="connsiteY17" fmla="*/ 5894363 h 6879102"/>
              <a:gd name="connsiteX18" fmla="*/ 1111350 w 2647330"/>
              <a:gd name="connsiteY18" fmla="*/ 6499274 h 6879102"/>
              <a:gd name="connsiteX19" fmla="*/ 2644726 w 2647330"/>
              <a:gd name="connsiteY19" fmla="*/ 6879102 h 6879102"/>
              <a:gd name="connsiteX20" fmla="*/ 56271 w 2647330"/>
              <a:gd name="connsiteY20" fmla="*/ 6822831 h 6879102"/>
              <a:gd name="connsiteX21" fmla="*/ 0 w 2647330"/>
              <a:gd name="connsiteY21" fmla="*/ 0 h 6879102"/>
              <a:gd name="connsiteX0" fmla="*/ 0 w 2647330"/>
              <a:gd name="connsiteY0" fmla="*/ 0 h 6879102"/>
              <a:gd name="connsiteX1" fmla="*/ 379829 w 2647330"/>
              <a:gd name="connsiteY1" fmla="*/ 478303 h 6879102"/>
              <a:gd name="connsiteX2" fmla="*/ 365762 w 2647330"/>
              <a:gd name="connsiteY2" fmla="*/ 583810 h 6879102"/>
              <a:gd name="connsiteX3" fmla="*/ 450168 w 2647330"/>
              <a:gd name="connsiteY3" fmla="*/ 583810 h 6879102"/>
              <a:gd name="connsiteX4" fmla="*/ 56273 w 2647330"/>
              <a:gd name="connsiteY4" fmla="*/ 1322363 h 6879102"/>
              <a:gd name="connsiteX5" fmla="*/ 239153 w 2647330"/>
              <a:gd name="connsiteY5" fmla="*/ 1927275 h 6879102"/>
              <a:gd name="connsiteX6" fmla="*/ 815928 w 2647330"/>
              <a:gd name="connsiteY6" fmla="*/ 2314136 h 6879102"/>
              <a:gd name="connsiteX7" fmla="*/ 1378636 w 2647330"/>
              <a:gd name="connsiteY7" fmla="*/ 2391508 h 6879102"/>
              <a:gd name="connsiteX8" fmla="*/ 1322364 w 2647330"/>
              <a:gd name="connsiteY8" fmla="*/ 2433711 h 6879102"/>
              <a:gd name="connsiteX9" fmla="*/ 745588 w 2647330"/>
              <a:gd name="connsiteY9" fmla="*/ 2883877 h 6879102"/>
              <a:gd name="connsiteX10" fmla="*/ 548642 w 2647330"/>
              <a:gd name="connsiteY10" fmla="*/ 3369213 h 6879102"/>
              <a:gd name="connsiteX11" fmla="*/ 618979 w 2647330"/>
              <a:gd name="connsiteY11" fmla="*/ 3812346 h 6879102"/>
              <a:gd name="connsiteX12" fmla="*/ 1266094 w 2647330"/>
              <a:gd name="connsiteY12" fmla="*/ 4368019 h 6879102"/>
              <a:gd name="connsiteX13" fmla="*/ 1252027 w 2647330"/>
              <a:gd name="connsiteY13" fmla="*/ 4515729 h 6879102"/>
              <a:gd name="connsiteX14" fmla="*/ 1322364 w 2647330"/>
              <a:gd name="connsiteY14" fmla="*/ 4515731 h 6879102"/>
              <a:gd name="connsiteX15" fmla="*/ 534573 w 2647330"/>
              <a:gd name="connsiteY15" fmla="*/ 4670474 h 6879102"/>
              <a:gd name="connsiteX16" fmla="*/ 112544 w 2647330"/>
              <a:gd name="connsiteY16" fmla="*/ 5205046 h 6879102"/>
              <a:gd name="connsiteX17" fmla="*/ 211017 w 2647330"/>
              <a:gd name="connsiteY17" fmla="*/ 5894363 h 6879102"/>
              <a:gd name="connsiteX18" fmla="*/ 1111350 w 2647330"/>
              <a:gd name="connsiteY18" fmla="*/ 6499274 h 6879102"/>
              <a:gd name="connsiteX19" fmla="*/ 2644726 w 2647330"/>
              <a:gd name="connsiteY19" fmla="*/ 6879102 h 6879102"/>
              <a:gd name="connsiteX20" fmla="*/ 56271 w 2647330"/>
              <a:gd name="connsiteY20" fmla="*/ 6822831 h 6879102"/>
              <a:gd name="connsiteX21" fmla="*/ 0 w 2647330"/>
              <a:gd name="connsiteY21" fmla="*/ 0 h 6879102"/>
              <a:gd name="connsiteX0" fmla="*/ 0 w 2647330"/>
              <a:gd name="connsiteY0" fmla="*/ 0 h 6879102"/>
              <a:gd name="connsiteX1" fmla="*/ 379829 w 2647330"/>
              <a:gd name="connsiteY1" fmla="*/ 478303 h 6879102"/>
              <a:gd name="connsiteX2" fmla="*/ 365762 w 2647330"/>
              <a:gd name="connsiteY2" fmla="*/ 583810 h 6879102"/>
              <a:gd name="connsiteX3" fmla="*/ 450168 w 2647330"/>
              <a:gd name="connsiteY3" fmla="*/ 583810 h 6879102"/>
              <a:gd name="connsiteX4" fmla="*/ 56273 w 2647330"/>
              <a:gd name="connsiteY4" fmla="*/ 1322363 h 6879102"/>
              <a:gd name="connsiteX5" fmla="*/ 239153 w 2647330"/>
              <a:gd name="connsiteY5" fmla="*/ 1927275 h 6879102"/>
              <a:gd name="connsiteX6" fmla="*/ 815928 w 2647330"/>
              <a:gd name="connsiteY6" fmla="*/ 2314136 h 6879102"/>
              <a:gd name="connsiteX7" fmla="*/ 1378636 w 2647330"/>
              <a:gd name="connsiteY7" fmla="*/ 2391508 h 6879102"/>
              <a:gd name="connsiteX8" fmla="*/ 1322364 w 2647330"/>
              <a:gd name="connsiteY8" fmla="*/ 2433711 h 6879102"/>
              <a:gd name="connsiteX9" fmla="*/ 745588 w 2647330"/>
              <a:gd name="connsiteY9" fmla="*/ 2883877 h 6879102"/>
              <a:gd name="connsiteX10" fmla="*/ 548642 w 2647330"/>
              <a:gd name="connsiteY10" fmla="*/ 3369213 h 6879102"/>
              <a:gd name="connsiteX11" fmla="*/ 618979 w 2647330"/>
              <a:gd name="connsiteY11" fmla="*/ 3812346 h 6879102"/>
              <a:gd name="connsiteX12" fmla="*/ 928470 w 2647330"/>
              <a:gd name="connsiteY12" fmla="*/ 4213274 h 6879102"/>
              <a:gd name="connsiteX13" fmla="*/ 1266094 w 2647330"/>
              <a:gd name="connsiteY13" fmla="*/ 4368019 h 6879102"/>
              <a:gd name="connsiteX14" fmla="*/ 1252027 w 2647330"/>
              <a:gd name="connsiteY14" fmla="*/ 4515729 h 6879102"/>
              <a:gd name="connsiteX15" fmla="*/ 1322364 w 2647330"/>
              <a:gd name="connsiteY15" fmla="*/ 4515731 h 6879102"/>
              <a:gd name="connsiteX16" fmla="*/ 534573 w 2647330"/>
              <a:gd name="connsiteY16" fmla="*/ 4670474 h 6879102"/>
              <a:gd name="connsiteX17" fmla="*/ 112544 w 2647330"/>
              <a:gd name="connsiteY17" fmla="*/ 5205046 h 6879102"/>
              <a:gd name="connsiteX18" fmla="*/ 211017 w 2647330"/>
              <a:gd name="connsiteY18" fmla="*/ 5894363 h 6879102"/>
              <a:gd name="connsiteX19" fmla="*/ 1111350 w 2647330"/>
              <a:gd name="connsiteY19" fmla="*/ 6499274 h 6879102"/>
              <a:gd name="connsiteX20" fmla="*/ 2644726 w 2647330"/>
              <a:gd name="connsiteY20" fmla="*/ 6879102 h 6879102"/>
              <a:gd name="connsiteX21" fmla="*/ 56271 w 2647330"/>
              <a:gd name="connsiteY21" fmla="*/ 6822831 h 6879102"/>
              <a:gd name="connsiteX22" fmla="*/ 0 w 2647330"/>
              <a:gd name="connsiteY22" fmla="*/ 0 h 6879102"/>
              <a:gd name="connsiteX0" fmla="*/ 0 w 2647273"/>
              <a:gd name="connsiteY0" fmla="*/ 0 h 6879102"/>
              <a:gd name="connsiteX1" fmla="*/ 379829 w 2647273"/>
              <a:gd name="connsiteY1" fmla="*/ 478303 h 6879102"/>
              <a:gd name="connsiteX2" fmla="*/ 365762 w 2647273"/>
              <a:gd name="connsiteY2" fmla="*/ 583810 h 6879102"/>
              <a:gd name="connsiteX3" fmla="*/ 450168 w 2647273"/>
              <a:gd name="connsiteY3" fmla="*/ 583810 h 6879102"/>
              <a:gd name="connsiteX4" fmla="*/ 56273 w 2647273"/>
              <a:gd name="connsiteY4" fmla="*/ 1322363 h 6879102"/>
              <a:gd name="connsiteX5" fmla="*/ 239153 w 2647273"/>
              <a:gd name="connsiteY5" fmla="*/ 1927275 h 6879102"/>
              <a:gd name="connsiteX6" fmla="*/ 815928 w 2647273"/>
              <a:gd name="connsiteY6" fmla="*/ 2314136 h 6879102"/>
              <a:gd name="connsiteX7" fmla="*/ 1378636 w 2647273"/>
              <a:gd name="connsiteY7" fmla="*/ 2391508 h 6879102"/>
              <a:gd name="connsiteX8" fmla="*/ 1322364 w 2647273"/>
              <a:gd name="connsiteY8" fmla="*/ 2433711 h 6879102"/>
              <a:gd name="connsiteX9" fmla="*/ 745588 w 2647273"/>
              <a:gd name="connsiteY9" fmla="*/ 2883877 h 6879102"/>
              <a:gd name="connsiteX10" fmla="*/ 548642 w 2647273"/>
              <a:gd name="connsiteY10" fmla="*/ 3369213 h 6879102"/>
              <a:gd name="connsiteX11" fmla="*/ 618979 w 2647273"/>
              <a:gd name="connsiteY11" fmla="*/ 3812346 h 6879102"/>
              <a:gd name="connsiteX12" fmla="*/ 928470 w 2647273"/>
              <a:gd name="connsiteY12" fmla="*/ 4213274 h 6879102"/>
              <a:gd name="connsiteX13" fmla="*/ 1266094 w 2647273"/>
              <a:gd name="connsiteY13" fmla="*/ 4368019 h 6879102"/>
              <a:gd name="connsiteX14" fmla="*/ 1252027 w 2647273"/>
              <a:gd name="connsiteY14" fmla="*/ 4515729 h 6879102"/>
              <a:gd name="connsiteX15" fmla="*/ 1322364 w 2647273"/>
              <a:gd name="connsiteY15" fmla="*/ 4515731 h 6879102"/>
              <a:gd name="connsiteX16" fmla="*/ 534573 w 2647273"/>
              <a:gd name="connsiteY16" fmla="*/ 4670474 h 6879102"/>
              <a:gd name="connsiteX17" fmla="*/ 112544 w 2647273"/>
              <a:gd name="connsiteY17" fmla="*/ 5205046 h 6879102"/>
              <a:gd name="connsiteX18" fmla="*/ 211017 w 2647273"/>
              <a:gd name="connsiteY18" fmla="*/ 5894363 h 6879102"/>
              <a:gd name="connsiteX19" fmla="*/ 436100 w 2647273"/>
              <a:gd name="connsiteY19" fmla="*/ 6239022 h 6879102"/>
              <a:gd name="connsiteX20" fmla="*/ 1111350 w 2647273"/>
              <a:gd name="connsiteY20" fmla="*/ 6499274 h 6879102"/>
              <a:gd name="connsiteX21" fmla="*/ 2644726 w 2647273"/>
              <a:gd name="connsiteY21" fmla="*/ 6879102 h 6879102"/>
              <a:gd name="connsiteX22" fmla="*/ 56271 w 2647273"/>
              <a:gd name="connsiteY22" fmla="*/ 6822831 h 6879102"/>
              <a:gd name="connsiteX23" fmla="*/ 0 w 2647273"/>
              <a:gd name="connsiteY23" fmla="*/ 0 h 6879102"/>
              <a:gd name="connsiteX0" fmla="*/ 0 w 2647273"/>
              <a:gd name="connsiteY0" fmla="*/ 0 h 6879102"/>
              <a:gd name="connsiteX1" fmla="*/ 379829 w 2647273"/>
              <a:gd name="connsiteY1" fmla="*/ 478303 h 6879102"/>
              <a:gd name="connsiteX2" fmla="*/ 365762 w 2647273"/>
              <a:gd name="connsiteY2" fmla="*/ 583810 h 6879102"/>
              <a:gd name="connsiteX3" fmla="*/ 450168 w 2647273"/>
              <a:gd name="connsiteY3" fmla="*/ 583810 h 6879102"/>
              <a:gd name="connsiteX4" fmla="*/ 56273 w 2647273"/>
              <a:gd name="connsiteY4" fmla="*/ 1322363 h 6879102"/>
              <a:gd name="connsiteX5" fmla="*/ 239153 w 2647273"/>
              <a:gd name="connsiteY5" fmla="*/ 1927275 h 6879102"/>
              <a:gd name="connsiteX6" fmla="*/ 815928 w 2647273"/>
              <a:gd name="connsiteY6" fmla="*/ 2314136 h 6879102"/>
              <a:gd name="connsiteX7" fmla="*/ 1378636 w 2647273"/>
              <a:gd name="connsiteY7" fmla="*/ 2391508 h 6879102"/>
              <a:gd name="connsiteX8" fmla="*/ 1322364 w 2647273"/>
              <a:gd name="connsiteY8" fmla="*/ 2433711 h 6879102"/>
              <a:gd name="connsiteX9" fmla="*/ 745588 w 2647273"/>
              <a:gd name="connsiteY9" fmla="*/ 2883877 h 6879102"/>
              <a:gd name="connsiteX10" fmla="*/ 548642 w 2647273"/>
              <a:gd name="connsiteY10" fmla="*/ 3369213 h 6879102"/>
              <a:gd name="connsiteX11" fmla="*/ 618979 w 2647273"/>
              <a:gd name="connsiteY11" fmla="*/ 3812346 h 6879102"/>
              <a:gd name="connsiteX12" fmla="*/ 928470 w 2647273"/>
              <a:gd name="connsiteY12" fmla="*/ 4213274 h 6879102"/>
              <a:gd name="connsiteX13" fmla="*/ 1266094 w 2647273"/>
              <a:gd name="connsiteY13" fmla="*/ 4368019 h 6879102"/>
              <a:gd name="connsiteX14" fmla="*/ 1252027 w 2647273"/>
              <a:gd name="connsiteY14" fmla="*/ 4515729 h 6879102"/>
              <a:gd name="connsiteX15" fmla="*/ 1322364 w 2647273"/>
              <a:gd name="connsiteY15" fmla="*/ 4515731 h 6879102"/>
              <a:gd name="connsiteX16" fmla="*/ 534573 w 2647273"/>
              <a:gd name="connsiteY16" fmla="*/ 4670474 h 6879102"/>
              <a:gd name="connsiteX17" fmla="*/ 112544 w 2647273"/>
              <a:gd name="connsiteY17" fmla="*/ 5205046 h 6879102"/>
              <a:gd name="connsiteX18" fmla="*/ 112543 w 2647273"/>
              <a:gd name="connsiteY18" fmla="*/ 5866227 h 6879102"/>
              <a:gd name="connsiteX19" fmla="*/ 436100 w 2647273"/>
              <a:gd name="connsiteY19" fmla="*/ 6239022 h 6879102"/>
              <a:gd name="connsiteX20" fmla="*/ 1111350 w 2647273"/>
              <a:gd name="connsiteY20" fmla="*/ 6499274 h 6879102"/>
              <a:gd name="connsiteX21" fmla="*/ 2644726 w 2647273"/>
              <a:gd name="connsiteY21" fmla="*/ 6879102 h 6879102"/>
              <a:gd name="connsiteX22" fmla="*/ 56271 w 2647273"/>
              <a:gd name="connsiteY22" fmla="*/ 6822831 h 6879102"/>
              <a:gd name="connsiteX23" fmla="*/ 0 w 2647273"/>
              <a:gd name="connsiteY23" fmla="*/ 0 h 6879102"/>
              <a:gd name="connsiteX0" fmla="*/ 0 w 2647273"/>
              <a:gd name="connsiteY0" fmla="*/ 0 h 6879102"/>
              <a:gd name="connsiteX1" fmla="*/ 379829 w 2647273"/>
              <a:gd name="connsiteY1" fmla="*/ 478303 h 6879102"/>
              <a:gd name="connsiteX2" fmla="*/ 365762 w 2647273"/>
              <a:gd name="connsiteY2" fmla="*/ 583810 h 6879102"/>
              <a:gd name="connsiteX3" fmla="*/ 450168 w 2647273"/>
              <a:gd name="connsiteY3" fmla="*/ 583810 h 6879102"/>
              <a:gd name="connsiteX4" fmla="*/ 56273 w 2647273"/>
              <a:gd name="connsiteY4" fmla="*/ 1322363 h 6879102"/>
              <a:gd name="connsiteX5" fmla="*/ 239153 w 2647273"/>
              <a:gd name="connsiteY5" fmla="*/ 1927275 h 6879102"/>
              <a:gd name="connsiteX6" fmla="*/ 815928 w 2647273"/>
              <a:gd name="connsiteY6" fmla="*/ 2314136 h 6879102"/>
              <a:gd name="connsiteX7" fmla="*/ 1378636 w 2647273"/>
              <a:gd name="connsiteY7" fmla="*/ 2391508 h 6879102"/>
              <a:gd name="connsiteX8" fmla="*/ 1322364 w 2647273"/>
              <a:gd name="connsiteY8" fmla="*/ 2433711 h 6879102"/>
              <a:gd name="connsiteX9" fmla="*/ 745588 w 2647273"/>
              <a:gd name="connsiteY9" fmla="*/ 2883877 h 6879102"/>
              <a:gd name="connsiteX10" fmla="*/ 548642 w 2647273"/>
              <a:gd name="connsiteY10" fmla="*/ 3369213 h 6879102"/>
              <a:gd name="connsiteX11" fmla="*/ 618979 w 2647273"/>
              <a:gd name="connsiteY11" fmla="*/ 3812346 h 6879102"/>
              <a:gd name="connsiteX12" fmla="*/ 928470 w 2647273"/>
              <a:gd name="connsiteY12" fmla="*/ 4213274 h 6879102"/>
              <a:gd name="connsiteX13" fmla="*/ 1266094 w 2647273"/>
              <a:gd name="connsiteY13" fmla="*/ 4368019 h 6879102"/>
              <a:gd name="connsiteX14" fmla="*/ 1252027 w 2647273"/>
              <a:gd name="connsiteY14" fmla="*/ 4515729 h 6879102"/>
              <a:gd name="connsiteX15" fmla="*/ 1322364 w 2647273"/>
              <a:gd name="connsiteY15" fmla="*/ 4515731 h 6879102"/>
              <a:gd name="connsiteX16" fmla="*/ 534573 w 2647273"/>
              <a:gd name="connsiteY16" fmla="*/ 4670474 h 6879102"/>
              <a:gd name="connsiteX17" fmla="*/ 112544 w 2647273"/>
              <a:gd name="connsiteY17" fmla="*/ 5205046 h 6879102"/>
              <a:gd name="connsiteX18" fmla="*/ 112543 w 2647273"/>
              <a:gd name="connsiteY18" fmla="*/ 5866227 h 6879102"/>
              <a:gd name="connsiteX19" fmla="*/ 436100 w 2647273"/>
              <a:gd name="connsiteY19" fmla="*/ 6239022 h 6879102"/>
              <a:gd name="connsiteX20" fmla="*/ 1111350 w 2647273"/>
              <a:gd name="connsiteY20" fmla="*/ 6499274 h 6879102"/>
              <a:gd name="connsiteX21" fmla="*/ 2644726 w 2647273"/>
              <a:gd name="connsiteY21" fmla="*/ 6879102 h 6879102"/>
              <a:gd name="connsiteX22" fmla="*/ 56271 w 2647273"/>
              <a:gd name="connsiteY22" fmla="*/ 6822831 h 6879102"/>
              <a:gd name="connsiteX23" fmla="*/ 0 w 2647273"/>
              <a:gd name="connsiteY23" fmla="*/ 0 h 68791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2647273" h="6879102">
                <a:moveTo>
                  <a:pt x="0" y="0"/>
                </a:moveTo>
                <a:lnTo>
                  <a:pt x="379829" y="478303"/>
                </a:lnTo>
                <a:cubicBezTo>
                  <a:pt x="499405" y="526368"/>
                  <a:pt x="487682" y="379829"/>
                  <a:pt x="365762" y="583810"/>
                </a:cubicBezTo>
                <a:cubicBezTo>
                  <a:pt x="293079" y="683456"/>
                  <a:pt x="567399" y="413826"/>
                  <a:pt x="450168" y="583810"/>
                </a:cubicBezTo>
                <a:cubicBezTo>
                  <a:pt x="332937" y="753795"/>
                  <a:pt x="91442" y="1098452"/>
                  <a:pt x="56273" y="1322363"/>
                </a:cubicBezTo>
                <a:cubicBezTo>
                  <a:pt x="21104" y="1546274"/>
                  <a:pt x="124267" y="1759635"/>
                  <a:pt x="239153" y="1927275"/>
                </a:cubicBezTo>
                <a:cubicBezTo>
                  <a:pt x="354039" y="2094915"/>
                  <a:pt x="290735" y="1992924"/>
                  <a:pt x="815928" y="2314136"/>
                </a:cubicBezTo>
                <a:cubicBezTo>
                  <a:pt x="1214513" y="2241453"/>
                  <a:pt x="1294230" y="2357511"/>
                  <a:pt x="1378636" y="2391508"/>
                </a:cubicBezTo>
                <a:cubicBezTo>
                  <a:pt x="1380981" y="2825261"/>
                  <a:pt x="1228580" y="1835834"/>
                  <a:pt x="1322364" y="2433711"/>
                </a:cubicBezTo>
                <a:cubicBezTo>
                  <a:pt x="1423182" y="2581422"/>
                  <a:pt x="717453" y="2740856"/>
                  <a:pt x="745588" y="2883877"/>
                </a:cubicBezTo>
                <a:cubicBezTo>
                  <a:pt x="628358" y="3032760"/>
                  <a:pt x="569743" y="3214468"/>
                  <a:pt x="548642" y="3369213"/>
                </a:cubicBezTo>
                <a:cubicBezTo>
                  <a:pt x="527541" y="3523958"/>
                  <a:pt x="553330" y="3685737"/>
                  <a:pt x="618979" y="3812346"/>
                </a:cubicBezTo>
                <a:cubicBezTo>
                  <a:pt x="684628" y="3938955"/>
                  <a:pt x="820617" y="4120662"/>
                  <a:pt x="928470" y="4213274"/>
                </a:cubicBezTo>
                <a:cubicBezTo>
                  <a:pt x="1036323" y="4305886"/>
                  <a:pt x="1214512" y="4303542"/>
                  <a:pt x="1266094" y="4368019"/>
                </a:cubicBezTo>
                <a:cubicBezTo>
                  <a:pt x="1317676" y="4432496"/>
                  <a:pt x="1226236" y="4493455"/>
                  <a:pt x="1252027" y="4515729"/>
                </a:cubicBezTo>
                <a:cubicBezTo>
                  <a:pt x="1277818" y="4538003"/>
                  <a:pt x="1341121" y="4410223"/>
                  <a:pt x="1322364" y="4515731"/>
                </a:cubicBezTo>
                <a:cubicBezTo>
                  <a:pt x="1282506" y="4700955"/>
                  <a:pt x="949571" y="4518074"/>
                  <a:pt x="534573" y="4670474"/>
                </a:cubicBezTo>
                <a:cubicBezTo>
                  <a:pt x="527539" y="4764259"/>
                  <a:pt x="126612" y="4984652"/>
                  <a:pt x="112544" y="5205046"/>
                </a:cubicBezTo>
                <a:cubicBezTo>
                  <a:pt x="98476" y="5425440"/>
                  <a:pt x="11724" y="5562599"/>
                  <a:pt x="112543" y="5866227"/>
                </a:cubicBezTo>
                <a:cubicBezTo>
                  <a:pt x="213362" y="6169855"/>
                  <a:pt x="286044" y="6138203"/>
                  <a:pt x="436100" y="6239022"/>
                </a:cubicBezTo>
                <a:cubicBezTo>
                  <a:pt x="586156" y="6339841"/>
                  <a:pt x="733867" y="6369148"/>
                  <a:pt x="1111350" y="6499274"/>
                </a:cubicBezTo>
                <a:cubicBezTo>
                  <a:pt x="1488833" y="6629400"/>
                  <a:pt x="2710375" y="6799385"/>
                  <a:pt x="2644726" y="6879102"/>
                </a:cubicBezTo>
                <a:lnTo>
                  <a:pt x="56271" y="6822831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64494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FFB57F83-02DF-4E92-B4E9-5C391A6A2B8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graphicEl>
                                              <a:dgm id="{FFB57F83-02DF-4E92-B4E9-5C391A6A2B8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graphicEl>
                                              <a:dgm id="{FFB57F83-02DF-4E92-B4E9-5C391A6A2B8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AE48F06F-A72A-41A2-97E0-71A0A0A0DB2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graphicEl>
                                              <a:dgm id="{AE48F06F-A72A-41A2-97E0-71A0A0A0DB2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graphicEl>
                                              <a:dgm id="{AE48F06F-A72A-41A2-97E0-71A0A0A0DB2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1612EB7C-0AE7-4CB1-9911-8B5AD76EC2E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graphicEl>
                                              <a:dgm id="{1612EB7C-0AE7-4CB1-9911-8B5AD76EC2E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graphicEl>
                                              <a:dgm id="{1612EB7C-0AE7-4CB1-9911-8B5AD76EC2E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468CE2D5-2474-45EF-8181-EE3CF0DB024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graphicEl>
                                              <a:dgm id="{468CE2D5-2474-45EF-8181-EE3CF0DB024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graphicEl>
                                              <a:dgm id="{468CE2D5-2474-45EF-8181-EE3CF0DB024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45424CA2-571A-40A4-AE3E-91651AE17E1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graphicEl>
                                              <a:dgm id="{45424CA2-571A-40A4-AE3E-91651AE17E1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graphicEl>
                                              <a:dgm id="{45424CA2-571A-40A4-AE3E-91651AE17E1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691DEA14-BB02-4106-8BE5-ABD4B4CA59D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graphicEl>
                                              <a:dgm id="{691DEA14-BB02-4106-8BE5-ABD4B4CA59D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graphicEl>
                                              <a:dgm id="{691DEA14-BB02-4106-8BE5-ABD4B4CA59D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02655C8B-8112-454E-85D1-2C0B47DAEF6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graphicEl>
                                              <a:dgm id="{02655C8B-8112-454E-85D1-2C0B47DAEF6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graphicEl>
                                              <a:dgm id="{02655C8B-8112-454E-85D1-2C0B47DAEF6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 uiExpand="1">
        <p:bldSub>
          <a:bldDgm bld="one"/>
        </p:bldSub>
      </p:bldGraphic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2787769990"/>
              </p:ext>
            </p:extLst>
          </p:nvPr>
        </p:nvGraphicFramePr>
        <p:xfrm>
          <a:off x="0" y="1"/>
          <a:ext cx="12192000" cy="685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Oval 3"/>
          <p:cNvSpPr/>
          <p:nvPr/>
        </p:nvSpPr>
        <p:spPr>
          <a:xfrm>
            <a:off x="107192" y="4632562"/>
            <a:ext cx="1714500" cy="1714500"/>
          </a:xfrm>
          <a:prstGeom prst="ellips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r>
              <a:rPr lang="en-US" sz="4800" b="1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বাক্য</a:t>
            </a:r>
            <a:endParaRPr lang="en-US" sz="4800" b="1" dirty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Oval 4"/>
          <p:cNvSpPr/>
          <p:nvPr/>
        </p:nvSpPr>
        <p:spPr>
          <a:xfrm>
            <a:off x="107192" y="510938"/>
            <a:ext cx="1714500" cy="1714500"/>
          </a:xfrm>
          <a:prstGeom prst="ellips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/>
          <a:lstStyle/>
          <a:p>
            <a:r>
              <a:rPr lang="en-US" sz="72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শব্দ</a:t>
            </a:r>
            <a:endParaRPr lang="en-US" sz="72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Oval 5"/>
          <p:cNvSpPr/>
          <p:nvPr/>
        </p:nvSpPr>
        <p:spPr>
          <a:xfrm>
            <a:off x="598511" y="2571750"/>
            <a:ext cx="1714500" cy="1714500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/>
          <a:lstStyle/>
          <a:p>
            <a:r>
              <a:rPr lang="en-US" sz="7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অর্থ</a:t>
            </a:r>
            <a:endParaRPr lang="en-US" sz="7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Flowchart: Delay 8"/>
          <p:cNvSpPr/>
          <p:nvPr/>
        </p:nvSpPr>
        <p:spPr>
          <a:xfrm>
            <a:off x="-3" y="-21102"/>
            <a:ext cx="2647273" cy="6879102"/>
          </a:xfrm>
          <a:custGeom>
            <a:avLst/>
            <a:gdLst>
              <a:gd name="connsiteX0" fmla="*/ 0 w 6583680"/>
              <a:gd name="connsiteY0" fmla="*/ 0 h 6583680"/>
              <a:gd name="connsiteX1" fmla="*/ 3291840 w 6583680"/>
              <a:gd name="connsiteY1" fmla="*/ 0 h 6583680"/>
              <a:gd name="connsiteX2" fmla="*/ 6583680 w 6583680"/>
              <a:gd name="connsiteY2" fmla="*/ 3291840 h 6583680"/>
              <a:gd name="connsiteX3" fmla="*/ 3291840 w 6583680"/>
              <a:gd name="connsiteY3" fmla="*/ 6583680 h 6583680"/>
              <a:gd name="connsiteX4" fmla="*/ 0 w 6583680"/>
              <a:gd name="connsiteY4" fmla="*/ 6583680 h 6583680"/>
              <a:gd name="connsiteX5" fmla="*/ 0 w 6583680"/>
              <a:gd name="connsiteY5" fmla="*/ 0 h 6583680"/>
              <a:gd name="connsiteX0" fmla="*/ 0 w 3703320"/>
              <a:gd name="connsiteY0" fmla="*/ 0 h 6583680"/>
              <a:gd name="connsiteX1" fmla="*/ 3291840 w 3703320"/>
              <a:gd name="connsiteY1" fmla="*/ 0 h 6583680"/>
              <a:gd name="connsiteX2" fmla="*/ 3291840 w 3703320"/>
              <a:gd name="connsiteY2" fmla="*/ 6583680 h 6583680"/>
              <a:gd name="connsiteX3" fmla="*/ 0 w 3703320"/>
              <a:gd name="connsiteY3" fmla="*/ 6583680 h 6583680"/>
              <a:gd name="connsiteX4" fmla="*/ 0 w 3703320"/>
              <a:gd name="connsiteY4" fmla="*/ 0 h 6583680"/>
              <a:gd name="connsiteX0" fmla="*/ 0 w 3714860"/>
              <a:gd name="connsiteY0" fmla="*/ 0 h 6583680"/>
              <a:gd name="connsiteX1" fmla="*/ 3291840 w 3714860"/>
              <a:gd name="connsiteY1" fmla="*/ 0 h 6583680"/>
              <a:gd name="connsiteX2" fmla="*/ 3671668 w 3714860"/>
              <a:gd name="connsiteY2" fmla="*/ 2883877 h 6583680"/>
              <a:gd name="connsiteX3" fmla="*/ 3291840 w 3714860"/>
              <a:gd name="connsiteY3" fmla="*/ 6583680 h 6583680"/>
              <a:gd name="connsiteX4" fmla="*/ 0 w 3714860"/>
              <a:gd name="connsiteY4" fmla="*/ 6583680 h 6583680"/>
              <a:gd name="connsiteX5" fmla="*/ 0 w 3714860"/>
              <a:gd name="connsiteY5" fmla="*/ 0 h 6583680"/>
              <a:gd name="connsiteX0" fmla="*/ 0 w 3456843"/>
              <a:gd name="connsiteY0" fmla="*/ 0 h 6583680"/>
              <a:gd name="connsiteX1" fmla="*/ 3291840 w 3456843"/>
              <a:gd name="connsiteY1" fmla="*/ 0 h 6583680"/>
              <a:gd name="connsiteX2" fmla="*/ 2616591 w 3456843"/>
              <a:gd name="connsiteY2" fmla="*/ 3348111 h 6583680"/>
              <a:gd name="connsiteX3" fmla="*/ 3291840 w 3456843"/>
              <a:gd name="connsiteY3" fmla="*/ 6583680 h 6583680"/>
              <a:gd name="connsiteX4" fmla="*/ 0 w 3456843"/>
              <a:gd name="connsiteY4" fmla="*/ 6583680 h 6583680"/>
              <a:gd name="connsiteX5" fmla="*/ 0 w 3456843"/>
              <a:gd name="connsiteY5" fmla="*/ 0 h 6583680"/>
              <a:gd name="connsiteX0" fmla="*/ 0 w 3456843"/>
              <a:gd name="connsiteY0" fmla="*/ 0 h 6583680"/>
              <a:gd name="connsiteX1" fmla="*/ 3291840 w 3456843"/>
              <a:gd name="connsiteY1" fmla="*/ 0 h 6583680"/>
              <a:gd name="connsiteX2" fmla="*/ 2616591 w 3456843"/>
              <a:gd name="connsiteY2" fmla="*/ 3348111 h 6583680"/>
              <a:gd name="connsiteX3" fmla="*/ 3291840 w 3456843"/>
              <a:gd name="connsiteY3" fmla="*/ 6583680 h 6583680"/>
              <a:gd name="connsiteX4" fmla="*/ 0 w 3456843"/>
              <a:gd name="connsiteY4" fmla="*/ 6583680 h 6583680"/>
              <a:gd name="connsiteX5" fmla="*/ 0 w 3456843"/>
              <a:gd name="connsiteY5" fmla="*/ 0 h 6583680"/>
              <a:gd name="connsiteX0" fmla="*/ 0 w 3456843"/>
              <a:gd name="connsiteY0" fmla="*/ 0 h 6583680"/>
              <a:gd name="connsiteX1" fmla="*/ 1561514 w 3456843"/>
              <a:gd name="connsiteY1" fmla="*/ 14068 h 6583680"/>
              <a:gd name="connsiteX2" fmla="*/ 2616591 w 3456843"/>
              <a:gd name="connsiteY2" fmla="*/ 3348111 h 6583680"/>
              <a:gd name="connsiteX3" fmla="*/ 3291840 w 3456843"/>
              <a:gd name="connsiteY3" fmla="*/ 6583680 h 6583680"/>
              <a:gd name="connsiteX4" fmla="*/ 0 w 3456843"/>
              <a:gd name="connsiteY4" fmla="*/ 6583680 h 6583680"/>
              <a:gd name="connsiteX5" fmla="*/ 0 w 3456843"/>
              <a:gd name="connsiteY5" fmla="*/ 0 h 6583680"/>
              <a:gd name="connsiteX0" fmla="*/ 0 w 3456843"/>
              <a:gd name="connsiteY0" fmla="*/ 0 h 6583680"/>
              <a:gd name="connsiteX1" fmla="*/ 1448973 w 3456843"/>
              <a:gd name="connsiteY1" fmla="*/ 1 h 6583680"/>
              <a:gd name="connsiteX2" fmla="*/ 2616591 w 3456843"/>
              <a:gd name="connsiteY2" fmla="*/ 3348111 h 6583680"/>
              <a:gd name="connsiteX3" fmla="*/ 3291840 w 3456843"/>
              <a:gd name="connsiteY3" fmla="*/ 6583680 h 6583680"/>
              <a:gd name="connsiteX4" fmla="*/ 0 w 3456843"/>
              <a:gd name="connsiteY4" fmla="*/ 6583680 h 6583680"/>
              <a:gd name="connsiteX5" fmla="*/ 0 w 3456843"/>
              <a:gd name="connsiteY5" fmla="*/ 0 h 6583680"/>
              <a:gd name="connsiteX0" fmla="*/ 0 w 3456843"/>
              <a:gd name="connsiteY0" fmla="*/ 0 h 6583680"/>
              <a:gd name="connsiteX1" fmla="*/ 1350499 w 3456843"/>
              <a:gd name="connsiteY1" fmla="*/ 14069 h 6583680"/>
              <a:gd name="connsiteX2" fmla="*/ 2616591 w 3456843"/>
              <a:gd name="connsiteY2" fmla="*/ 3348111 h 6583680"/>
              <a:gd name="connsiteX3" fmla="*/ 3291840 w 3456843"/>
              <a:gd name="connsiteY3" fmla="*/ 6583680 h 6583680"/>
              <a:gd name="connsiteX4" fmla="*/ 0 w 3456843"/>
              <a:gd name="connsiteY4" fmla="*/ 6583680 h 6583680"/>
              <a:gd name="connsiteX5" fmla="*/ 0 w 3456843"/>
              <a:gd name="connsiteY5" fmla="*/ 0 h 6583680"/>
              <a:gd name="connsiteX0" fmla="*/ 0 w 3456843"/>
              <a:gd name="connsiteY0" fmla="*/ 28134 h 6611814"/>
              <a:gd name="connsiteX1" fmla="*/ 1266093 w 3456843"/>
              <a:gd name="connsiteY1" fmla="*/ 0 h 6611814"/>
              <a:gd name="connsiteX2" fmla="*/ 2616591 w 3456843"/>
              <a:gd name="connsiteY2" fmla="*/ 3376245 h 6611814"/>
              <a:gd name="connsiteX3" fmla="*/ 3291840 w 3456843"/>
              <a:gd name="connsiteY3" fmla="*/ 6611814 h 6611814"/>
              <a:gd name="connsiteX4" fmla="*/ 0 w 3456843"/>
              <a:gd name="connsiteY4" fmla="*/ 6611814 h 6611814"/>
              <a:gd name="connsiteX5" fmla="*/ 0 w 3456843"/>
              <a:gd name="connsiteY5" fmla="*/ 28134 h 6611814"/>
              <a:gd name="connsiteX0" fmla="*/ 0 w 3456843"/>
              <a:gd name="connsiteY0" fmla="*/ 0 h 6583680"/>
              <a:gd name="connsiteX1" fmla="*/ 858130 w 3456843"/>
              <a:gd name="connsiteY1" fmla="*/ 2 h 6583680"/>
              <a:gd name="connsiteX2" fmla="*/ 2616591 w 3456843"/>
              <a:gd name="connsiteY2" fmla="*/ 3348111 h 6583680"/>
              <a:gd name="connsiteX3" fmla="*/ 3291840 w 3456843"/>
              <a:gd name="connsiteY3" fmla="*/ 6583680 h 6583680"/>
              <a:gd name="connsiteX4" fmla="*/ 0 w 3456843"/>
              <a:gd name="connsiteY4" fmla="*/ 6583680 h 6583680"/>
              <a:gd name="connsiteX5" fmla="*/ 0 w 3456843"/>
              <a:gd name="connsiteY5" fmla="*/ 0 h 6583680"/>
              <a:gd name="connsiteX0" fmla="*/ 0 w 3390782"/>
              <a:gd name="connsiteY0" fmla="*/ 0 h 6583680"/>
              <a:gd name="connsiteX1" fmla="*/ 858130 w 3390782"/>
              <a:gd name="connsiteY1" fmla="*/ 2 h 6583680"/>
              <a:gd name="connsiteX2" fmla="*/ 1477108 w 3390782"/>
              <a:gd name="connsiteY2" fmla="*/ 3376246 h 6583680"/>
              <a:gd name="connsiteX3" fmla="*/ 3291840 w 3390782"/>
              <a:gd name="connsiteY3" fmla="*/ 6583680 h 6583680"/>
              <a:gd name="connsiteX4" fmla="*/ 0 w 3390782"/>
              <a:gd name="connsiteY4" fmla="*/ 6583680 h 6583680"/>
              <a:gd name="connsiteX5" fmla="*/ 0 w 3390782"/>
              <a:gd name="connsiteY5" fmla="*/ 0 h 6583680"/>
              <a:gd name="connsiteX0" fmla="*/ 0 w 3390782"/>
              <a:gd name="connsiteY0" fmla="*/ 0 h 6583680"/>
              <a:gd name="connsiteX1" fmla="*/ 858130 w 3390782"/>
              <a:gd name="connsiteY1" fmla="*/ 2 h 6583680"/>
              <a:gd name="connsiteX2" fmla="*/ 661183 w 3390782"/>
              <a:gd name="connsiteY2" fmla="*/ 2067951 h 6583680"/>
              <a:gd name="connsiteX3" fmla="*/ 1477108 w 3390782"/>
              <a:gd name="connsiteY3" fmla="*/ 3376246 h 6583680"/>
              <a:gd name="connsiteX4" fmla="*/ 3291840 w 3390782"/>
              <a:gd name="connsiteY4" fmla="*/ 6583680 h 6583680"/>
              <a:gd name="connsiteX5" fmla="*/ 0 w 3390782"/>
              <a:gd name="connsiteY5" fmla="*/ 6583680 h 6583680"/>
              <a:gd name="connsiteX6" fmla="*/ 0 w 3390782"/>
              <a:gd name="connsiteY6" fmla="*/ 0 h 6583680"/>
              <a:gd name="connsiteX0" fmla="*/ 0 w 3390782"/>
              <a:gd name="connsiteY0" fmla="*/ 0 h 6583680"/>
              <a:gd name="connsiteX1" fmla="*/ 858130 w 3390782"/>
              <a:gd name="connsiteY1" fmla="*/ 2 h 6583680"/>
              <a:gd name="connsiteX2" fmla="*/ 661183 w 3390782"/>
              <a:gd name="connsiteY2" fmla="*/ 2067951 h 6583680"/>
              <a:gd name="connsiteX3" fmla="*/ 1477108 w 3390782"/>
              <a:gd name="connsiteY3" fmla="*/ 3376246 h 6583680"/>
              <a:gd name="connsiteX4" fmla="*/ 3291840 w 3390782"/>
              <a:gd name="connsiteY4" fmla="*/ 6583680 h 6583680"/>
              <a:gd name="connsiteX5" fmla="*/ 0 w 3390782"/>
              <a:gd name="connsiteY5" fmla="*/ 6583680 h 6583680"/>
              <a:gd name="connsiteX6" fmla="*/ 0 w 3390782"/>
              <a:gd name="connsiteY6" fmla="*/ 0 h 6583680"/>
              <a:gd name="connsiteX0" fmla="*/ 0 w 3390782"/>
              <a:gd name="connsiteY0" fmla="*/ 0 h 6583680"/>
              <a:gd name="connsiteX1" fmla="*/ 858130 w 3390782"/>
              <a:gd name="connsiteY1" fmla="*/ 2 h 6583680"/>
              <a:gd name="connsiteX2" fmla="*/ 661183 w 3390782"/>
              <a:gd name="connsiteY2" fmla="*/ 2067951 h 6583680"/>
              <a:gd name="connsiteX3" fmla="*/ 1308296 w 3390782"/>
              <a:gd name="connsiteY3" fmla="*/ 2518117 h 6583680"/>
              <a:gd name="connsiteX4" fmla="*/ 1477108 w 3390782"/>
              <a:gd name="connsiteY4" fmla="*/ 3376246 h 6583680"/>
              <a:gd name="connsiteX5" fmla="*/ 3291840 w 3390782"/>
              <a:gd name="connsiteY5" fmla="*/ 6583680 h 6583680"/>
              <a:gd name="connsiteX6" fmla="*/ 0 w 3390782"/>
              <a:gd name="connsiteY6" fmla="*/ 6583680 h 6583680"/>
              <a:gd name="connsiteX7" fmla="*/ 0 w 3390782"/>
              <a:gd name="connsiteY7" fmla="*/ 0 h 6583680"/>
              <a:gd name="connsiteX0" fmla="*/ 0 w 3390782"/>
              <a:gd name="connsiteY0" fmla="*/ 0 h 6583680"/>
              <a:gd name="connsiteX1" fmla="*/ 858130 w 3390782"/>
              <a:gd name="connsiteY1" fmla="*/ 2 h 6583680"/>
              <a:gd name="connsiteX2" fmla="*/ 661183 w 3390782"/>
              <a:gd name="connsiteY2" fmla="*/ 2067951 h 6583680"/>
              <a:gd name="connsiteX3" fmla="*/ 1308296 w 3390782"/>
              <a:gd name="connsiteY3" fmla="*/ 2518117 h 6583680"/>
              <a:gd name="connsiteX4" fmla="*/ 1477108 w 3390782"/>
              <a:gd name="connsiteY4" fmla="*/ 3376246 h 6583680"/>
              <a:gd name="connsiteX5" fmla="*/ 3291840 w 3390782"/>
              <a:gd name="connsiteY5" fmla="*/ 6583680 h 6583680"/>
              <a:gd name="connsiteX6" fmla="*/ 0 w 3390782"/>
              <a:gd name="connsiteY6" fmla="*/ 6583680 h 6583680"/>
              <a:gd name="connsiteX7" fmla="*/ 0 w 3390782"/>
              <a:gd name="connsiteY7" fmla="*/ 0 h 6583680"/>
              <a:gd name="connsiteX0" fmla="*/ 0 w 3390782"/>
              <a:gd name="connsiteY0" fmla="*/ 0 h 6583680"/>
              <a:gd name="connsiteX1" fmla="*/ 858130 w 3390782"/>
              <a:gd name="connsiteY1" fmla="*/ 2 h 6583680"/>
              <a:gd name="connsiteX2" fmla="*/ 661183 w 3390782"/>
              <a:gd name="connsiteY2" fmla="*/ 2067951 h 6583680"/>
              <a:gd name="connsiteX3" fmla="*/ 1308296 w 3390782"/>
              <a:gd name="connsiteY3" fmla="*/ 2518117 h 6583680"/>
              <a:gd name="connsiteX4" fmla="*/ 1125416 w 3390782"/>
              <a:gd name="connsiteY4" fmla="*/ 2982351 h 6583680"/>
              <a:gd name="connsiteX5" fmla="*/ 1477108 w 3390782"/>
              <a:gd name="connsiteY5" fmla="*/ 3376246 h 6583680"/>
              <a:gd name="connsiteX6" fmla="*/ 3291840 w 3390782"/>
              <a:gd name="connsiteY6" fmla="*/ 6583680 h 6583680"/>
              <a:gd name="connsiteX7" fmla="*/ 0 w 3390782"/>
              <a:gd name="connsiteY7" fmla="*/ 6583680 h 6583680"/>
              <a:gd name="connsiteX8" fmla="*/ 0 w 3390782"/>
              <a:gd name="connsiteY8" fmla="*/ 0 h 6583680"/>
              <a:gd name="connsiteX0" fmla="*/ 0 w 3390782"/>
              <a:gd name="connsiteY0" fmla="*/ 0 h 6583680"/>
              <a:gd name="connsiteX1" fmla="*/ 858130 w 3390782"/>
              <a:gd name="connsiteY1" fmla="*/ 2 h 6583680"/>
              <a:gd name="connsiteX2" fmla="*/ 661183 w 3390782"/>
              <a:gd name="connsiteY2" fmla="*/ 2067951 h 6583680"/>
              <a:gd name="connsiteX3" fmla="*/ 1308296 w 3390782"/>
              <a:gd name="connsiteY3" fmla="*/ 2518117 h 6583680"/>
              <a:gd name="connsiteX4" fmla="*/ 1125416 w 3390782"/>
              <a:gd name="connsiteY4" fmla="*/ 2982351 h 6583680"/>
              <a:gd name="connsiteX5" fmla="*/ 450167 w 3390782"/>
              <a:gd name="connsiteY5" fmla="*/ 3488788 h 6583680"/>
              <a:gd name="connsiteX6" fmla="*/ 1477108 w 3390782"/>
              <a:gd name="connsiteY6" fmla="*/ 3376246 h 6583680"/>
              <a:gd name="connsiteX7" fmla="*/ 3291840 w 3390782"/>
              <a:gd name="connsiteY7" fmla="*/ 6583680 h 6583680"/>
              <a:gd name="connsiteX8" fmla="*/ 0 w 3390782"/>
              <a:gd name="connsiteY8" fmla="*/ 6583680 h 6583680"/>
              <a:gd name="connsiteX9" fmla="*/ 0 w 3390782"/>
              <a:gd name="connsiteY9" fmla="*/ 0 h 6583680"/>
              <a:gd name="connsiteX0" fmla="*/ 0 w 3390782"/>
              <a:gd name="connsiteY0" fmla="*/ 0 h 6583680"/>
              <a:gd name="connsiteX1" fmla="*/ 858130 w 3390782"/>
              <a:gd name="connsiteY1" fmla="*/ 2 h 6583680"/>
              <a:gd name="connsiteX2" fmla="*/ 661183 w 3390782"/>
              <a:gd name="connsiteY2" fmla="*/ 2067951 h 6583680"/>
              <a:gd name="connsiteX3" fmla="*/ 1308296 w 3390782"/>
              <a:gd name="connsiteY3" fmla="*/ 2518117 h 6583680"/>
              <a:gd name="connsiteX4" fmla="*/ 703385 w 3390782"/>
              <a:gd name="connsiteY4" fmla="*/ 2954216 h 6583680"/>
              <a:gd name="connsiteX5" fmla="*/ 450167 w 3390782"/>
              <a:gd name="connsiteY5" fmla="*/ 3488788 h 6583680"/>
              <a:gd name="connsiteX6" fmla="*/ 1477108 w 3390782"/>
              <a:gd name="connsiteY6" fmla="*/ 3376246 h 6583680"/>
              <a:gd name="connsiteX7" fmla="*/ 3291840 w 3390782"/>
              <a:gd name="connsiteY7" fmla="*/ 6583680 h 6583680"/>
              <a:gd name="connsiteX8" fmla="*/ 0 w 3390782"/>
              <a:gd name="connsiteY8" fmla="*/ 6583680 h 6583680"/>
              <a:gd name="connsiteX9" fmla="*/ 0 w 3390782"/>
              <a:gd name="connsiteY9" fmla="*/ 0 h 6583680"/>
              <a:gd name="connsiteX0" fmla="*/ 0 w 3390782"/>
              <a:gd name="connsiteY0" fmla="*/ 0 h 6583680"/>
              <a:gd name="connsiteX1" fmla="*/ 858130 w 3390782"/>
              <a:gd name="connsiteY1" fmla="*/ 2 h 6583680"/>
              <a:gd name="connsiteX2" fmla="*/ 661183 w 3390782"/>
              <a:gd name="connsiteY2" fmla="*/ 2067951 h 6583680"/>
              <a:gd name="connsiteX3" fmla="*/ 1308296 w 3390782"/>
              <a:gd name="connsiteY3" fmla="*/ 2518117 h 6583680"/>
              <a:gd name="connsiteX4" fmla="*/ 506437 w 3390782"/>
              <a:gd name="connsiteY4" fmla="*/ 2996419 h 6583680"/>
              <a:gd name="connsiteX5" fmla="*/ 450167 w 3390782"/>
              <a:gd name="connsiteY5" fmla="*/ 3488788 h 6583680"/>
              <a:gd name="connsiteX6" fmla="*/ 1477108 w 3390782"/>
              <a:gd name="connsiteY6" fmla="*/ 3376246 h 6583680"/>
              <a:gd name="connsiteX7" fmla="*/ 3291840 w 3390782"/>
              <a:gd name="connsiteY7" fmla="*/ 6583680 h 6583680"/>
              <a:gd name="connsiteX8" fmla="*/ 0 w 3390782"/>
              <a:gd name="connsiteY8" fmla="*/ 6583680 h 6583680"/>
              <a:gd name="connsiteX9" fmla="*/ 0 w 3390782"/>
              <a:gd name="connsiteY9" fmla="*/ 0 h 6583680"/>
              <a:gd name="connsiteX0" fmla="*/ 0 w 3390782"/>
              <a:gd name="connsiteY0" fmla="*/ 0 h 6583680"/>
              <a:gd name="connsiteX1" fmla="*/ 858130 w 3390782"/>
              <a:gd name="connsiteY1" fmla="*/ 2 h 6583680"/>
              <a:gd name="connsiteX2" fmla="*/ 661183 w 3390782"/>
              <a:gd name="connsiteY2" fmla="*/ 2067951 h 6583680"/>
              <a:gd name="connsiteX3" fmla="*/ 1308296 w 3390782"/>
              <a:gd name="connsiteY3" fmla="*/ 2518117 h 6583680"/>
              <a:gd name="connsiteX4" fmla="*/ 731520 w 3390782"/>
              <a:gd name="connsiteY4" fmla="*/ 2827606 h 6583680"/>
              <a:gd name="connsiteX5" fmla="*/ 450167 w 3390782"/>
              <a:gd name="connsiteY5" fmla="*/ 3488788 h 6583680"/>
              <a:gd name="connsiteX6" fmla="*/ 1477108 w 3390782"/>
              <a:gd name="connsiteY6" fmla="*/ 3376246 h 6583680"/>
              <a:gd name="connsiteX7" fmla="*/ 3291840 w 3390782"/>
              <a:gd name="connsiteY7" fmla="*/ 6583680 h 6583680"/>
              <a:gd name="connsiteX8" fmla="*/ 0 w 3390782"/>
              <a:gd name="connsiteY8" fmla="*/ 6583680 h 6583680"/>
              <a:gd name="connsiteX9" fmla="*/ 0 w 3390782"/>
              <a:gd name="connsiteY9" fmla="*/ 0 h 6583680"/>
              <a:gd name="connsiteX0" fmla="*/ 0 w 3403486"/>
              <a:gd name="connsiteY0" fmla="*/ 0 h 6583680"/>
              <a:gd name="connsiteX1" fmla="*/ 858130 w 3403486"/>
              <a:gd name="connsiteY1" fmla="*/ 2 h 6583680"/>
              <a:gd name="connsiteX2" fmla="*/ 661183 w 3403486"/>
              <a:gd name="connsiteY2" fmla="*/ 2067951 h 6583680"/>
              <a:gd name="connsiteX3" fmla="*/ 1308296 w 3403486"/>
              <a:gd name="connsiteY3" fmla="*/ 2518117 h 6583680"/>
              <a:gd name="connsiteX4" fmla="*/ 731520 w 3403486"/>
              <a:gd name="connsiteY4" fmla="*/ 2827606 h 6583680"/>
              <a:gd name="connsiteX5" fmla="*/ 450167 w 3403486"/>
              <a:gd name="connsiteY5" fmla="*/ 3488788 h 6583680"/>
              <a:gd name="connsiteX6" fmla="*/ 1800665 w 3403486"/>
              <a:gd name="connsiteY6" fmla="*/ 5120640 h 6583680"/>
              <a:gd name="connsiteX7" fmla="*/ 3291840 w 3403486"/>
              <a:gd name="connsiteY7" fmla="*/ 6583680 h 6583680"/>
              <a:gd name="connsiteX8" fmla="*/ 0 w 3403486"/>
              <a:gd name="connsiteY8" fmla="*/ 6583680 h 6583680"/>
              <a:gd name="connsiteX9" fmla="*/ 0 w 3403486"/>
              <a:gd name="connsiteY9" fmla="*/ 0 h 6583680"/>
              <a:gd name="connsiteX0" fmla="*/ 0 w 3403486"/>
              <a:gd name="connsiteY0" fmla="*/ 0 h 6583680"/>
              <a:gd name="connsiteX1" fmla="*/ 858130 w 3403486"/>
              <a:gd name="connsiteY1" fmla="*/ 2 h 6583680"/>
              <a:gd name="connsiteX2" fmla="*/ 661183 w 3403486"/>
              <a:gd name="connsiteY2" fmla="*/ 2067951 h 6583680"/>
              <a:gd name="connsiteX3" fmla="*/ 1308296 w 3403486"/>
              <a:gd name="connsiteY3" fmla="*/ 2518117 h 6583680"/>
              <a:gd name="connsiteX4" fmla="*/ 731520 w 3403486"/>
              <a:gd name="connsiteY4" fmla="*/ 2827606 h 6583680"/>
              <a:gd name="connsiteX5" fmla="*/ 450167 w 3403486"/>
              <a:gd name="connsiteY5" fmla="*/ 3488788 h 6583680"/>
              <a:gd name="connsiteX6" fmla="*/ 1800665 w 3403486"/>
              <a:gd name="connsiteY6" fmla="*/ 5120640 h 6583680"/>
              <a:gd name="connsiteX7" fmla="*/ 3291840 w 3403486"/>
              <a:gd name="connsiteY7" fmla="*/ 6583680 h 6583680"/>
              <a:gd name="connsiteX8" fmla="*/ 0 w 3403486"/>
              <a:gd name="connsiteY8" fmla="*/ 6583680 h 6583680"/>
              <a:gd name="connsiteX9" fmla="*/ 0 w 3403486"/>
              <a:gd name="connsiteY9" fmla="*/ 0 h 6583680"/>
              <a:gd name="connsiteX0" fmla="*/ 0 w 2794898"/>
              <a:gd name="connsiteY0" fmla="*/ 0 h 6879102"/>
              <a:gd name="connsiteX1" fmla="*/ 858130 w 2794898"/>
              <a:gd name="connsiteY1" fmla="*/ 2 h 6879102"/>
              <a:gd name="connsiteX2" fmla="*/ 661183 w 2794898"/>
              <a:gd name="connsiteY2" fmla="*/ 2067951 h 6879102"/>
              <a:gd name="connsiteX3" fmla="*/ 1308296 w 2794898"/>
              <a:gd name="connsiteY3" fmla="*/ 2518117 h 6879102"/>
              <a:gd name="connsiteX4" fmla="*/ 731520 w 2794898"/>
              <a:gd name="connsiteY4" fmla="*/ 2827606 h 6879102"/>
              <a:gd name="connsiteX5" fmla="*/ 450167 w 2794898"/>
              <a:gd name="connsiteY5" fmla="*/ 3488788 h 6879102"/>
              <a:gd name="connsiteX6" fmla="*/ 1800665 w 2794898"/>
              <a:gd name="connsiteY6" fmla="*/ 5120640 h 6879102"/>
              <a:gd name="connsiteX7" fmla="*/ 2644726 w 2794898"/>
              <a:gd name="connsiteY7" fmla="*/ 6879102 h 6879102"/>
              <a:gd name="connsiteX8" fmla="*/ 0 w 2794898"/>
              <a:gd name="connsiteY8" fmla="*/ 6583680 h 6879102"/>
              <a:gd name="connsiteX9" fmla="*/ 0 w 2794898"/>
              <a:gd name="connsiteY9" fmla="*/ 0 h 6879102"/>
              <a:gd name="connsiteX0" fmla="*/ 0 w 2794898"/>
              <a:gd name="connsiteY0" fmla="*/ 0 h 6879102"/>
              <a:gd name="connsiteX1" fmla="*/ 858130 w 2794898"/>
              <a:gd name="connsiteY1" fmla="*/ 2 h 6879102"/>
              <a:gd name="connsiteX2" fmla="*/ 661183 w 2794898"/>
              <a:gd name="connsiteY2" fmla="*/ 2067951 h 6879102"/>
              <a:gd name="connsiteX3" fmla="*/ 1308296 w 2794898"/>
              <a:gd name="connsiteY3" fmla="*/ 2518117 h 6879102"/>
              <a:gd name="connsiteX4" fmla="*/ 731520 w 2794898"/>
              <a:gd name="connsiteY4" fmla="*/ 2827606 h 6879102"/>
              <a:gd name="connsiteX5" fmla="*/ 450167 w 2794898"/>
              <a:gd name="connsiteY5" fmla="*/ 3488788 h 6879102"/>
              <a:gd name="connsiteX6" fmla="*/ 1800665 w 2794898"/>
              <a:gd name="connsiteY6" fmla="*/ 5120640 h 6879102"/>
              <a:gd name="connsiteX7" fmla="*/ 2644726 w 2794898"/>
              <a:gd name="connsiteY7" fmla="*/ 6879102 h 6879102"/>
              <a:gd name="connsiteX8" fmla="*/ 56271 w 2794898"/>
              <a:gd name="connsiteY8" fmla="*/ 6822831 h 6879102"/>
              <a:gd name="connsiteX9" fmla="*/ 0 w 2794898"/>
              <a:gd name="connsiteY9" fmla="*/ 0 h 6879102"/>
              <a:gd name="connsiteX0" fmla="*/ 0 w 2741748"/>
              <a:gd name="connsiteY0" fmla="*/ 0 h 6879102"/>
              <a:gd name="connsiteX1" fmla="*/ 858130 w 2741748"/>
              <a:gd name="connsiteY1" fmla="*/ 2 h 6879102"/>
              <a:gd name="connsiteX2" fmla="*/ 661183 w 2741748"/>
              <a:gd name="connsiteY2" fmla="*/ 2067951 h 6879102"/>
              <a:gd name="connsiteX3" fmla="*/ 1308296 w 2741748"/>
              <a:gd name="connsiteY3" fmla="*/ 2518117 h 6879102"/>
              <a:gd name="connsiteX4" fmla="*/ 731520 w 2741748"/>
              <a:gd name="connsiteY4" fmla="*/ 2827606 h 6879102"/>
              <a:gd name="connsiteX5" fmla="*/ 450167 w 2741748"/>
              <a:gd name="connsiteY5" fmla="*/ 3488788 h 6879102"/>
              <a:gd name="connsiteX6" fmla="*/ 773724 w 2741748"/>
              <a:gd name="connsiteY6" fmla="*/ 5528603 h 6879102"/>
              <a:gd name="connsiteX7" fmla="*/ 2644726 w 2741748"/>
              <a:gd name="connsiteY7" fmla="*/ 6879102 h 6879102"/>
              <a:gd name="connsiteX8" fmla="*/ 56271 w 2741748"/>
              <a:gd name="connsiteY8" fmla="*/ 6822831 h 6879102"/>
              <a:gd name="connsiteX9" fmla="*/ 0 w 2741748"/>
              <a:gd name="connsiteY9" fmla="*/ 0 h 6879102"/>
              <a:gd name="connsiteX0" fmla="*/ 0 w 2727316"/>
              <a:gd name="connsiteY0" fmla="*/ 0 h 6879102"/>
              <a:gd name="connsiteX1" fmla="*/ 858130 w 2727316"/>
              <a:gd name="connsiteY1" fmla="*/ 2 h 6879102"/>
              <a:gd name="connsiteX2" fmla="*/ 661183 w 2727316"/>
              <a:gd name="connsiteY2" fmla="*/ 2067951 h 6879102"/>
              <a:gd name="connsiteX3" fmla="*/ 1308296 w 2727316"/>
              <a:gd name="connsiteY3" fmla="*/ 2518117 h 6879102"/>
              <a:gd name="connsiteX4" fmla="*/ 731520 w 2727316"/>
              <a:gd name="connsiteY4" fmla="*/ 2827606 h 6879102"/>
              <a:gd name="connsiteX5" fmla="*/ 450167 w 2727316"/>
              <a:gd name="connsiteY5" fmla="*/ 3488788 h 6879102"/>
              <a:gd name="connsiteX6" fmla="*/ 267287 w 2727316"/>
              <a:gd name="connsiteY6" fmla="*/ 6161649 h 6879102"/>
              <a:gd name="connsiteX7" fmla="*/ 2644726 w 2727316"/>
              <a:gd name="connsiteY7" fmla="*/ 6879102 h 6879102"/>
              <a:gd name="connsiteX8" fmla="*/ 56271 w 2727316"/>
              <a:gd name="connsiteY8" fmla="*/ 6822831 h 6879102"/>
              <a:gd name="connsiteX9" fmla="*/ 0 w 2727316"/>
              <a:gd name="connsiteY9" fmla="*/ 0 h 6879102"/>
              <a:gd name="connsiteX0" fmla="*/ 0 w 2726976"/>
              <a:gd name="connsiteY0" fmla="*/ 0 h 6879102"/>
              <a:gd name="connsiteX1" fmla="*/ 858130 w 2726976"/>
              <a:gd name="connsiteY1" fmla="*/ 2 h 6879102"/>
              <a:gd name="connsiteX2" fmla="*/ 661183 w 2726976"/>
              <a:gd name="connsiteY2" fmla="*/ 2067951 h 6879102"/>
              <a:gd name="connsiteX3" fmla="*/ 1308296 w 2726976"/>
              <a:gd name="connsiteY3" fmla="*/ 2518117 h 6879102"/>
              <a:gd name="connsiteX4" fmla="*/ 731520 w 2726976"/>
              <a:gd name="connsiteY4" fmla="*/ 2827606 h 6879102"/>
              <a:gd name="connsiteX5" fmla="*/ 450167 w 2726976"/>
              <a:gd name="connsiteY5" fmla="*/ 3488788 h 6879102"/>
              <a:gd name="connsiteX6" fmla="*/ 253220 w 2726976"/>
              <a:gd name="connsiteY6" fmla="*/ 6161649 h 6879102"/>
              <a:gd name="connsiteX7" fmla="*/ 2644726 w 2726976"/>
              <a:gd name="connsiteY7" fmla="*/ 6879102 h 6879102"/>
              <a:gd name="connsiteX8" fmla="*/ 56271 w 2726976"/>
              <a:gd name="connsiteY8" fmla="*/ 6822831 h 6879102"/>
              <a:gd name="connsiteX9" fmla="*/ 0 w 2726976"/>
              <a:gd name="connsiteY9" fmla="*/ 0 h 6879102"/>
              <a:gd name="connsiteX0" fmla="*/ 0 w 2726976"/>
              <a:gd name="connsiteY0" fmla="*/ 0 h 6879102"/>
              <a:gd name="connsiteX1" fmla="*/ 858130 w 2726976"/>
              <a:gd name="connsiteY1" fmla="*/ 2 h 6879102"/>
              <a:gd name="connsiteX2" fmla="*/ 661183 w 2726976"/>
              <a:gd name="connsiteY2" fmla="*/ 2067951 h 6879102"/>
              <a:gd name="connsiteX3" fmla="*/ 1308296 w 2726976"/>
              <a:gd name="connsiteY3" fmla="*/ 2518117 h 6879102"/>
              <a:gd name="connsiteX4" fmla="*/ 731520 w 2726976"/>
              <a:gd name="connsiteY4" fmla="*/ 2827606 h 6879102"/>
              <a:gd name="connsiteX5" fmla="*/ 506438 w 2726976"/>
              <a:gd name="connsiteY5" fmla="*/ 3502856 h 6879102"/>
              <a:gd name="connsiteX6" fmla="*/ 253220 w 2726976"/>
              <a:gd name="connsiteY6" fmla="*/ 6161649 h 6879102"/>
              <a:gd name="connsiteX7" fmla="*/ 2644726 w 2726976"/>
              <a:gd name="connsiteY7" fmla="*/ 6879102 h 6879102"/>
              <a:gd name="connsiteX8" fmla="*/ 56271 w 2726976"/>
              <a:gd name="connsiteY8" fmla="*/ 6822831 h 6879102"/>
              <a:gd name="connsiteX9" fmla="*/ 0 w 2726976"/>
              <a:gd name="connsiteY9" fmla="*/ 0 h 6879102"/>
              <a:gd name="connsiteX0" fmla="*/ 0 w 2726976"/>
              <a:gd name="connsiteY0" fmla="*/ 0 h 6879102"/>
              <a:gd name="connsiteX1" fmla="*/ 858130 w 2726976"/>
              <a:gd name="connsiteY1" fmla="*/ 2 h 6879102"/>
              <a:gd name="connsiteX2" fmla="*/ 661183 w 2726976"/>
              <a:gd name="connsiteY2" fmla="*/ 2067951 h 6879102"/>
              <a:gd name="connsiteX3" fmla="*/ 1308296 w 2726976"/>
              <a:gd name="connsiteY3" fmla="*/ 2518117 h 6879102"/>
              <a:gd name="connsiteX4" fmla="*/ 731520 w 2726976"/>
              <a:gd name="connsiteY4" fmla="*/ 2827606 h 6879102"/>
              <a:gd name="connsiteX5" fmla="*/ 506438 w 2726976"/>
              <a:gd name="connsiteY5" fmla="*/ 3502856 h 6879102"/>
              <a:gd name="connsiteX6" fmla="*/ 281355 w 2726976"/>
              <a:gd name="connsiteY6" fmla="*/ 4487594 h 6879102"/>
              <a:gd name="connsiteX7" fmla="*/ 253220 w 2726976"/>
              <a:gd name="connsiteY7" fmla="*/ 6161649 h 6879102"/>
              <a:gd name="connsiteX8" fmla="*/ 2644726 w 2726976"/>
              <a:gd name="connsiteY8" fmla="*/ 6879102 h 6879102"/>
              <a:gd name="connsiteX9" fmla="*/ 56271 w 2726976"/>
              <a:gd name="connsiteY9" fmla="*/ 6822831 h 6879102"/>
              <a:gd name="connsiteX10" fmla="*/ 0 w 2726976"/>
              <a:gd name="connsiteY10" fmla="*/ 0 h 6879102"/>
              <a:gd name="connsiteX0" fmla="*/ 0 w 2726976"/>
              <a:gd name="connsiteY0" fmla="*/ 0 h 6879102"/>
              <a:gd name="connsiteX1" fmla="*/ 858130 w 2726976"/>
              <a:gd name="connsiteY1" fmla="*/ 2 h 6879102"/>
              <a:gd name="connsiteX2" fmla="*/ 661183 w 2726976"/>
              <a:gd name="connsiteY2" fmla="*/ 2067951 h 6879102"/>
              <a:gd name="connsiteX3" fmla="*/ 1308296 w 2726976"/>
              <a:gd name="connsiteY3" fmla="*/ 2518117 h 6879102"/>
              <a:gd name="connsiteX4" fmla="*/ 731520 w 2726976"/>
              <a:gd name="connsiteY4" fmla="*/ 2827606 h 6879102"/>
              <a:gd name="connsiteX5" fmla="*/ 506438 w 2726976"/>
              <a:gd name="connsiteY5" fmla="*/ 3502856 h 6879102"/>
              <a:gd name="connsiteX6" fmla="*/ 295422 w 2726976"/>
              <a:gd name="connsiteY6" fmla="*/ 4487594 h 6879102"/>
              <a:gd name="connsiteX7" fmla="*/ 253220 w 2726976"/>
              <a:gd name="connsiteY7" fmla="*/ 6161649 h 6879102"/>
              <a:gd name="connsiteX8" fmla="*/ 2644726 w 2726976"/>
              <a:gd name="connsiteY8" fmla="*/ 6879102 h 6879102"/>
              <a:gd name="connsiteX9" fmla="*/ 56271 w 2726976"/>
              <a:gd name="connsiteY9" fmla="*/ 6822831 h 6879102"/>
              <a:gd name="connsiteX10" fmla="*/ 0 w 2726976"/>
              <a:gd name="connsiteY10" fmla="*/ 0 h 6879102"/>
              <a:gd name="connsiteX0" fmla="*/ 0 w 2726976"/>
              <a:gd name="connsiteY0" fmla="*/ 0 h 6879102"/>
              <a:gd name="connsiteX1" fmla="*/ 858130 w 2726976"/>
              <a:gd name="connsiteY1" fmla="*/ 2 h 6879102"/>
              <a:gd name="connsiteX2" fmla="*/ 661183 w 2726976"/>
              <a:gd name="connsiteY2" fmla="*/ 2067951 h 6879102"/>
              <a:gd name="connsiteX3" fmla="*/ 1308296 w 2726976"/>
              <a:gd name="connsiteY3" fmla="*/ 2518117 h 6879102"/>
              <a:gd name="connsiteX4" fmla="*/ 731520 w 2726976"/>
              <a:gd name="connsiteY4" fmla="*/ 2827606 h 6879102"/>
              <a:gd name="connsiteX5" fmla="*/ 506438 w 2726976"/>
              <a:gd name="connsiteY5" fmla="*/ 3502856 h 6879102"/>
              <a:gd name="connsiteX6" fmla="*/ 295422 w 2726976"/>
              <a:gd name="connsiteY6" fmla="*/ 4487594 h 6879102"/>
              <a:gd name="connsiteX7" fmla="*/ 295423 w 2726976"/>
              <a:gd name="connsiteY7" fmla="*/ 4572000 h 6879102"/>
              <a:gd name="connsiteX8" fmla="*/ 253220 w 2726976"/>
              <a:gd name="connsiteY8" fmla="*/ 6161649 h 6879102"/>
              <a:gd name="connsiteX9" fmla="*/ 2644726 w 2726976"/>
              <a:gd name="connsiteY9" fmla="*/ 6879102 h 6879102"/>
              <a:gd name="connsiteX10" fmla="*/ 56271 w 2726976"/>
              <a:gd name="connsiteY10" fmla="*/ 6822831 h 6879102"/>
              <a:gd name="connsiteX11" fmla="*/ 0 w 2726976"/>
              <a:gd name="connsiteY11" fmla="*/ 0 h 6879102"/>
              <a:gd name="connsiteX0" fmla="*/ 0 w 2725973"/>
              <a:gd name="connsiteY0" fmla="*/ 0 h 6879102"/>
              <a:gd name="connsiteX1" fmla="*/ 858130 w 2725973"/>
              <a:gd name="connsiteY1" fmla="*/ 2 h 6879102"/>
              <a:gd name="connsiteX2" fmla="*/ 661183 w 2725973"/>
              <a:gd name="connsiteY2" fmla="*/ 2067951 h 6879102"/>
              <a:gd name="connsiteX3" fmla="*/ 1308296 w 2725973"/>
              <a:gd name="connsiteY3" fmla="*/ 2518117 h 6879102"/>
              <a:gd name="connsiteX4" fmla="*/ 731520 w 2725973"/>
              <a:gd name="connsiteY4" fmla="*/ 2827606 h 6879102"/>
              <a:gd name="connsiteX5" fmla="*/ 506438 w 2725973"/>
              <a:gd name="connsiteY5" fmla="*/ 3502856 h 6879102"/>
              <a:gd name="connsiteX6" fmla="*/ 295422 w 2725973"/>
              <a:gd name="connsiteY6" fmla="*/ 4487594 h 6879102"/>
              <a:gd name="connsiteX7" fmla="*/ 295423 w 2725973"/>
              <a:gd name="connsiteY7" fmla="*/ 4572000 h 6879102"/>
              <a:gd name="connsiteX8" fmla="*/ 211017 w 2725973"/>
              <a:gd name="connsiteY8" fmla="*/ 5894363 h 6879102"/>
              <a:gd name="connsiteX9" fmla="*/ 2644726 w 2725973"/>
              <a:gd name="connsiteY9" fmla="*/ 6879102 h 6879102"/>
              <a:gd name="connsiteX10" fmla="*/ 56271 w 2725973"/>
              <a:gd name="connsiteY10" fmla="*/ 6822831 h 6879102"/>
              <a:gd name="connsiteX11" fmla="*/ 0 w 2725973"/>
              <a:gd name="connsiteY11" fmla="*/ 0 h 6879102"/>
              <a:gd name="connsiteX0" fmla="*/ 0 w 2647330"/>
              <a:gd name="connsiteY0" fmla="*/ 0 h 6879102"/>
              <a:gd name="connsiteX1" fmla="*/ 858130 w 2647330"/>
              <a:gd name="connsiteY1" fmla="*/ 2 h 6879102"/>
              <a:gd name="connsiteX2" fmla="*/ 661183 w 2647330"/>
              <a:gd name="connsiteY2" fmla="*/ 2067951 h 6879102"/>
              <a:gd name="connsiteX3" fmla="*/ 1308296 w 2647330"/>
              <a:gd name="connsiteY3" fmla="*/ 2518117 h 6879102"/>
              <a:gd name="connsiteX4" fmla="*/ 731520 w 2647330"/>
              <a:gd name="connsiteY4" fmla="*/ 2827606 h 6879102"/>
              <a:gd name="connsiteX5" fmla="*/ 506438 w 2647330"/>
              <a:gd name="connsiteY5" fmla="*/ 3502856 h 6879102"/>
              <a:gd name="connsiteX6" fmla="*/ 295422 w 2647330"/>
              <a:gd name="connsiteY6" fmla="*/ 4487594 h 6879102"/>
              <a:gd name="connsiteX7" fmla="*/ 295423 w 2647330"/>
              <a:gd name="connsiteY7" fmla="*/ 4572000 h 6879102"/>
              <a:gd name="connsiteX8" fmla="*/ 211017 w 2647330"/>
              <a:gd name="connsiteY8" fmla="*/ 5894363 h 6879102"/>
              <a:gd name="connsiteX9" fmla="*/ 1111350 w 2647330"/>
              <a:gd name="connsiteY9" fmla="*/ 6499274 h 6879102"/>
              <a:gd name="connsiteX10" fmla="*/ 2644726 w 2647330"/>
              <a:gd name="connsiteY10" fmla="*/ 6879102 h 6879102"/>
              <a:gd name="connsiteX11" fmla="*/ 56271 w 2647330"/>
              <a:gd name="connsiteY11" fmla="*/ 6822831 h 6879102"/>
              <a:gd name="connsiteX12" fmla="*/ 0 w 2647330"/>
              <a:gd name="connsiteY12" fmla="*/ 0 h 6879102"/>
              <a:gd name="connsiteX0" fmla="*/ 0 w 2647330"/>
              <a:gd name="connsiteY0" fmla="*/ 0 h 6879102"/>
              <a:gd name="connsiteX1" fmla="*/ 858130 w 2647330"/>
              <a:gd name="connsiteY1" fmla="*/ 2 h 6879102"/>
              <a:gd name="connsiteX2" fmla="*/ 661183 w 2647330"/>
              <a:gd name="connsiteY2" fmla="*/ 2067951 h 6879102"/>
              <a:gd name="connsiteX3" fmla="*/ 1308296 w 2647330"/>
              <a:gd name="connsiteY3" fmla="*/ 2518117 h 6879102"/>
              <a:gd name="connsiteX4" fmla="*/ 731520 w 2647330"/>
              <a:gd name="connsiteY4" fmla="*/ 2827606 h 6879102"/>
              <a:gd name="connsiteX5" fmla="*/ 506438 w 2647330"/>
              <a:gd name="connsiteY5" fmla="*/ 3502856 h 6879102"/>
              <a:gd name="connsiteX6" fmla="*/ 295422 w 2647330"/>
              <a:gd name="connsiteY6" fmla="*/ 4487594 h 6879102"/>
              <a:gd name="connsiteX7" fmla="*/ 295423 w 2647330"/>
              <a:gd name="connsiteY7" fmla="*/ 4572000 h 6879102"/>
              <a:gd name="connsiteX8" fmla="*/ 112544 w 2647330"/>
              <a:gd name="connsiteY8" fmla="*/ 5205046 h 6879102"/>
              <a:gd name="connsiteX9" fmla="*/ 211017 w 2647330"/>
              <a:gd name="connsiteY9" fmla="*/ 5894363 h 6879102"/>
              <a:gd name="connsiteX10" fmla="*/ 1111350 w 2647330"/>
              <a:gd name="connsiteY10" fmla="*/ 6499274 h 6879102"/>
              <a:gd name="connsiteX11" fmla="*/ 2644726 w 2647330"/>
              <a:gd name="connsiteY11" fmla="*/ 6879102 h 6879102"/>
              <a:gd name="connsiteX12" fmla="*/ 56271 w 2647330"/>
              <a:gd name="connsiteY12" fmla="*/ 6822831 h 6879102"/>
              <a:gd name="connsiteX13" fmla="*/ 0 w 2647330"/>
              <a:gd name="connsiteY13" fmla="*/ 0 h 6879102"/>
              <a:gd name="connsiteX0" fmla="*/ 0 w 2647330"/>
              <a:gd name="connsiteY0" fmla="*/ 0 h 6879102"/>
              <a:gd name="connsiteX1" fmla="*/ 858130 w 2647330"/>
              <a:gd name="connsiteY1" fmla="*/ 2 h 6879102"/>
              <a:gd name="connsiteX2" fmla="*/ 661183 w 2647330"/>
              <a:gd name="connsiteY2" fmla="*/ 2067951 h 6879102"/>
              <a:gd name="connsiteX3" fmla="*/ 1308296 w 2647330"/>
              <a:gd name="connsiteY3" fmla="*/ 2518117 h 6879102"/>
              <a:gd name="connsiteX4" fmla="*/ 731520 w 2647330"/>
              <a:gd name="connsiteY4" fmla="*/ 2827606 h 6879102"/>
              <a:gd name="connsiteX5" fmla="*/ 506438 w 2647330"/>
              <a:gd name="connsiteY5" fmla="*/ 3502856 h 6879102"/>
              <a:gd name="connsiteX6" fmla="*/ 1252027 w 2647330"/>
              <a:gd name="connsiteY6" fmla="*/ 4515729 h 6879102"/>
              <a:gd name="connsiteX7" fmla="*/ 295422 w 2647330"/>
              <a:gd name="connsiteY7" fmla="*/ 4487594 h 6879102"/>
              <a:gd name="connsiteX8" fmla="*/ 295423 w 2647330"/>
              <a:gd name="connsiteY8" fmla="*/ 4572000 h 6879102"/>
              <a:gd name="connsiteX9" fmla="*/ 112544 w 2647330"/>
              <a:gd name="connsiteY9" fmla="*/ 5205046 h 6879102"/>
              <a:gd name="connsiteX10" fmla="*/ 211017 w 2647330"/>
              <a:gd name="connsiteY10" fmla="*/ 5894363 h 6879102"/>
              <a:gd name="connsiteX11" fmla="*/ 1111350 w 2647330"/>
              <a:gd name="connsiteY11" fmla="*/ 6499274 h 6879102"/>
              <a:gd name="connsiteX12" fmla="*/ 2644726 w 2647330"/>
              <a:gd name="connsiteY12" fmla="*/ 6879102 h 6879102"/>
              <a:gd name="connsiteX13" fmla="*/ 56271 w 2647330"/>
              <a:gd name="connsiteY13" fmla="*/ 6822831 h 6879102"/>
              <a:gd name="connsiteX14" fmla="*/ 0 w 2647330"/>
              <a:gd name="connsiteY14" fmla="*/ 0 h 6879102"/>
              <a:gd name="connsiteX0" fmla="*/ 0 w 2647330"/>
              <a:gd name="connsiteY0" fmla="*/ 0 h 6879102"/>
              <a:gd name="connsiteX1" fmla="*/ 858130 w 2647330"/>
              <a:gd name="connsiteY1" fmla="*/ 2 h 6879102"/>
              <a:gd name="connsiteX2" fmla="*/ 661183 w 2647330"/>
              <a:gd name="connsiteY2" fmla="*/ 2067951 h 6879102"/>
              <a:gd name="connsiteX3" fmla="*/ 1308296 w 2647330"/>
              <a:gd name="connsiteY3" fmla="*/ 2518117 h 6879102"/>
              <a:gd name="connsiteX4" fmla="*/ 731520 w 2647330"/>
              <a:gd name="connsiteY4" fmla="*/ 2827606 h 6879102"/>
              <a:gd name="connsiteX5" fmla="*/ 506438 w 2647330"/>
              <a:gd name="connsiteY5" fmla="*/ 3502856 h 6879102"/>
              <a:gd name="connsiteX6" fmla="*/ 1252027 w 2647330"/>
              <a:gd name="connsiteY6" fmla="*/ 4515729 h 6879102"/>
              <a:gd name="connsiteX7" fmla="*/ 295422 w 2647330"/>
              <a:gd name="connsiteY7" fmla="*/ 4487594 h 6879102"/>
              <a:gd name="connsiteX8" fmla="*/ 422032 w 2647330"/>
              <a:gd name="connsiteY8" fmla="*/ 4698610 h 6879102"/>
              <a:gd name="connsiteX9" fmla="*/ 112544 w 2647330"/>
              <a:gd name="connsiteY9" fmla="*/ 5205046 h 6879102"/>
              <a:gd name="connsiteX10" fmla="*/ 211017 w 2647330"/>
              <a:gd name="connsiteY10" fmla="*/ 5894363 h 6879102"/>
              <a:gd name="connsiteX11" fmla="*/ 1111350 w 2647330"/>
              <a:gd name="connsiteY11" fmla="*/ 6499274 h 6879102"/>
              <a:gd name="connsiteX12" fmla="*/ 2644726 w 2647330"/>
              <a:gd name="connsiteY12" fmla="*/ 6879102 h 6879102"/>
              <a:gd name="connsiteX13" fmla="*/ 56271 w 2647330"/>
              <a:gd name="connsiteY13" fmla="*/ 6822831 h 6879102"/>
              <a:gd name="connsiteX14" fmla="*/ 0 w 2647330"/>
              <a:gd name="connsiteY14" fmla="*/ 0 h 6879102"/>
              <a:gd name="connsiteX0" fmla="*/ 0 w 2647330"/>
              <a:gd name="connsiteY0" fmla="*/ 0 h 6879102"/>
              <a:gd name="connsiteX1" fmla="*/ 858130 w 2647330"/>
              <a:gd name="connsiteY1" fmla="*/ 2 h 6879102"/>
              <a:gd name="connsiteX2" fmla="*/ 661183 w 2647330"/>
              <a:gd name="connsiteY2" fmla="*/ 2067951 h 6879102"/>
              <a:gd name="connsiteX3" fmla="*/ 1308296 w 2647330"/>
              <a:gd name="connsiteY3" fmla="*/ 2518117 h 6879102"/>
              <a:gd name="connsiteX4" fmla="*/ 731520 w 2647330"/>
              <a:gd name="connsiteY4" fmla="*/ 2827606 h 6879102"/>
              <a:gd name="connsiteX5" fmla="*/ 506438 w 2647330"/>
              <a:gd name="connsiteY5" fmla="*/ 3502856 h 6879102"/>
              <a:gd name="connsiteX6" fmla="*/ 1252027 w 2647330"/>
              <a:gd name="connsiteY6" fmla="*/ 4515729 h 6879102"/>
              <a:gd name="connsiteX7" fmla="*/ 295422 w 2647330"/>
              <a:gd name="connsiteY7" fmla="*/ 4487594 h 6879102"/>
              <a:gd name="connsiteX8" fmla="*/ 422032 w 2647330"/>
              <a:gd name="connsiteY8" fmla="*/ 4698610 h 6879102"/>
              <a:gd name="connsiteX9" fmla="*/ 112544 w 2647330"/>
              <a:gd name="connsiteY9" fmla="*/ 5205046 h 6879102"/>
              <a:gd name="connsiteX10" fmla="*/ 211017 w 2647330"/>
              <a:gd name="connsiteY10" fmla="*/ 5894363 h 6879102"/>
              <a:gd name="connsiteX11" fmla="*/ 1111350 w 2647330"/>
              <a:gd name="connsiteY11" fmla="*/ 6499274 h 6879102"/>
              <a:gd name="connsiteX12" fmla="*/ 2644726 w 2647330"/>
              <a:gd name="connsiteY12" fmla="*/ 6879102 h 6879102"/>
              <a:gd name="connsiteX13" fmla="*/ 56271 w 2647330"/>
              <a:gd name="connsiteY13" fmla="*/ 6822831 h 6879102"/>
              <a:gd name="connsiteX14" fmla="*/ 0 w 2647330"/>
              <a:gd name="connsiteY14" fmla="*/ 0 h 6879102"/>
              <a:gd name="connsiteX0" fmla="*/ 0 w 2647330"/>
              <a:gd name="connsiteY0" fmla="*/ 0 h 6879102"/>
              <a:gd name="connsiteX1" fmla="*/ 858130 w 2647330"/>
              <a:gd name="connsiteY1" fmla="*/ 2 h 6879102"/>
              <a:gd name="connsiteX2" fmla="*/ 661183 w 2647330"/>
              <a:gd name="connsiteY2" fmla="*/ 2067951 h 6879102"/>
              <a:gd name="connsiteX3" fmla="*/ 1308296 w 2647330"/>
              <a:gd name="connsiteY3" fmla="*/ 2518117 h 6879102"/>
              <a:gd name="connsiteX4" fmla="*/ 731520 w 2647330"/>
              <a:gd name="connsiteY4" fmla="*/ 2827606 h 6879102"/>
              <a:gd name="connsiteX5" fmla="*/ 506438 w 2647330"/>
              <a:gd name="connsiteY5" fmla="*/ 3502856 h 6879102"/>
              <a:gd name="connsiteX6" fmla="*/ 1252027 w 2647330"/>
              <a:gd name="connsiteY6" fmla="*/ 4515729 h 6879102"/>
              <a:gd name="connsiteX7" fmla="*/ 773723 w 2647330"/>
              <a:gd name="connsiteY7" fmla="*/ 4459459 h 6879102"/>
              <a:gd name="connsiteX8" fmla="*/ 422032 w 2647330"/>
              <a:gd name="connsiteY8" fmla="*/ 4698610 h 6879102"/>
              <a:gd name="connsiteX9" fmla="*/ 112544 w 2647330"/>
              <a:gd name="connsiteY9" fmla="*/ 5205046 h 6879102"/>
              <a:gd name="connsiteX10" fmla="*/ 211017 w 2647330"/>
              <a:gd name="connsiteY10" fmla="*/ 5894363 h 6879102"/>
              <a:gd name="connsiteX11" fmla="*/ 1111350 w 2647330"/>
              <a:gd name="connsiteY11" fmla="*/ 6499274 h 6879102"/>
              <a:gd name="connsiteX12" fmla="*/ 2644726 w 2647330"/>
              <a:gd name="connsiteY12" fmla="*/ 6879102 h 6879102"/>
              <a:gd name="connsiteX13" fmla="*/ 56271 w 2647330"/>
              <a:gd name="connsiteY13" fmla="*/ 6822831 h 6879102"/>
              <a:gd name="connsiteX14" fmla="*/ 0 w 2647330"/>
              <a:gd name="connsiteY14" fmla="*/ 0 h 6879102"/>
              <a:gd name="connsiteX0" fmla="*/ 0 w 2647330"/>
              <a:gd name="connsiteY0" fmla="*/ 0 h 6879102"/>
              <a:gd name="connsiteX1" fmla="*/ 858130 w 2647330"/>
              <a:gd name="connsiteY1" fmla="*/ 2 h 6879102"/>
              <a:gd name="connsiteX2" fmla="*/ 661183 w 2647330"/>
              <a:gd name="connsiteY2" fmla="*/ 2067951 h 6879102"/>
              <a:gd name="connsiteX3" fmla="*/ 1308296 w 2647330"/>
              <a:gd name="connsiteY3" fmla="*/ 2518117 h 6879102"/>
              <a:gd name="connsiteX4" fmla="*/ 731520 w 2647330"/>
              <a:gd name="connsiteY4" fmla="*/ 2827606 h 6879102"/>
              <a:gd name="connsiteX5" fmla="*/ 506438 w 2647330"/>
              <a:gd name="connsiteY5" fmla="*/ 3502856 h 6879102"/>
              <a:gd name="connsiteX6" fmla="*/ 1252027 w 2647330"/>
              <a:gd name="connsiteY6" fmla="*/ 4515729 h 6879102"/>
              <a:gd name="connsiteX7" fmla="*/ 1195754 w 2647330"/>
              <a:gd name="connsiteY7" fmla="*/ 4501663 h 6879102"/>
              <a:gd name="connsiteX8" fmla="*/ 422032 w 2647330"/>
              <a:gd name="connsiteY8" fmla="*/ 4698610 h 6879102"/>
              <a:gd name="connsiteX9" fmla="*/ 112544 w 2647330"/>
              <a:gd name="connsiteY9" fmla="*/ 5205046 h 6879102"/>
              <a:gd name="connsiteX10" fmla="*/ 211017 w 2647330"/>
              <a:gd name="connsiteY10" fmla="*/ 5894363 h 6879102"/>
              <a:gd name="connsiteX11" fmla="*/ 1111350 w 2647330"/>
              <a:gd name="connsiteY11" fmla="*/ 6499274 h 6879102"/>
              <a:gd name="connsiteX12" fmla="*/ 2644726 w 2647330"/>
              <a:gd name="connsiteY12" fmla="*/ 6879102 h 6879102"/>
              <a:gd name="connsiteX13" fmla="*/ 56271 w 2647330"/>
              <a:gd name="connsiteY13" fmla="*/ 6822831 h 6879102"/>
              <a:gd name="connsiteX14" fmla="*/ 0 w 2647330"/>
              <a:gd name="connsiteY14" fmla="*/ 0 h 6879102"/>
              <a:gd name="connsiteX0" fmla="*/ 0 w 2647330"/>
              <a:gd name="connsiteY0" fmla="*/ 0 h 6879102"/>
              <a:gd name="connsiteX1" fmla="*/ 858130 w 2647330"/>
              <a:gd name="connsiteY1" fmla="*/ 2 h 6879102"/>
              <a:gd name="connsiteX2" fmla="*/ 661183 w 2647330"/>
              <a:gd name="connsiteY2" fmla="*/ 2067951 h 6879102"/>
              <a:gd name="connsiteX3" fmla="*/ 1308296 w 2647330"/>
              <a:gd name="connsiteY3" fmla="*/ 2518117 h 6879102"/>
              <a:gd name="connsiteX4" fmla="*/ 731520 w 2647330"/>
              <a:gd name="connsiteY4" fmla="*/ 2827606 h 6879102"/>
              <a:gd name="connsiteX5" fmla="*/ 576776 w 2647330"/>
              <a:gd name="connsiteY5" fmla="*/ 3657601 h 6879102"/>
              <a:gd name="connsiteX6" fmla="*/ 1252027 w 2647330"/>
              <a:gd name="connsiteY6" fmla="*/ 4515729 h 6879102"/>
              <a:gd name="connsiteX7" fmla="*/ 1195754 w 2647330"/>
              <a:gd name="connsiteY7" fmla="*/ 4501663 h 6879102"/>
              <a:gd name="connsiteX8" fmla="*/ 422032 w 2647330"/>
              <a:gd name="connsiteY8" fmla="*/ 4698610 h 6879102"/>
              <a:gd name="connsiteX9" fmla="*/ 112544 w 2647330"/>
              <a:gd name="connsiteY9" fmla="*/ 5205046 h 6879102"/>
              <a:gd name="connsiteX10" fmla="*/ 211017 w 2647330"/>
              <a:gd name="connsiteY10" fmla="*/ 5894363 h 6879102"/>
              <a:gd name="connsiteX11" fmla="*/ 1111350 w 2647330"/>
              <a:gd name="connsiteY11" fmla="*/ 6499274 h 6879102"/>
              <a:gd name="connsiteX12" fmla="*/ 2644726 w 2647330"/>
              <a:gd name="connsiteY12" fmla="*/ 6879102 h 6879102"/>
              <a:gd name="connsiteX13" fmla="*/ 56271 w 2647330"/>
              <a:gd name="connsiteY13" fmla="*/ 6822831 h 6879102"/>
              <a:gd name="connsiteX14" fmla="*/ 0 w 2647330"/>
              <a:gd name="connsiteY14" fmla="*/ 0 h 6879102"/>
              <a:gd name="connsiteX0" fmla="*/ 0 w 2647330"/>
              <a:gd name="connsiteY0" fmla="*/ 0 h 6879102"/>
              <a:gd name="connsiteX1" fmla="*/ 858130 w 2647330"/>
              <a:gd name="connsiteY1" fmla="*/ 2 h 6879102"/>
              <a:gd name="connsiteX2" fmla="*/ 661183 w 2647330"/>
              <a:gd name="connsiteY2" fmla="*/ 2067951 h 6879102"/>
              <a:gd name="connsiteX3" fmla="*/ 1308296 w 2647330"/>
              <a:gd name="connsiteY3" fmla="*/ 2518117 h 6879102"/>
              <a:gd name="connsiteX4" fmla="*/ 731520 w 2647330"/>
              <a:gd name="connsiteY4" fmla="*/ 2827606 h 6879102"/>
              <a:gd name="connsiteX5" fmla="*/ 576776 w 2647330"/>
              <a:gd name="connsiteY5" fmla="*/ 3657601 h 6879102"/>
              <a:gd name="connsiteX6" fmla="*/ 1252027 w 2647330"/>
              <a:gd name="connsiteY6" fmla="*/ 4515729 h 6879102"/>
              <a:gd name="connsiteX7" fmla="*/ 1266093 w 2647330"/>
              <a:gd name="connsiteY7" fmla="*/ 4501663 h 6879102"/>
              <a:gd name="connsiteX8" fmla="*/ 422032 w 2647330"/>
              <a:gd name="connsiteY8" fmla="*/ 4698610 h 6879102"/>
              <a:gd name="connsiteX9" fmla="*/ 112544 w 2647330"/>
              <a:gd name="connsiteY9" fmla="*/ 5205046 h 6879102"/>
              <a:gd name="connsiteX10" fmla="*/ 211017 w 2647330"/>
              <a:gd name="connsiteY10" fmla="*/ 5894363 h 6879102"/>
              <a:gd name="connsiteX11" fmla="*/ 1111350 w 2647330"/>
              <a:gd name="connsiteY11" fmla="*/ 6499274 h 6879102"/>
              <a:gd name="connsiteX12" fmla="*/ 2644726 w 2647330"/>
              <a:gd name="connsiteY12" fmla="*/ 6879102 h 6879102"/>
              <a:gd name="connsiteX13" fmla="*/ 56271 w 2647330"/>
              <a:gd name="connsiteY13" fmla="*/ 6822831 h 6879102"/>
              <a:gd name="connsiteX14" fmla="*/ 0 w 2647330"/>
              <a:gd name="connsiteY14" fmla="*/ 0 h 6879102"/>
              <a:gd name="connsiteX0" fmla="*/ 0 w 2647330"/>
              <a:gd name="connsiteY0" fmla="*/ 0 h 6879102"/>
              <a:gd name="connsiteX1" fmla="*/ 858130 w 2647330"/>
              <a:gd name="connsiteY1" fmla="*/ 2 h 6879102"/>
              <a:gd name="connsiteX2" fmla="*/ 168814 w 2647330"/>
              <a:gd name="connsiteY2" fmla="*/ 1097280 h 6879102"/>
              <a:gd name="connsiteX3" fmla="*/ 661183 w 2647330"/>
              <a:gd name="connsiteY3" fmla="*/ 2067951 h 6879102"/>
              <a:gd name="connsiteX4" fmla="*/ 1308296 w 2647330"/>
              <a:gd name="connsiteY4" fmla="*/ 2518117 h 6879102"/>
              <a:gd name="connsiteX5" fmla="*/ 731520 w 2647330"/>
              <a:gd name="connsiteY5" fmla="*/ 2827606 h 6879102"/>
              <a:gd name="connsiteX6" fmla="*/ 576776 w 2647330"/>
              <a:gd name="connsiteY6" fmla="*/ 3657601 h 6879102"/>
              <a:gd name="connsiteX7" fmla="*/ 1252027 w 2647330"/>
              <a:gd name="connsiteY7" fmla="*/ 4515729 h 6879102"/>
              <a:gd name="connsiteX8" fmla="*/ 1266093 w 2647330"/>
              <a:gd name="connsiteY8" fmla="*/ 4501663 h 6879102"/>
              <a:gd name="connsiteX9" fmla="*/ 422032 w 2647330"/>
              <a:gd name="connsiteY9" fmla="*/ 4698610 h 6879102"/>
              <a:gd name="connsiteX10" fmla="*/ 112544 w 2647330"/>
              <a:gd name="connsiteY10" fmla="*/ 5205046 h 6879102"/>
              <a:gd name="connsiteX11" fmla="*/ 211017 w 2647330"/>
              <a:gd name="connsiteY11" fmla="*/ 5894363 h 6879102"/>
              <a:gd name="connsiteX12" fmla="*/ 1111350 w 2647330"/>
              <a:gd name="connsiteY12" fmla="*/ 6499274 h 6879102"/>
              <a:gd name="connsiteX13" fmla="*/ 2644726 w 2647330"/>
              <a:gd name="connsiteY13" fmla="*/ 6879102 h 6879102"/>
              <a:gd name="connsiteX14" fmla="*/ 56271 w 2647330"/>
              <a:gd name="connsiteY14" fmla="*/ 6822831 h 6879102"/>
              <a:gd name="connsiteX15" fmla="*/ 0 w 2647330"/>
              <a:gd name="connsiteY15" fmla="*/ 0 h 6879102"/>
              <a:gd name="connsiteX0" fmla="*/ 0 w 2647330"/>
              <a:gd name="connsiteY0" fmla="*/ 0 h 6879102"/>
              <a:gd name="connsiteX1" fmla="*/ 858130 w 2647330"/>
              <a:gd name="connsiteY1" fmla="*/ 2 h 6879102"/>
              <a:gd name="connsiteX2" fmla="*/ 140679 w 2647330"/>
              <a:gd name="connsiteY2" fmla="*/ 1111348 h 6879102"/>
              <a:gd name="connsiteX3" fmla="*/ 661183 w 2647330"/>
              <a:gd name="connsiteY3" fmla="*/ 2067951 h 6879102"/>
              <a:gd name="connsiteX4" fmla="*/ 1308296 w 2647330"/>
              <a:gd name="connsiteY4" fmla="*/ 2518117 h 6879102"/>
              <a:gd name="connsiteX5" fmla="*/ 731520 w 2647330"/>
              <a:gd name="connsiteY5" fmla="*/ 2827606 h 6879102"/>
              <a:gd name="connsiteX6" fmla="*/ 576776 w 2647330"/>
              <a:gd name="connsiteY6" fmla="*/ 3657601 h 6879102"/>
              <a:gd name="connsiteX7" fmla="*/ 1252027 w 2647330"/>
              <a:gd name="connsiteY7" fmla="*/ 4515729 h 6879102"/>
              <a:gd name="connsiteX8" fmla="*/ 1266093 w 2647330"/>
              <a:gd name="connsiteY8" fmla="*/ 4501663 h 6879102"/>
              <a:gd name="connsiteX9" fmla="*/ 422032 w 2647330"/>
              <a:gd name="connsiteY9" fmla="*/ 4698610 h 6879102"/>
              <a:gd name="connsiteX10" fmla="*/ 112544 w 2647330"/>
              <a:gd name="connsiteY10" fmla="*/ 5205046 h 6879102"/>
              <a:gd name="connsiteX11" fmla="*/ 211017 w 2647330"/>
              <a:gd name="connsiteY11" fmla="*/ 5894363 h 6879102"/>
              <a:gd name="connsiteX12" fmla="*/ 1111350 w 2647330"/>
              <a:gd name="connsiteY12" fmla="*/ 6499274 h 6879102"/>
              <a:gd name="connsiteX13" fmla="*/ 2644726 w 2647330"/>
              <a:gd name="connsiteY13" fmla="*/ 6879102 h 6879102"/>
              <a:gd name="connsiteX14" fmla="*/ 56271 w 2647330"/>
              <a:gd name="connsiteY14" fmla="*/ 6822831 h 6879102"/>
              <a:gd name="connsiteX15" fmla="*/ 0 w 2647330"/>
              <a:gd name="connsiteY15" fmla="*/ 0 h 6879102"/>
              <a:gd name="connsiteX0" fmla="*/ 0 w 2647330"/>
              <a:gd name="connsiteY0" fmla="*/ 0 h 6879102"/>
              <a:gd name="connsiteX1" fmla="*/ 858130 w 2647330"/>
              <a:gd name="connsiteY1" fmla="*/ 2 h 6879102"/>
              <a:gd name="connsiteX2" fmla="*/ 140679 w 2647330"/>
              <a:gd name="connsiteY2" fmla="*/ 1111348 h 6879102"/>
              <a:gd name="connsiteX3" fmla="*/ 661183 w 2647330"/>
              <a:gd name="connsiteY3" fmla="*/ 2067951 h 6879102"/>
              <a:gd name="connsiteX4" fmla="*/ 1308296 w 2647330"/>
              <a:gd name="connsiteY4" fmla="*/ 2518117 h 6879102"/>
              <a:gd name="connsiteX5" fmla="*/ 731520 w 2647330"/>
              <a:gd name="connsiteY5" fmla="*/ 2827606 h 6879102"/>
              <a:gd name="connsiteX6" fmla="*/ 576776 w 2647330"/>
              <a:gd name="connsiteY6" fmla="*/ 3657601 h 6879102"/>
              <a:gd name="connsiteX7" fmla="*/ 1252027 w 2647330"/>
              <a:gd name="connsiteY7" fmla="*/ 4515729 h 6879102"/>
              <a:gd name="connsiteX8" fmla="*/ 1266093 w 2647330"/>
              <a:gd name="connsiteY8" fmla="*/ 4501663 h 6879102"/>
              <a:gd name="connsiteX9" fmla="*/ 422032 w 2647330"/>
              <a:gd name="connsiteY9" fmla="*/ 4698610 h 6879102"/>
              <a:gd name="connsiteX10" fmla="*/ 112544 w 2647330"/>
              <a:gd name="connsiteY10" fmla="*/ 5205046 h 6879102"/>
              <a:gd name="connsiteX11" fmla="*/ 211017 w 2647330"/>
              <a:gd name="connsiteY11" fmla="*/ 5894363 h 6879102"/>
              <a:gd name="connsiteX12" fmla="*/ 1111350 w 2647330"/>
              <a:gd name="connsiteY12" fmla="*/ 6499274 h 6879102"/>
              <a:gd name="connsiteX13" fmla="*/ 2644726 w 2647330"/>
              <a:gd name="connsiteY13" fmla="*/ 6879102 h 6879102"/>
              <a:gd name="connsiteX14" fmla="*/ 56271 w 2647330"/>
              <a:gd name="connsiteY14" fmla="*/ 6822831 h 6879102"/>
              <a:gd name="connsiteX15" fmla="*/ 0 w 2647330"/>
              <a:gd name="connsiteY15" fmla="*/ 0 h 6879102"/>
              <a:gd name="connsiteX0" fmla="*/ 0 w 2647330"/>
              <a:gd name="connsiteY0" fmla="*/ 0 h 6879102"/>
              <a:gd name="connsiteX1" fmla="*/ 858130 w 2647330"/>
              <a:gd name="connsiteY1" fmla="*/ 2 h 6879102"/>
              <a:gd name="connsiteX2" fmla="*/ 140679 w 2647330"/>
              <a:gd name="connsiteY2" fmla="*/ 1111348 h 6879102"/>
              <a:gd name="connsiteX3" fmla="*/ 365762 w 2647330"/>
              <a:gd name="connsiteY3" fmla="*/ 1645920 h 6879102"/>
              <a:gd name="connsiteX4" fmla="*/ 661183 w 2647330"/>
              <a:gd name="connsiteY4" fmla="*/ 2067951 h 6879102"/>
              <a:gd name="connsiteX5" fmla="*/ 1308296 w 2647330"/>
              <a:gd name="connsiteY5" fmla="*/ 2518117 h 6879102"/>
              <a:gd name="connsiteX6" fmla="*/ 731520 w 2647330"/>
              <a:gd name="connsiteY6" fmla="*/ 2827606 h 6879102"/>
              <a:gd name="connsiteX7" fmla="*/ 576776 w 2647330"/>
              <a:gd name="connsiteY7" fmla="*/ 3657601 h 6879102"/>
              <a:gd name="connsiteX8" fmla="*/ 1252027 w 2647330"/>
              <a:gd name="connsiteY8" fmla="*/ 4515729 h 6879102"/>
              <a:gd name="connsiteX9" fmla="*/ 1266093 w 2647330"/>
              <a:gd name="connsiteY9" fmla="*/ 4501663 h 6879102"/>
              <a:gd name="connsiteX10" fmla="*/ 422032 w 2647330"/>
              <a:gd name="connsiteY10" fmla="*/ 4698610 h 6879102"/>
              <a:gd name="connsiteX11" fmla="*/ 112544 w 2647330"/>
              <a:gd name="connsiteY11" fmla="*/ 5205046 h 6879102"/>
              <a:gd name="connsiteX12" fmla="*/ 211017 w 2647330"/>
              <a:gd name="connsiteY12" fmla="*/ 5894363 h 6879102"/>
              <a:gd name="connsiteX13" fmla="*/ 1111350 w 2647330"/>
              <a:gd name="connsiteY13" fmla="*/ 6499274 h 6879102"/>
              <a:gd name="connsiteX14" fmla="*/ 2644726 w 2647330"/>
              <a:gd name="connsiteY14" fmla="*/ 6879102 h 6879102"/>
              <a:gd name="connsiteX15" fmla="*/ 56271 w 2647330"/>
              <a:gd name="connsiteY15" fmla="*/ 6822831 h 6879102"/>
              <a:gd name="connsiteX16" fmla="*/ 0 w 2647330"/>
              <a:gd name="connsiteY16" fmla="*/ 0 h 6879102"/>
              <a:gd name="connsiteX0" fmla="*/ 0 w 2647330"/>
              <a:gd name="connsiteY0" fmla="*/ 0 h 6879102"/>
              <a:gd name="connsiteX1" fmla="*/ 858130 w 2647330"/>
              <a:gd name="connsiteY1" fmla="*/ 2 h 6879102"/>
              <a:gd name="connsiteX2" fmla="*/ 140679 w 2647330"/>
              <a:gd name="connsiteY2" fmla="*/ 1111348 h 6879102"/>
              <a:gd name="connsiteX3" fmla="*/ 365762 w 2647330"/>
              <a:gd name="connsiteY3" fmla="*/ 2138290 h 6879102"/>
              <a:gd name="connsiteX4" fmla="*/ 661183 w 2647330"/>
              <a:gd name="connsiteY4" fmla="*/ 2067951 h 6879102"/>
              <a:gd name="connsiteX5" fmla="*/ 1308296 w 2647330"/>
              <a:gd name="connsiteY5" fmla="*/ 2518117 h 6879102"/>
              <a:gd name="connsiteX6" fmla="*/ 731520 w 2647330"/>
              <a:gd name="connsiteY6" fmla="*/ 2827606 h 6879102"/>
              <a:gd name="connsiteX7" fmla="*/ 576776 w 2647330"/>
              <a:gd name="connsiteY7" fmla="*/ 3657601 h 6879102"/>
              <a:gd name="connsiteX8" fmla="*/ 1252027 w 2647330"/>
              <a:gd name="connsiteY8" fmla="*/ 4515729 h 6879102"/>
              <a:gd name="connsiteX9" fmla="*/ 1266093 w 2647330"/>
              <a:gd name="connsiteY9" fmla="*/ 4501663 h 6879102"/>
              <a:gd name="connsiteX10" fmla="*/ 422032 w 2647330"/>
              <a:gd name="connsiteY10" fmla="*/ 4698610 h 6879102"/>
              <a:gd name="connsiteX11" fmla="*/ 112544 w 2647330"/>
              <a:gd name="connsiteY11" fmla="*/ 5205046 h 6879102"/>
              <a:gd name="connsiteX12" fmla="*/ 211017 w 2647330"/>
              <a:gd name="connsiteY12" fmla="*/ 5894363 h 6879102"/>
              <a:gd name="connsiteX13" fmla="*/ 1111350 w 2647330"/>
              <a:gd name="connsiteY13" fmla="*/ 6499274 h 6879102"/>
              <a:gd name="connsiteX14" fmla="*/ 2644726 w 2647330"/>
              <a:gd name="connsiteY14" fmla="*/ 6879102 h 6879102"/>
              <a:gd name="connsiteX15" fmla="*/ 56271 w 2647330"/>
              <a:gd name="connsiteY15" fmla="*/ 6822831 h 6879102"/>
              <a:gd name="connsiteX16" fmla="*/ 0 w 2647330"/>
              <a:gd name="connsiteY16" fmla="*/ 0 h 6879102"/>
              <a:gd name="connsiteX0" fmla="*/ 0 w 2647330"/>
              <a:gd name="connsiteY0" fmla="*/ 0 h 6879102"/>
              <a:gd name="connsiteX1" fmla="*/ 858130 w 2647330"/>
              <a:gd name="connsiteY1" fmla="*/ 2 h 6879102"/>
              <a:gd name="connsiteX2" fmla="*/ 28137 w 2647330"/>
              <a:gd name="connsiteY2" fmla="*/ 1125416 h 6879102"/>
              <a:gd name="connsiteX3" fmla="*/ 365762 w 2647330"/>
              <a:gd name="connsiteY3" fmla="*/ 2138290 h 6879102"/>
              <a:gd name="connsiteX4" fmla="*/ 661183 w 2647330"/>
              <a:gd name="connsiteY4" fmla="*/ 2067951 h 6879102"/>
              <a:gd name="connsiteX5" fmla="*/ 1308296 w 2647330"/>
              <a:gd name="connsiteY5" fmla="*/ 2518117 h 6879102"/>
              <a:gd name="connsiteX6" fmla="*/ 731520 w 2647330"/>
              <a:gd name="connsiteY6" fmla="*/ 2827606 h 6879102"/>
              <a:gd name="connsiteX7" fmla="*/ 576776 w 2647330"/>
              <a:gd name="connsiteY7" fmla="*/ 3657601 h 6879102"/>
              <a:gd name="connsiteX8" fmla="*/ 1252027 w 2647330"/>
              <a:gd name="connsiteY8" fmla="*/ 4515729 h 6879102"/>
              <a:gd name="connsiteX9" fmla="*/ 1266093 w 2647330"/>
              <a:gd name="connsiteY9" fmla="*/ 4501663 h 6879102"/>
              <a:gd name="connsiteX10" fmla="*/ 422032 w 2647330"/>
              <a:gd name="connsiteY10" fmla="*/ 4698610 h 6879102"/>
              <a:gd name="connsiteX11" fmla="*/ 112544 w 2647330"/>
              <a:gd name="connsiteY11" fmla="*/ 5205046 h 6879102"/>
              <a:gd name="connsiteX12" fmla="*/ 211017 w 2647330"/>
              <a:gd name="connsiteY12" fmla="*/ 5894363 h 6879102"/>
              <a:gd name="connsiteX13" fmla="*/ 1111350 w 2647330"/>
              <a:gd name="connsiteY13" fmla="*/ 6499274 h 6879102"/>
              <a:gd name="connsiteX14" fmla="*/ 2644726 w 2647330"/>
              <a:gd name="connsiteY14" fmla="*/ 6879102 h 6879102"/>
              <a:gd name="connsiteX15" fmla="*/ 56271 w 2647330"/>
              <a:gd name="connsiteY15" fmla="*/ 6822831 h 6879102"/>
              <a:gd name="connsiteX16" fmla="*/ 0 w 2647330"/>
              <a:gd name="connsiteY16" fmla="*/ 0 h 6879102"/>
              <a:gd name="connsiteX0" fmla="*/ 0 w 2647330"/>
              <a:gd name="connsiteY0" fmla="*/ 0 h 6879102"/>
              <a:gd name="connsiteX1" fmla="*/ 858130 w 2647330"/>
              <a:gd name="connsiteY1" fmla="*/ 2 h 6879102"/>
              <a:gd name="connsiteX2" fmla="*/ 42205 w 2647330"/>
              <a:gd name="connsiteY2" fmla="*/ 1223889 h 6879102"/>
              <a:gd name="connsiteX3" fmla="*/ 365762 w 2647330"/>
              <a:gd name="connsiteY3" fmla="*/ 2138290 h 6879102"/>
              <a:gd name="connsiteX4" fmla="*/ 661183 w 2647330"/>
              <a:gd name="connsiteY4" fmla="*/ 2067951 h 6879102"/>
              <a:gd name="connsiteX5" fmla="*/ 1308296 w 2647330"/>
              <a:gd name="connsiteY5" fmla="*/ 2518117 h 6879102"/>
              <a:gd name="connsiteX6" fmla="*/ 731520 w 2647330"/>
              <a:gd name="connsiteY6" fmla="*/ 2827606 h 6879102"/>
              <a:gd name="connsiteX7" fmla="*/ 576776 w 2647330"/>
              <a:gd name="connsiteY7" fmla="*/ 3657601 h 6879102"/>
              <a:gd name="connsiteX8" fmla="*/ 1252027 w 2647330"/>
              <a:gd name="connsiteY8" fmla="*/ 4515729 h 6879102"/>
              <a:gd name="connsiteX9" fmla="*/ 1266093 w 2647330"/>
              <a:gd name="connsiteY9" fmla="*/ 4501663 h 6879102"/>
              <a:gd name="connsiteX10" fmla="*/ 422032 w 2647330"/>
              <a:gd name="connsiteY10" fmla="*/ 4698610 h 6879102"/>
              <a:gd name="connsiteX11" fmla="*/ 112544 w 2647330"/>
              <a:gd name="connsiteY11" fmla="*/ 5205046 h 6879102"/>
              <a:gd name="connsiteX12" fmla="*/ 211017 w 2647330"/>
              <a:gd name="connsiteY12" fmla="*/ 5894363 h 6879102"/>
              <a:gd name="connsiteX13" fmla="*/ 1111350 w 2647330"/>
              <a:gd name="connsiteY13" fmla="*/ 6499274 h 6879102"/>
              <a:gd name="connsiteX14" fmla="*/ 2644726 w 2647330"/>
              <a:gd name="connsiteY14" fmla="*/ 6879102 h 6879102"/>
              <a:gd name="connsiteX15" fmla="*/ 56271 w 2647330"/>
              <a:gd name="connsiteY15" fmla="*/ 6822831 h 6879102"/>
              <a:gd name="connsiteX16" fmla="*/ 0 w 2647330"/>
              <a:gd name="connsiteY16" fmla="*/ 0 h 6879102"/>
              <a:gd name="connsiteX0" fmla="*/ 0 w 2647330"/>
              <a:gd name="connsiteY0" fmla="*/ 0 h 6879102"/>
              <a:gd name="connsiteX1" fmla="*/ 858130 w 2647330"/>
              <a:gd name="connsiteY1" fmla="*/ 2 h 6879102"/>
              <a:gd name="connsiteX2" fmla="*/ 42205 w 2647330"/>
              <a:gd name="connsiteY2" fmla="*/ 1223889 h 6879102"/>
              <a:gd name="connsiteX3" fmla="*/ 365762 w 2647330"/>
              <a:gd name="connsiteY3" fmla="*/ 2138290 h 6879102"/>
              <a:gd name="connsiteX4" fmla="*/ 661183 w 2647330"/>
              <a:gd name="connsiteY4" fmla="*/ 2067951 h 6879102"/>
              <a:gd name="connsiteX5" fmla="*/ 1308296 w 2647330"/>
              <a:gd name="connsiteY5" fmla="*/ 2518117 h 6879102"/>
              <a:gd name="connsiteX6" fmla="*/ 731520 w 2647330"/>
              <a:gd name="connsiteY6" fmla="*/ 2827606 h 6879102"/>
              <a:gd name="connsiteX7" fmla="*/ 576776 w 2647330"/>
              <a:gd name="connsiteY7" fmla="*/ 3657601 h 6879102"/>
              <a:gd name="connsiteX8" fmla="*/ 1252027 w 2647330"/>
              <a:gd name="connsiteY8" fmla="*/ 4515729 h 6879102"/>
              <a:gd name="connsiteX9" fmla="*/ 1266093 w 2647330"/>
              <a:gd name="connsiteY9" fmla="*/ 4501663 h 6879102"/>
              <a:gd name="connsiteX10" fmla="*/ 422032 w 2647330"/>
              <a:gd name="connsiteY10" fmla="*/ 4698610 h 6879102"/>
              <a:gd name="connsiteX11" fmla="*/ 112544 w 2647330"/>
              <a:gd name="connsiteY11" fmla="*/ 5205046 h 6879102"/>
              <a:gd name="connsiteX12" fmla="*/ 211017 w 2647330"/>
              <a:gd name="connsiteY12" fmla="*/ 5894363 h 6879102"/>
              <a:gd name="connsiteX13" fmla="*/ 1111350 w 2647330"/>
              <a:gd name="connsiteY13" fmla="*/ 6499274 h 6879102"/>
              <a:gd name="connsiteX14" fmla="*/ 2644726 w 2647330"/>
              <a:gd name="connsiteY14" fmla="*/ 6879102 h 6879102"/>
              <a:gd name="connsiteX15" fmla="*/ 56271 w 2647330"/>
              <a:gd name="connsiteY15" fmla="*/ 6822831 h 6879102"/>
              <a:gd name="connsiteX16" fmla="*/ 0 w 2647330"/>
              <a:gd name="connsiteY16" fmla="*/ 0 h 6879102"/>
              <a:gd name="connsiteX0" fmla="*/ 0 w 2647330"/>
              <a:gd name="connsiteY0" fmla="*/ 0 h 6879102"/>
              <a:gd name="connsiteX1" fmla="*/ 858130 w 2647330"/>
              <a:gd name="connsiteY1" fmla="*/ 2 h 6879102"/>
              <a:gd name="connsiteX2" fmla="*/ 126611 w 2647330"/>
              <a:gd name="connsiteY2" fmla="*/ 1223889 h 6879102"/>
              <a:gd name="connsiteX3" fmla="*/ 365762 w 2647330"/>
              <a:gd name="connsiteY3" fmla="*/ 2138290 h 6879102"/>
              <a:gd name="connsiteX4" fmla="*/ 661183 w 2647330"/>
              <a:gd name="connsiteY4" fmla="*/ 2067951 h 6879102"/>
              <a:gd name="connsiteX5" fmla="*/ 1308296 w 2647330"/>
              <a:gd name="connsiteY5" fmla="*/ 2518117 h 6879102"/>
              <a:gd name="connsiteX6" fmla="*/ 731520 w 2647330"/>
              <a:gd name="connsiteY6" fmla="*/ 2827606 h 6879102"/>
              <a:gd name="connsiteX7" fmla="*/ 576776 w 2647330"/>
              <a:gd name="connsiteY7" fmla="*/ 3657601 h 6879102"/>
              <a:gd name="connsiteX8" fmla="*/ 1252027 w 2647330"/>
              <a:gd name="connsiteY8" fmla="*/ 4515729 h 6879102"/>
              <a:gd name="connsiteX9" fmla="*/ 1266093 w 2647330"/>
              <a:gd name="connsiteY9" fmla="*/ 4501663 h 6879102"/>
              <a:gd name="connsiteX10" fmla="*/ 422032 w 2647330"/>
              <a:gd name="connsiteY10" fmla="*/ 4698610 h 6879102"/>
              <a:gd name="connsiteX11" fmla="*/ 112544 w 2647330"/>
              <a:gd name="connsiteY11" fmla="*/ 5205046 h 6879102"/>
              <a:gd name="connsiteX12" fmla="*/ 211017 w 2647330"/>
              <a:gd name="connsiteY12" fmla="*/ 5894363 h 6879102"/>
              <a:gd name="connsiteX13" fmla="*/ 1111350 w 2647330"/>
              <a:gd name="connsiteY13" fmla="*/ 6499274 h 6879102"/>
              <a:gd name="connsiteX14" fmla="*/ 2644726 w 2647330"/>
              <a:gd name="connsiteY14" fmla="*/ 6879102 h 6879102"/>
              <a:gd name="connsiteX15" fmla="*/ 56271 w 2647330"/>
              <a:gd name="connsiteY15" fmla="*/ 6822831 h 6879102"/>
              <a:gd name="connsiteX16" fmla="*/ 0 w 2647330"/>
              <a:gd name="connsiteY16" fmla="*/ 0 h 6879102"/>
              <a:gd name="connsiteX0" fmla="*/ 0 w 2647330"/>
              <a:gd name="connsiteY0" fmla="*/ 0 h 6879102"/>
              <a:gd name="connsiteX1" fmla="*/ 858130 w 2647330"/>
              <a:gd name="connsiteY1" fmla="*/ 2 h 6879102"/>
              <a:gd name="connsiteX2" fmla="*/ 126611 w 2647330"/>
              <a:gd name="connsiteY2" fmla="*/ 1223889 h 6879102"/>
              <a:gd name="connsiteX3" fmla="*/ 365762 w 2647330"/>
              <a:gd name="connsiteY3" fmla="*/ 2138290 h 6879102"/>
              <a:gd name="connsiteX4" fmla="*/ 1378636 w 2647330"/>
              <a:gd name="connsiteY4" fmla="*/ 2391508 h 6879102"/>
              <a:gd name="connsiteX5" fmla="*/ 1308296 w 2647330"/>
              <a:gd name="connsiteY5" fmla="*/ 2518117 h 6879102"/>
              <a:gd name="connsiteX6" fmla="*/ 731520 w 2647330"/>
              <a:gd name="connsiteY6" fmla="*/ 2827606 h 6879102"/>
              <a:gd name="connsiteX7" fmla="*/ 576776 w 2647330"/>
              <a:gd name="connsiteY7" fmla="*/ 3657601 h 6879102"/>
              <a:gd name="connsiteX8" fmla="*/ 1252027 w 2647330"/>
              <a:gd name="connsiteY8" fmla="*/ 4515729 h 6879102"/>
              <a:gd name="connsiteX9" fmla="*/ 1266093 w 2647330"/>
              <a:gd name="connsiteY9" fmla="*/ 4501663 h 6879102"/>
              <a:gd name="connsiteX10" fmla="*/ 422032 w 2647330"/>
              <a:gd name="connsiteY10" fmla="*/ 4698610 h 6879102"/>
              <a:gd name="connsiteX11" fmla="*/ 112544 w 2647330"/>
              <a:gd name="connsiteY11" fmla="*/ 5205046 h 6879102"/>
              <a:gd name="connsiteX12" fmla="*/ 211017 w 2647330"/>
              <a:gd name="connsiteY12" fmla="*/ 5894363 h 6879102"/>
              <a:gd name="connsiteX13" fmla="*/ 1111350 w 2647330"/>
              <a:gd name="connsiteY13" fmla="*/ 6499274 h 6879102"/>
              <a:gd name="connsiteX14" fmla="*/ 2644726 w 2647330"/>
              <a:gd name="connsiteY14" fmla="*/ 6879102 h 6879102"/>
              <a:gd name="connsiteX15" fmla="*/ 56271 w 2647330"/>
              <a:gd name="connsiteY15" fmla="*/ 6822831 h 6879102"/>
              <a:gd name="connsiteX16" fmla="*/ 0 w 2647330"/>
              <a:gd name="connsiteY16" fmla="*/ 0 h 6879102"/>
              <a:gd name="connsiteX0" fmla="*/ 0 w 2647330"/>
              <a:gd name="connsiteY0" fmla="*/ 0 h 6879102"/>
              <a:gd name="connsiteX1" fmla="*/ 858130 w 2647330"/>
              <a:gd name="connsiteY1" fmla="*/ 2 h 6879102"/>
              <a:gd name="connsiteX2" fmla="*/ 126611 w 2647330"/>
              <a:gd name="connsiteY2" fmla="*/ 1223889 h 6879102"/>
              <a:gd name="connsiteX3" fmla="*/ 337627 w 2647330"/>
              <a:gd name="connsiteY3" fmla="*/ 2067952 h 6879102"/>
              <a:gd name="connsiteX4" fmla="*/ 1378636 w 2647330"/>
              <a:gd name="connsiteY4" fmla="*/ 2391508 h 6879102"/>
              <a:gd name="connsiteX5" fmla="*/ 1308296 w 2647330"/>
              <a:gd name="connsiteY5" fmla="*/ 2518117 h 6879102"/>
              <a:gd name="connsiteX6" fmla="*/ 731520 w 2647330"/>
              <a:gd name="connsiteY6" fmla="*/ 2827606 h 6879102"/>
              <a:gd name="connsiteX7" fmla="*/ 576776 w 2647330"/>
              <a:gd name="connsiteY7" fmla="*/ 3657601 h 6879102"/>
              <a:gd name="connsiteX8" fmla="*/ 1252027 w 2647330"/>
              <a:gd name="connsiteY8" fmla="*/ 4515729 h 6879102"/>
              <a:gd name="connsiteX9" fmla="*/ 1266093 w 2647330"/>
              <a:gd name="connsiteY9" fmla="*/ 4501663 h 6879102"/>
              <a:gd name="connsiteX10" fmla="*/ 422032 w 2647330"/>
              <a:gd name="connsiteY10" fmla="*/ 4698610 h 6879102"/>
              <a:gd name="connsiteX11" fmla="*/ 112544 w 2647330"/>
              <a:gd name="connsiteY11" fmla="*/ 5205046 h 6879102"/>
              <a:gd name="connsiteX12" fmla="*/ 211017 w 2647330"/>
              <a:gd name="connsiteY12" fmla="*/ 5894363 h 6879102"/>
              <a:gd name="connsiteX13" fmla="*/ 1111350 w 2647330"/>
              <a:gd name="connsiteY13" fmla="*/ 6499274 h 6879102"/>
              <a:gd name="connsiteX14" fmla="*/ 2644726 w 2647330"/>
              <a:gd name="connsiteY14" fmla="*/ 6879102 h 6879102"/>
              <a:gd name="connsiteX15" fmla="*/ 56271 w 2647330"/>
              <a:gd name="connsiteY15" fmla="*/ 6822831 h 6879102"/>
              <a:gd name="connsiteX16" fmla="*/ 0 w 2647330"/>
              <a:gd name="connsiteY16" fmla="*/ 0 h 6879102"/>
              <a:gd name="connsiteX0" fmla="*/ 0 w 2647330"/>
              <a:gd name="connsiteY0" fmla="*/ 0 h 6879102"/>
              <a:gd name="connsiteX1" fmla="*/ 858130 w 2647330"/>
              <a:gd name="connsiteY1" fmla="*/ 2 h 6879102"/>
              <a:gd name="connsiteX2" fmla="*/ 126611 w 2647330"/>
              <a:gd name="connsiteY2" fmla="*/ 1223889 h 6879102"/>
              <a:gd name="connsiteX3" fmla="*/ 337627 w 2647330"/>
              <a:gd name="connsiteY3" fmla="*/ 2067952 h 6879102"/>
              <a:gd name="connsiteX4" fmla="*/ 1378636 w 2647330"/>
              <a:gd name="connsiteY4" fmla="*/ 2391508 h 6879102"/>
              <a:gd name="connsiteX5" fmla="*/ 1308296 w 2647330"/>
              <a:gd name="connsiteY5" fmla="*/ 2518117 h 6879102"/>
              <a:gd name="connsiteX6" fmla="*/ 745588 w 2647330"/>
              <a:gd name="connsiteY6" fmla="*/ 2883877 h 6879102"/>
              <a:gd name="connsiteX7" fmla="*/ 576776 w 2647330"/>
              <a:gd name="connsiteY7" fmla="*/ 3657601 h 6879102"/>
              <a:gd name="connsiteX8" fmla="*/ 1252027 w 2647330"/>
              <a:gd name="connsiteY8" fmla="*/ 4515729 h 6879102"/>
              <a:gd name="connsiteX9" fmla="*/ 1266093 w 2647330"/>
              <a:gd name="connsiteY9" fmla="*/ 4501663 h 6879102"/>
              <a:gd name="connsiteX10" fmla="*/ 422032 w 2647330"/>
              <a:gd name="connsiteY10" fmla="*/ 4698610 h 6879102"/>
              <a:gd name="connsiteX11" fmla="*/ 112544 w 2647330"/>
              <a:gd name="connsiteY11" fmla="*/ 5205046 h 6879102"/>
              <a:gd name="connsiteX12" fmla="*/ 211017 w 2647330"/>
              <a:gd name="connsiteY12" fmla="*/ 5894363 h 6879102"/>
              <a:gd name="connsiteX13" fmla="*/ 1111350 w 2647330"/>
              <a:gd name="connsiteY13" fmla="*/ 6499274 h 6879102"/>
              <a:gd name="connsiteX14" fmla="*/ 2644726 w 2647330"/>
              <a:gd name="connsiteY14" fmla="*/ 6879102 h 6879102"/>
              <a:gd name="connsiteX15" fmla="*/ 56271 w 2647330"/>
              <a:gd name="connsiteY15" fmla="*/ 6822831 h 6879102"/>
              <a:gd name="connsiteX16" fmla="*/ 0 w 2647330"/>
              <a:gd name="connsiteY16" fmla="*/ 0 h 6879102"/>
              <a:gd name="connsiteX0" fmla="*/ 0 w 2647330"/>
              <a:gd name="connsiteY0" fmla="*/ 0 h 6879102"/>
              <a:gd name="connsiteX1" fmla="*/ 858130 w 2647330"/>
              <a:gd name="connsiteY1" fmla="*/ 2 h 6879102"/>
              <a:gd name="connsiteX2" fmla="*/ 126611 w 2647330"/>
              <a:gd name="connsiteY2" fmla="*/ 1223889 h 6879102"/>
              <a:gd name="connsiteX3" fmla="*/ 337627 w 2647330"/>
              <a:gd name="connsiteY3" fmla="*/ 2067952 h 6879102"/>
              <a:gd name="connsiteX4" fmla="*/ 1378636 w 2647330"/>
              <a:gd name="connsiteY4" fmla="*/ 2391508 h 6879102"/>
              <a:gd name="connsiteX5" fmla="*/ 1308296 w 2647330"/>
              <a:gd name="connsiteY5" fmla="*/ 2518117 h 6879102"/>
              <a:gd name="connsiteX6" fmla="*/ 745588 w 2647330"/>
              <a:gd name="connsiteY6" fmla="*/ 2883877 h 6879102"/>
              <a:gd name="connsiteX7" fmla="*/ 618979 w 2647330"/>
              <a:gd name="connsiteY7" fmla="*/ 3812346 h 6879102"/>
              <a:gd name="connsiteX8" fmla="*/ 1252027 w 2647330"/>
              <a:gd name="connsiteY8" fmla="*/ 4515729 h 6879102"/>
              <a:gd name="connsiteX9" fmla="*/ 1266093 w 2647330"/>
              <a:gd name="connsiteY9" fmla="*/ 4501663 h 6879102"/>
              <a:gd name="connsiteX10" fmla="*/ 422032 w 2647330"/>
              <a:gd name="connsiteY10" fmla="*/ 4698610 h 6879102"/>
              <a:gd name="connsiteX11" fmla="*/ 112544 w 2647330"/>
              <a:gd name="connsiteY11" fmla="*/ 5205046 h 6879102"/>
              <a:gd name="connsiteX12" fmla="*/ 211017 w 2647330"/>
              <a:gd name="connsiteY12" fmla="*/ 5894363 h 6879102"/>
              <a:gd name="connsiteX13" fmla="*/ 1111350 w 2647330"/>
              <a:gd name="connsiteY13" fmla="*/ 6499274 h 6879102"/>
              <a:gd name="connsiteX14" fmla="*/ 2644726 w 2647330"/>
              <a:gd name="connsiteY14" fmla="*/ 6879102 h 6879102"/>
              <a:gd name="connsiteX15" fmla="*/ 56271 w 2647330"/>
              <a:gd name="connsiteY15" fmla="*/ 6822831 h 6879102"/>
              <a:gd name="connsiteX16" fmla="*/ 0 w 2647330"/>
              <a:gd name="connsiteY16" fmla="*/ 0 h 6879102"/>
              <a:gd name="connsiteX0" fmla="*/ 0 w 2647330"/>
              <a:gd name="connsiteY0" fmla="*/ 0 h 6879102"/>
              <a:gd name="connsiteX1" fmla="*/ 858130 w 2647330"/>
              <a:gd name="connsiteY1" fmla="*/ 2 h 6879102"/>
              <a:gd name="connsiteX2" fmla="*/ 126611 w 2647330"/>
              <a:gd name="connsiteY2" fmla="*/ 1223889 h 6879102"/>
              <a:gd name="connsiteX3" fmla="*/ 337627 w 2647330"/>
              <a:gd name="connsiteY3" fmla="*/ 2067952 h 6879102"/>
              <a:gd name="connsiteX4" fmla="*/ 1378636 w 2647330"/>
              <a:gd name="connsiteY4" fmla="*/ 2391508 h 6879102"/>
              <a:gd name="connsiteX5" fmla="*/ 1308296 w 2647330"/>
              <a:gd name="connsiteY5" fmla="*/ 2518117 h 6879102"/>
              <a:gd name="connsiteX6" fmla="*/ 745588 w 2647330"/>
              <a:gd name="connsiteY6" fmla="*/ 2883877 h 6879102"/>
              <a:gd name="connsiteX7" fmla="*/ 548642 w 2647330"/>
              <a:gd name="connsiteY7" fmla="*/ 3369213 h 6879102"/>
              <a:gd name="connsiteX8" fmla="*/ 618979 w 2647330"/>
              <a:gd name="connsiteY8" fmla="*/ 3812346 h 6879102"/>
              <a:gd name="connsiteX9" fmla="*/ 1252027 w 2647330"/>
              <a:gd name="connsiteY9" fmla="*/ 4515729 h 6879102"/>
              <a:gd name="connsiteX10" fmla="*/ 1266093 w 2647330"/>
              <a:gd name="connsiteY10" fmla="*/ 4501663 h 6879102"/>
              <a:gd name="connsiteX11" fmla="*/ 422032 w 2647330"/>
              <a:gd name="connsiteY11" fmla="*/ 4698610 h 6879102"/>
              <a:gd name="connsiteX12" fmla="*/ 112544 w 2647330"/>
              <a:gd name="connsiteY12" fmla="*/ 5205046 h 6879102"/>
              <a:gd name="connsiteX13" fmla="*/ 211017 w 2647330"/>
              <a:gd name="connsiteY13" fmla="*/ 5894363 h 6879102"/>
              <a:gd name="connsiteX14" fmla="*/ 1111350 w 2647330"/>
              <a:gd name="connsiteY14" fmla="*/ 6499274 h 6879102"/>
              <a:gd name="connsiteX15" fmla="*/ 2644726 w 2647330"/>
              <a:gd name="connsiteY15" fmla="*/ 6879102 h 6879102"/>
              <a:gd name="connsiteX16" fmla="*/ 56271 w 2647330"/>
              <a:gd name="connsiteY16" fmla="*/ 6822831 h 6879102"/>
              <a:gd name="connsiteX17" fmla="*/ 0 w 2647330"/>
              <a:gd name="connsiteY17" fmla="*/ 0 h 6879102"/>
              <a:gd name="connsiteX0" fmla="*/ 0 w 2647330"/>
              <a:gd name="connsiteY0" fmla="*/ 0 h 6879102"/>
              <a:gd name="connsiteX1" fmla="*/ 858130 w 2647330"/>
              <a:gd name="connsiteY1" fmla="*/ 2 h 6879102"/>
              <a:gd name="connsiteX2" fmla="*/ 126611 w 2647330"/>
              <a:gd name="connsiteY2" fmla="*/ 1223889 h 6879102"/>
              <a:gd name="connsiteX3" fmla="*/ 337627 w 2647330"/>
              <a:gd name="connsiteY3" fmla="*/ 2067952 h 6879102"/>
              <a:gd name="connsiteX4" fmla="*/ 1378636 w 2647330"/>
              <a:gd name="connsiteY4" fmla="*/ 2391508 h 6879102"/>
              <a:gd name="connsiteX5" fmla="*/ 1308296 w 2647330"/>
              <a:gd name="connsiteY5" fmla="*/ 2518117 h 6879102"/>
              <a:gd name="connsiteX6" fmla="*/ 745588 w 2647330"/>
              <a:gd name="connsiteY6" fmla="*/ 2883877 h 6879102"/>
              <a:gd name="connsiteX7" fmla="*/ 548642 w 2647330"/>
              <a:gd name="connsiteY7" fmla="*/ 3369213 h 6879102"/>
              <a:gd name="connsiteX8" fmla="*/ 618979 w 2647330"/>
              <a:gd name="connsiteY8" fmla="*/ 3812346 h 6879102"/>
              <a:gd name="connsiteX9" fmla="*/ 1252027 w 2647330"/>
              <a:gd name="connsiteY9" fmla="*/ 4515729 h 6879102"/>
              <a:gd name="connsiteX10" fmla="*/ 1266093 w 2647330"/>
              <a:gd name="connsiteY10" fmla="*/ 4501663 h 6879102"/>
              <a:gd name="connsiteX11" fmla="*/ 534573 w 2647330"/>
              <a:gd name="connsiteY11" fmla="*/ 4670474 h 6879102"/>
              <a:gd name="connsiteX12" fmla="*/ 112544 w 2647330"/>
              <a:gd name="connsiteY12" fmla="*/ 5205046 h 6879102"/>
              <a:gd name="connsiteX13" fmla="*/ 211017 w 2647330"/>
              <a:gd name="connsiteY13" fmla="*/ 5894363 h 6879102"/>
              <a:gd name="connsiteX14" fmla="*/ 1111350 w 2647330"/>
              <a:gd name="connsiteY14" fmla="*/ 6499274 h 6879102"/>
              <a:gd name="connsiteX15" fmla="*/ 2644726 w 2647330"/>
              <a:gd name="connsiteY15" fmla="*/ 6879102 h 6879102"/>
              <a:gd name="connsiteX16" fmla="*/ 56271 w 2647330"/>
              <a:gd name="connsiteY16" fmla="*/ 6822831 h 6879102"/>
              <a:gd name="connsiteX17" fmla="*/ 0 w 2647330"/>
              <a:gd name="connsiteY17" fmla="*/ 0 h 6879102"/>
              <a:gd name="connsiteX0" fmla="*/ 0 w 2647330"/>
              <a:gd name="connsiteY0" fmla="*/ 0 h 6879102"/>
              <a:gd name="connsiteX1" fmla="*/ 858130 w 2647330"/>
              <a:gd name="connsiteY1" fmla="*/ 2 h 6879102"/>
              <a:gd name="connsiteX2" fmla="*/ 126611 w 2647330"/>
              <a:gd name="connsiteY2" fmla="*/ 1223889 h 6879102"/>
              <a:gd name="connsiteX3" fmla="*/ 337627 w 2647330"/>
              <a:gd name="connsiteY3" fmla="*/ 2067952 h 6879102"/>
              <a:gd name="connsiteX4" fmla="*/ 1378636 w 2647330"/>
              <a:gd name="connsiteY4" fmla="*/ 2391508 h 6879102"/>
              <a:gd name="connsiteX5" fmla="*/ 1308296 w 2647330"/>
              <a:gd name="connsiteY5" fmla="*/ 2518117 h 6879102"/>
              <a:gd name="connsiteX6" fmla="*/ 745588 w 2647330"/>
              <a:gd name="connsiteY6" fmla="*/ 2883877 h 6879102"/>
              <a:gd name="connsiteX7" fmla="*/ 548642 w 2647330"/>
              <a:gd name="connsiteY7" fmla="*/ 3369213 h 6879102"/>
              <a:gd name="connsiteX8" fmla="*/ 618979 w 2647330"/>
              <a:gd name="connsiteY8" fmla="*/ 3812346 h 6879102"/>
              <a:gd name="connsiteX9" fmla="*/ 1252027 w 2647330"/>
              <a:gd name="connsiteY9" fmla="*/ 4515729 h 6879102"/>
              <a:gd name="connsiteX10" fmla="*/ 1322364 w 2647330"/>
              <a:gd name="connsiteY10" fmla="*/ 4515731 h 6879102"/>
              <a:gd name="connsiteX11" fmla="*/ 534573 w 2647330"/>
              <a:gd name="connsiteY11" fmla="*/ 4670474 h 6879102"/>
              <a:gd name="connsiteX12" fmla="*/ 112544 w 2647330"/>
              <a:gd name="connsiteY12" fmla="*/ 5205046 h 6879102"/>
              <a:gd name="connsiteX13" fmla="*/ 211017 w 2647330"/>
              <a:gd name="connsiteY13" fmla="*/ 5894363 h 6879102"/>
              <a:gd name="connsiteX14" fmla="*/ 1111350 w 2647330"/>
              <a:gd name="connsiteY14" fmla="*/ 6499274 h 6879102"/>
              <a:gd name="connsiteX15" fmla="*/ 2644726 w 2647330"/>
              <a:gd name="connsiteY15" fmla="*/ 6879102 h 6879102"/>
              <a:gd name="connsiteX16" fmla="*/ 56271 w 2647330"/>
              <a:gd name="connsiteY16" fmla="*/ 6822831 h 6879102"/>
              <a:gd name="connsiteX17" fmla="*/ 0 w 2647330"/>
              <a:gd name="connsiteY17" fmla="*/ 0 h 6879102"/>
              <a:gd name="connsiteX0" fmla="*/ 0 w 2647330"/>
              <a:gd name="connsiteY0" fmla="*/ 0 h 6879102"/>
              <a:gd name="connsiteX1" fmla="*/ 858130 w 2647330"/>
              <a:gd name="connsiteY1" fmla="*/ 2 h 6879102"/>
              <a:gd name="connsiteX2" fmla="*/ 126611 w 2647330"/>
              <a:gd name="connsiteY2" fmla="*/ 1223889 h 6879102"/>
              <a:gd name="connsiteX3" fmla="*/ 337627 w 2647330"/>
              <a:gd name="connsiteY3" fmla="*/ 2067952 h 6879102"/>
              <a:gd name="connsiteX4" fmla="*/ 1378636 w 2647330"/>
              <a:gd name="connsiteY4" fmla="*/ 2391508 h 6879102"/>
              <a:gd name="connsiteX5" fmla="*/ 1308296 w 2647330"/>
              <a:gd name="connsiteY5" fmla="*/ 2518117 h 6879102"/>
              <a:gd name="connsiteX6" fmla="*/ 745588 w 2647330"/>
              <a:gd name="connsiteY6" fmla="*/ 2883877 h 6879102"/>
              <a:gd name="connsiteX7" fmla="*/ 548642 w 2647330"/>
              <a:gd name="connsiteY7" fmla="*/ 3369213 h 6879102"/>
              <a:gd name="connsiteX8" fmla="*/ 618979 w 2647330"/>
              <a:gd name="connsiteY8" fmla="*/ 3812346 h 6879102"/>
              <a:gd name="connsiteX9" fmla="*/ 1266094 w 2647330"/>
              <a:gd name="connsiteY9" fmla="*/ 4368019 h 6879102"/>
              <a:gd name="connsiteX10" fmla="*/ 1252027 w 2647330"/>
              <a:gd name="connsiteY10" fmla="*/ 4515729 h 6879102"/>
              <a:gd name="connsiteX11" fmla="*/ 1322364 w 2647330"/>
              <a:gd name="connsiteY11" fmla="*/ 4515731 h 6879102"/>
              <a:gd name="connsiteX12" fmla="*/ 534573 w 2647330"/>
              <a:gd name="connsiteY12" fmla="*/ 4670474 h 6879102"/>
              <a:gd name="connsiteX13" fmla="*/ 112544 w 2647330"/>
              <a:gd name="connsiteY13" fmla="*/ 5205046 h 6879102"/>
              <a:gd name="connsiteX14" fmla="*/ 211017 w 2647330"/>
              <a:gd name="connsiteY14" fmla="*/ 5894363 h 6879102"/>
              <a:gd name="connsiteX15" fmla="*/ 1111350 w 2647330"/>
              <a:gd name="connsiteY15" fmla="*/ 6499274 h 6879102"/>
              <a:gd name="connsiteX16" fmla="*/ 2644726 w 2647330"/>
              <a:gd name="connsiteY16" fmla="*/ 6879102 h 6879102"/>
              <a:gd name="connsiteX17" fmla="*/ 56271 w 2647330"/>
              <a:gd name="connsiteY17" fmla="*/ 6822831 h 6879102"/>
              <a:gd name="connsiteX18" fmla="*/ 0 w 2647330"/>
              <a:gd name="connsiteY18" fmla="*/ 0 h 6879102"/>
              <a:gd name="connsiteX0" fmla="*/ 0 w 2647330"/>
              <a:gd name="connsiteY0" fmla="*/ 0 h 6879102"/>
              <a:gd name="connsiteX1" fmla="*/ 858130 w 2647330"/>
              <a:gd name="connsiteY1" fmla="*/ 2 h 6879102"/>
              <a:gd name="connsiteX2" fmla="*/ 618980 w 2647330"/>
              <a:gd name="connsiteY2" fmla="*/ 232117 h 6879102"/>
              <a:gd name="connsiteX3" fmla="*/ 126611 w 2647330"/>
              <a:gd name="connsiteY3" fmla="*/ 1223889 h 6879102"/>
              <a:gd name="connsiteX4" fmla="*/ 337627 w 2647330"/>
              <a:gd name="connsiteY4" fmla="*/ 2067952 h 6879102"/>
              <a:gd name="connsiteX5" fmla="*/ 1378636 w 2647330"/>
              <a:gd name="connsiteY5" fmla="*/ 2391508 h 6879102"/>
              <a:gd name="connsiteX6" fmla="*/ 1308296 w 2647330"/>
              <a:gd name="connsiteY6" fmla="*/ 2518117 h 6879102"/>
              <a:gd name="connsiteX7" fmla="*/ 745588 w 2647330"/>
              <a:gd name="connsiteY7" fmla="*/ 2883877 h 6879102"/>
              <a:gd name="connsiteX8" fmla="*/ 548642 w 2647330"/>
              <a:gd name="connsiteY8" fmla="*/ 3369213 h 6879102"/>
              <a:gd name="connsiteX9" fmla="*/ 618979 w 2647330"/>
              <a:gd name="connsiteY9" fmla="*/ 3812346 h 6879102"/>
              <a:gd name="connsiteX10" fmla="*/ 1266094 w 2647330"/>
              <a:gd name="connsiteY10" fmla="*/ 4368019 h 6879102"/>
              <a:gd name="connsiteX11" fmla="*/ 1252027 w 2647330"/>
              <a:gd name="connsiteY11" fmla="*/ 4515729 h 6879102"/>
              <a:gd name="connsiteX12" fmla="*/ 1322364 w 2647330"/>
              <a:gd name="connsiteY12" fmla="*/ 4515731 h 6879102"/>
              <a:gd name="connsiteX13" fmla="*/ 534573 w 2647330"/>
              <a:gd name="connsiteY13" fmla="*/ 4670474 h 6879102"/>
              <a:gd name="connsiteX14" fmla="*/ 112544 w 2647330"/>
              <a:gd name="connsiteY14" fmla="*/ 5205046 h 6879102"/>
              <a:gd name="connsiteX15" fmla="*/ 211017 w 2647330"/>
              <a:gd name="connsiteY15" fmla="*/ 5894363 h 6879102"/>
              <a:gd name="connsiteX16" fmla="*/ 1111350 w 2647330"/>
              <a:gd name="connsiteY16" fmla="*/ 6499274 h 6879102"/>
              <a:gd name="connsiteX17" fmla="*/ 2644726 w 2647330"/>
              <a:gd name="connsiteY17" fmla="*/ 6879102 h 6879102"/>
              <a:gd name="connsiteX18" fmla="*/ 56271 w 2647330"/>
              <a:gd name="connsiteY18" fmla="*/ 6822831 h 6879102"/>
              <a:gd name="connsiteX19" fmla="*/ 0 w 2647330"/>
              <a:gd name="connsiteY19" fmla="*/ 0 h 6879102"/>
              <a:gd name="connsiteX0" fmla="*/ 0 w 2647330"/>
              <a:gd name="connsiteY0" fmla="*/ 0 h 6879102"/>
              <a:gd name="connsiteX1" fmla="*/ 858130 w 2647330"/>
              <a:gd name="connsiteY1" fmla="*/ 2 h 6879102"/>
              <a:gd name="connsiteX2" fmla="*/ 829996 w 2647330"/>
              <a:gd name="connsiteY2" fmla="*/ 203982 h 6879102"/>
              <a:gd name="connsiteX3" fmla="*/ 126611 w 2647330"/>
              <a:gd name="connsiteY3" fmla="*/ 1223889 h 6879102"/>
              <a:gd name="connsiteX4" fmla="*/ 337627 w 2647330"/>
              <a:gd name="connsiteY4" fmla="*/ 2067952 h 6879102"/>
              <a:gd name="connsiteX5" fmla="*/ 1378636 w 2647330"/>
              <a:gd name="connsiteY5" fmla="*/ 2391508 h 6879102"/>
              <a:gd name="connsiteX6" fmla="*/ 1308296 w 2647330"/>
              <a:gd name="connsiteY6" fmla="*/ 2518117 h 6879102"/>
              <a:gd name="connsiteX7" fmla="*/ 745588 w 2647330"/>
              <a:gd name="connsiteY7" fmla="*/ 2883877 h 6879102"/>
              <a:gd name="connsiteX8" fmla="*/ 548642 w 2647330"/>
              <a:gd name="connsiteY8" fmla="*/ 3369213 h 6879102"/>
              <a:gd name="connsiteX9" fmla="*/ 618979 w 2647330"/>
              <a:gd name="connsiteY9" fmla="*/ 3812346 h 6879102"/>
              <a:gd name="connsiteX10" fmla="*/ 1266094 w 2647330"/>
              <a:gd name="connsiteY10" fmla="*/ 4368019 h 6879102"/>
              <a:gd name="connsiteX11" fmla="*/ 1252027 w 2647330"/>
              <a:gd name="connsiteY11" fmla="*/ 4515729 h 6879102"/>
              <a:gd name="connsiteX12" fmla="*/ 1322364 w 2647330"/>
              <a:gd name="connsiteY12" fmla="*/ 4515731 h 6879102"/>
              <a:gd name="connsiteX13" fmla="*/ 534573 w 2647330"/>
              <a:gd name="connsiteY13" fmla="*/ 4670474 h 6879102"/>
              <a:gd name="connsiteX14" fmla="*/ 112544 w 2647330"/>
              <a:gd name="connsiteY14" fmla="*/ 5205046 h 6879102"/>
              <a:gd name="connsiteX15" fmla="*/ 211017 w 2647330"/>
              <a:gd name="connsiteY15" fmla="*/ 5894363 h 6879102"/>
              <a:gd name="connsiteX16" fmla="*/ 1111350 w 2647330"/>
              <a:gd name="connsiteY16" fmla="*/ 6499274 h 6879102"/>
              <a:gd name="connsiteX17" fmla="*/ 2644726 w 2647330"/>
              <a:gd name="connsiteY17" fmla="*/ 6879102 h 6879102"/>
              <a:gd name="connsiteX18" fmla="*/ 56271 w 2647330"/>
              <a:gd name="connsiteY18" fmla="*/ 6822831 h 6879102"/>
              <a:gd name="connsiteX19" fmla="*/ 0 w 2647330"/>
              <a:gd name="connsiteY19" fmla="*/ 0 h 6879102"/>
              <a:gd name="connsiteX0" fmla="*/ 0 w 2647330"/>
              <a:gd name="connsiteY0" fmla="*/ 0 h 6879102"/>
              <a:gd name="connsiteX1" fmla="*/ 858130 w 2647330"/>
              <a:gd name="connsiteY1" fmla="*/ 2 h 6879102"/>
              <a:gd name="connsiteX2" fmla="*/ 829996 w 2647330"/>
              <a:gd name="connsiteY2" fmla="*/ 203982 h 6879102"/>
              <a:gd name="connsiteX3" fmla="*/ 126611 w 2647330"/>
              <a:gd name="connsiteY3" fmla="*/ 1223889 h 6879102"/>
              <a:gd name="connsiteX4" fmla="*/ 337627 w 2647330"/>
              <a:gd name="connsiteY4" fmla="*/ 2067952 h 6879102"/>
              <a:gd name="connsiteX5" fmla="*/ 1378636 w 2647330"/>
              <a:gd name="connsiteY5" fmla="*/ 2391508 h 6879102"/>
              <a:gd name="connsiteX6" fmla="*/ 1308296 w 2647330"/>
              <a:gd name="connsiteY6" fmla="*/ 2518117 h 6879102"/>
              <a:gd name="connsiteX7" fmla="*/ 745588 w 2647330"/>
              <a:gd name="connsiteY7" fmla="*/ 2883877 h 6879102"/>
              <a:gd name="connsiteX8" fmla="*/ 548642 w 2647330"/>
              <a:gd name="connsiteY8" fmla="*/ 3369213 h 6879102"/>
              <a:gd name="connsiteX9" fmla="*/ 618979 w 2647330"/>
              <a:gd name="connsiteY9" fmla="*/ 3812346 h 6879102"/>
              <a:gd name="connsiteX10" fmla="*/ 1266094 w 2647330"/>
              <a:gd name="connsiteY10" fmla="*/ 4368019 h 6879102"/>
              <a:gd name="connsiteX11" fmla="*/ 1252027 w 2647330"/>
              <a:gd name="connsiteY11" fmla="*/ 4515729 h 6879102"/>
              <a:gd name="connsiteX12" fmla="*/ 1322364 w 2647330"/>
              <a:gd name="connsiteY12" fmla="*/ 4515731 h 6879102"/>
              <a:gd name="connsiteX13" fmla="*/ 534573 w 2647330"/>
              <a:gd name="connsiteY13" fmla="*/ 4670474 h 6879102"/>
              <a:gd name="connsiteX14" fmla="*/ 112544 w 2647330"/>
              <a:gd name="connsiteY14" fmla="*/ 5205046 h 6879102"/>
              <a:gd name="connsiteX15" fmla="*/ 211017 w 2647330"/>
              <a:gd name="connsiteY15" fmla="*/ 5894363 h 6879102"/>
              <a:gd name="connsiteX16" fmla="*/ 1111350 w 2647330"/>
              <a:gd name="connsiteY16" fmla="*/ 6499274 h 6879102"/>
              <a:gd name="connsiteX17" fmla="*/ 2644726 w 2647330"/>
              <a:gd name="connsiteY17" fmla="*/ 6879102 h 6879102"/>
              <a:gd name="connsiteX18" fmla="*/ 56271 w 2647330"/>
              <a:gd name="connsiteY18" fmla="*/ 6822831 h 6879102"/>
              <a:gd name="connsiteX19" fmla="*/ 0 w 2647330"/>
              <a:gd name="connsiteY19" fmla="*/ 0 h 6879102"/>
              <a:gd name="connsiteX0" fmla="*/ 0 w 2647330"/>
              <a:gd name="connsiteY0" fmla="*/ 0 h 6879102"/>
              <a:gd name="connsiteX1" fmla="*/ 858130 w 2647330"/>
              <a:gd name="connsiteY1" fmla="*/ 2 h 6879102"/>
              <a:gd name="connsiteX2" fmla="*/ 829996 w 2647330"/>
              <a:gd name="connsiteY2" fmla="*/ 203982 h 6879102"/>
              <a:gd name="connsiteX3" fmla="*/ 126611 w 2647330"/>
              <a:gd name="connsiteY3" fmla="*/ 1223889 h 6879102"/>
              <a:gd name="connsiteX4" fmla="*/ 337627 w 2647330"/>
              <a:gd name="connsiteY4" fmla="*/ 2067952 h 6879102"/>
              <a:gd name="connsiteX5" fmla="*/ 1378636 w 2647330"/>
              <a:gd name="connsiteY5" fmla="*/ 2391508 h 6879102"/>
              <a:gd name="connsiteX6" fmla="*/ 1308296 w 2647330"/>
              <a:gd name="connsiteY6" fmla="*/ 2518117 h 6879102"/>
              <a:gd name="connsiteX7" fmla="*/ 745588 w 2647330"/>
              <a:gd name="connsiteY7" fmla="*/ 2883877 h 6879102"/>
              <a:gd name="connsiteX8" fmla="*/ 548642 w 2647330"/>
              <a:gd name="connsiteY8" fmla="*/ 3369213 h 6879102"/>
              <a:gd name="connsiteX9" fmla="*/ 618979 w 2647330"/>
              <a:gd name="connsiteY9" fmla="*/ 3812346 h 6879102"/>
              <a:gd name="connsiteX10" fmla="*/ 1266094 w 2647330"/>
              <a:gd name="connsiteY10" fmla="*/ 4368019 h 6879102"/>
              <a:gd name="connsiteX11" fmla="*/ 1252027 w 2647330"/>
              <a:gd name="connsiteY11" fmla="*/ 4515729 h 6879102"/>
              <a:gd name="connsiteX12" fmla="*/ 1322364 w 2647330"/>
              <a:gd name="connsiteY12" fmla="*/ 4515731 h 6879102"/>
              <a:gd name="connsiteX13" fmla="*/ 534573 w 2647330"/>
              <a:gd name="connsiteY13" fmla="*/ 4670474 h 6879102"/>
              <a:gd name="connsiteX14" fmla="*/ 112544 w 2647330"/>
              <a:gd name="connsiteY14" fmla="*/ 5205046 h 6879102"/>
              <a:gd name="connsiteX15" fmla="*/ 211017 w 2647330"/>
              <a:gd name="connsiteY15" fmla="*/ 5894363 h 6879102"/>
              <a:gd name="connsiteX16" fmla="*/ 1111350 w 2647330"/>
              <a:gd name="connsiteY16" fmla="*/ 6499274 h 6879102"/>
              <a:gd name="connsiteX17" fmla="*/ 2644726 w 2647330"/>
              <a:gd name="connsiteY17" fmla="*/ 6879102 h 6879102"/>
              <a:gd name="connsiteX18" fmla="*/ 56271 w 2647330"/>
              <a:gd name="connsiteY18" fmla="*/ 6822831 h 6879102"/>
              <a:gd name="connsiteX19" fmla="*/ 0 w 2647330"/>
              <a:gd name="connsiteY19" fmla="*/ 0 h 6879102"/>
              <a:gd name="connsiteX0" fmla="*/ 0 w 2647330"/>
              <a:gd name="connsiteY0" fmla="*/ 0 h 6879102"/>
              <a:gd name="connsiteX1" fmla="*/ 858130 w 2647330"/>
              <a:gd name="connsiteY1" fmla="*/ 2 h 6879102"/>
              <a:gd name="connsiteX2" fmla="*/ 829996 w 2647330"/>
              <a:gd name="connsiteY2" fmla="*/ 203982 h 6879102"/>
              <a:gd name="connsiteX3" fmla="*/ 492371 w 2647330"/>
              <a:gd name="connsiteY3" fmla="*/ 499404 h 6879102"/>
              <a:gd name="connsiteX4" fmla="*/ 126611 w 2647330"/>
              <a:gd name="connsiteY4" fmla="*/ 1223889 h 6879102"/>
              <a:gd name="connsiteX5" fmla="*/ 337627 w 2647330"/>
              <a:gd name="connsiteY5" fmla="*/ 2067952 h 6879102"/>
              <a:gd name="connsiteX6" fmla="*/ 1378636 w 2647330"/>
              <a:gd name="connsiteY6" fmla="*/ 2391508 h 6879102"/>
              <a:gd name="connsiteX7" fmla="*/ 1308296 w 2647330"/>
              <a:gd name="connsiteY7" fmla="*/ 2518117 h 6879102"/>
              <a:gd name="connsiteX8" fmla="*/ 745588 w 2647330"/>
              <a:gd name="connsiteY8" fmla="*/ 2883877 h 6879102"/>
              <a:gd name="connsiteX9" fmla="*/ 548642 w 2647330"/>
              <a:gd name="connsiteY9" fmla="*/ 3369213 h 6879102"/>
              <a:gd name="connsiteX10" fmla="*/ 618979 w 2647330"/>
              <a:gd name="connsiteY10" fmla="*/ 3812346 h 6879102"/>
              <a:gd name="connsiteX11" fmla="*/ 1266094 w 2647330"/>
              <a:gd name="connsiteY11" fmla="*/ 4368019 h 6879102"/>
              <a:gd name="connsiteX12" fmla="*/ 1252027 w 2647330"/>
              <a:gd name="connsiteY12" fmla="*/ 4515729 h 6879102"/>
              <a:gd name="connsiteX13" fmla="*/ 1322364 w 2647330"/>
              <a:gd name="connsiteY13" fmla="*/ 4515731 h 6879102"/>
              <a:gd name="connsiteX14" fmla="*/ 534573 w 2647330"/>
              <a:gd name="connsiteY14" fmla="*/ 4670474 h 6879102"/>
              <a:gd name="connsiteX15" fmla="*/ 112544 w 2647330"/>
              <a:gd name="connsiteY15" fmla="*/ 5205046 h 6879102"/>
              <a:gd name="connsiteX16" fmla="*/ 211017 w 2647330"/>
              <a:gd name="connsiteY16" fmla="*/ 5894363 h 6879102"/>
              <a:gd name="connsiteX17" fmla="*/ 1111350 w 2647330"/>
              <a:gd name="connsiteY17" fmla="*/ 6499274 h 6879102"/>
              <a:gd name="connsiteX18" fmla="*/ 2644726 w 2647330"/>
              <a:gd name="connsiteY18" fmla="*/ 6879102 h 6879102"/>
              <a:gd name="connsiteX19" fmla="*/ 56271 w 2647330"/>
              <a:gd name="connsiteY19" fmla="*/ 6822831 h 6879102"/>
              <a:gd name="connsiteX20" fmla="*/ 0 w 2647330"/>
              <a:gd name="connsiteY20" fmla="*/ 0 h 6879102"/>
              <a:gd name="connsiteX0" fmla="*/ 0 w 2647330"/>
              <a:gd name="connsiteY0" fmla="*/ 0 h 6879102"/>
              <a:gd name="connsiteX1" fmla="*/ 225084 w 2647330"/>
              <a:gd name="connsiteY1" fmla="*/ 604913 h 6879102"/>
              <a:gd name="connsiteX2" fmla="*/ 829996 w 2647330"/>
              <a:gd name="connsiteY2" fmla="*/ 203982 h 6879102"/>
              <a:gd name="connsiteX3" fmla="*/ 492371 w 2647330"/>
              <a:gd name="connsiteY3" fmla="*/ 499404 h 6879102"/>
              <a:gd name="connsiteX4" fmla="*/ 126611 w 2647330"/>
              <a:gd name="connsiteY4" fmla="*/ 1223889 h 6879102"/>
              <a:gd name="connsiteX5" fmla="*/ 337627 w 2647330"/>
              <a:gd name="connsiteY5" fmla="*/ 2067952 h 6879102"/>
              <a:gd name="connsiteX6" fmla="*/ 1378636 w 2647330"/>
              <a:gd name="connsiteY6" fmla="*/ 2391508 h 6879102"/>
              <a:gd name="connsiteX7" fmla="*/ 1308296 w 2647330"/>
              <a:gd name="connsiteY7" fmla="*/ 2518117 h 6879102"/>
              <a:gd name="connsiteX8" fmla="*/ 745588 w 2647330"/>
              <a:gd name="connsiteY8" fmla="*/ 2883877 h 6879102"/>
              <a:gd name="connsiteX9" fmla="*/ 548642 w 2647330"/>
              <a:gd name="connsiteY9" fmla="*/ 3369213 h 6879102"/>
              <a:gd name="connsiteX10" fmla="*/ 618979 w 2647330"/>
              <a:gd name="connsiteY10" fmla="*/ 3812346 h 6879102"/>
              <a:gd name="connsiteX11" fmla="*/ 1266094 w 2647330"/>
              <a:gd name="connsiteY11" fmla="*/ 4368019 h 6879102"/>
              <a:gd name="connsiteX12" fmla="*/ 1252027 w 2647330"/>
              <a:gd name="connsiteY12" fmla="*/ 4515729 h 6879102"/>
              <a:gd name="connsiteX13" fmla="*/ 1322364 w 2647330"/>
              <a:gd name="connsiteY13" fmla="*/ 4515731 h 6879102"/>
              <a:gd name="connsiteX14" fmla="*/ 534573 w 2647330"/>
              <a:gd name="connsiteY14" fmla="*/ 4670474 h 6879102"/>
              <a:gd name="connsiteX15" fmla="*/ 112544 w 2647330"/>
              <a:gd name="connsiteY15" fmla="*/ 5205046 h 6879102"/>
              <a:gd name="connsiteX16" fmla="*/ 211017 w 2647330"/>
              <a:gd name="connsiteY16" fmla="*/ 5894363 h 6879102"/>
              <a:gd name="connsiteX17" fmla="*/ 1111350 w 2647330"/>
              <a:gd name="connsiteY17" fmla="*/ 6499274 h 6879102"/>
              <a:gd name="connsiteX18" fmla="*/ 2644726 w 2647330"/>
              <a:gd name="connsiteY18" fmla="*/ 6879102 h 6879102"/>
              <a:gd name="connsiteX19" fmla="*/ 56271 w 2647330"/>
              <a:gd name="connsiteY19" fmla="*/ 6822831 h 6879102"/>
              <a:gd name="connsiteX20" fmla="*/ 0 w 2647330"/>
              <a:gd name="connsiteY20" fmla="*/ 0 h 6879102"/>
              <a:gd name="connsiteX0" fmla="*/ 0 w 2647330"/>
              <a:gd name="connsiteY0" fmla="*/ 0 h 6879102"/>
              <a:gd name="connsiteX1" fmla="*/ 225084 w 2647330"/>
              <a:gd name="connsiteY1" fmla="*/ 604913 h 6879102"/>
              <a:gd name="connsiteX2" fmla="*/ 365762 w 2647330"/>
              <a:gd name="connsiteY2" fmla="*/ 583810 h 6879102"/>
              <a:gd name="connsiteX3" fmla="*/ 492371 w 2647330"/>
              <a:gd name="connsiteY3" fmla="*/ 499404 h 6879102"/>
              <a:gd name="connsiteX4" fmla="*/ 126611 w 2647330"/>
              <a:gd name="connsiteY4" fmla="*/ 1223889 h 6879102"/>
              <a:gd name="connsiteX5" fmla="*/ 337627 w 2647330"/>
              <a:gd name="connsiteY5" fmla="*/ 2067952 h 6879102"/>
              <a:gd name="connsiteX6" fmla="*/ 1378636 w 2647330"/>
              <a:gd name="connsiteY6" fmla="*/ 2391508 h 6879102"/>
              <a:gd name="connsiteX7" fmla="*/ 1308296 w 2647330"/>
              <a:gd name="connsiteY7" fmla="*/ 2518117 h 6879102"/>
              <a:gd name="connsiteX8" fmla="*/ 745588 w 2647330"/>
              <a:gd name="connsiteY8" fmla="*/ 2883877 h 6879102"/>
              <a:gd name="connsiteX9" fmla="*/ 548642 w 2647330"/>
              <a:gd name="connsiteY9" fmla="*/ 3369213 h 6879102"/>
              <a:gd name="connsiteX10" fmla="*/ 618979 w 2647330"/>
              <a:gd name="connsiteY10" fmla="*/ 3812346 h 6879102"/>
              <a:gd name="connsiteX11" fmla="*/ 1266094 w 2647330"/>
              <a:gd name="connsiteY11" fmla="*/ 4368019 h 6879102"/>
              <a:gd name="connsiteX12" fmla="*/ 1252027 w 2647330"/>
              <a:gd name="connsiteY12" fmla="*/ 4515729 h 6879102"/>
              <a:gd name="connsiteX13" fmla="*/ 1322364 w 2647330"/>
              <a:gd name="connsiteY13" fmla="*/ 4515731 h 6879102"/>
              <a:gd name="connsiteX14" fmla="*/ 534573 w 2647330"/>
              <a:gd name="connsiteY14" fmla="*/ 4670474 h 6879102"/>
              <a:gd name="connsiteX15" fmla="*/ 112544 w 2647330"/>
              <a:gd name="connsiteY15" fmla="*/ 5205046 h 6879102"/>
              <a:gd name="connsiteX16" fmla="*/ 211017 w 2647330"/>
              <a:gd name="connsiteY16" fmla="*/ 5894363 h 6879102"/>
              <a:gd name="connsiteX17" fmla="*/ 1111350 w 2647330"/>
              <a:gd name="connsiteY17" fmla="*/ 6499274 h 6879102"/>
              <a:gd name="connsiteX18" fmla="*/ 2644726 w 2647330"/>
              <a:gd name="connsiteY18" fmla="*/ 6879102 h 6879102"/>
              <a:gd name="connsiteX19" fmla="*/ 56271 w 2647330"/>
              <a:gd name="connsiteY19" fmla="*/ 6822831 h 6879102"/>
              <a:gd name="connsiteX20" fmla="*/ 0 w 2647330"/>
              <a:gd name="connsiteY20" fmla="*/ 0 h 6879102"/>
              <a:gd name="connsiteX0" fmla="*/ 0 w 2647330"/>
              <a:gd name="connsiteY0" fmla="*/ 0 h 6879102"/>
              <a:gd name="connsiteX1" fmla="*/ 379829 w 2647330"/>
              <a:gd name="connsiteY1" fmla="*/ 478303 h 6879102"/>
              <a:gd name="connsiteX2" fmla="*/ 365762 w 2647330"/>
              <a:gd name="connsiteY2" fmla="*/ 583810 h 6879102"/>
              <a:gd name="connsiteX3" fmla="*/ 492371 w 2647330"/>
              <a:gd name="connsiteY3" fmla="*/ 499404 h 6879102"/>
              <a:gd name="connsiteX4" fmla="*/ 126611 w 2647330"/>
              <a:gd name="connsiteY4" fmla="*/ 1223889 h 6879102"/>
              <a:gd name="connsiteX5" fmla="*/ 337627 w 2647330"/>
              <a:gd name="connsiteY5" fmla="*/ 2067952 h 6879102"/>
              <a:gd name="connsiteX6" fmla="*/ 1378636 w 2647330"/>
              <a:gd name="connsiteY6" fmla="*/ 2391508 h 6879102"/>
              <a:gd name="connsiteX7" fmla="*/ 1308296 w 2647330"/>
              <a:gd name="connsiteY7" fmla="*/ 2518117 h 6879102"/>
              <a:gd name="connsiteX8" fmla="*/ 745588 w 2647330"/>
              <a:gd name="connsiteY8" fmla="*/ 2883877 h 6879102"/>
              <a:gd name="connsiteX9" fmla="*/ 548642 w 2647330"/>
              <a:gd name="connsiteY9" fmla="*/ 3369213 h 6879102"/>
              <a:gd name="connsiteX10" fmla="*/ 618979 w 2647330"/>
              <a:gd name="connsiteY10" fmla="*/ 3812346 h 6879102"/>
              <a:gd name="connsiteX11" fmla="*/ 1266094 w 2647330"/>
              <a:gd name="connsiteY11" fmla="*/ 4368019 h 6879102"/>
              <a:gd name="connsiteX12" fmla="*/ 1252027 w 2647330"/>
              <a:gd name="connsiteY12" fmla="*/ 4515729 h 6879102"/>
              <a:gd name="connsiteX13" fmla="*/ 1322364 w 2647330"/>
              <a:gd name="connsiteY13" fmla="*/ 4515731 h 6879102"/>
              <a:gd name="connsiteX14" fmla="*/ 534573 w 2647330"/>
              <a:gd name="connsiteY14" fmla="*/ 4670474 h 6879102"/>
              <a:gd name="connsiteX15" fmla="*/ 112544 w 2647330"/>
              <a:gd name="connsiteY15" fmla="*/ 5205046 h 6879102"/>
              <a:gd name="connsiteX16" fmla="*/ 211017 w 2647330"/>
              <a:gd name="connsiteY16" fmla="*/ 5894363 h 6879102"/>
              <a:gd name="connsiteX17" fmla="*/ 1111350 w 2647330"/>
              <a:gd name="connsiteY17" fmla="*/ 6499274 h 6879102"/>
              <a:gd name="connsiteX18" fmla="*/ 2644726 w 2647330"/>
              <a:gd name="connsiteY18" fmla="*/ 6879102 h 6879102"/>
              <a:gd name="connsiteX19" fmla="*/ 56271 w 2647330"/>
              <a:gd name="connsiteY19" fmla="*/ 6822831 h 6879102"/>
              <a:gd name="connsiteX20" fmla="*/ 0 w 2647330"/>
              <a:gd name="connsiteY20" fmla="*/ 0 h 6879102"/>
              <a:gd name="connsiteX0" fmla="*/ 0 w 2647330"/>
              <a:gd name="connsiteY0" fmla="*/ 0 h 6879102"/>
              <a:gd name="connsiteX1" fmla="*/ 379829 w 2647330"/>
              <a:gd name="connsiteY1" fmla="*/ 478303 h 6879102"/>
              <a:gd name="connsiteX2" fmla="*/ 365762 w 2647330"/>
              <a:gd name="connsiteY2" fmla="*/ 583810 h 6879102"/>
              <a:gd name="connsiteX3" fmla="*/ 450168 w 2647330"/>
              <a:gd name="connsiteY3" fmla="*/ 583810 h 6879102"/>
              <a:gd name="connsiteX4" fmla="*/ 126611 w 2647330"/>
              <a:gd name="connsiteY4" fmla="*/ 1223889 h 6879102"/>
              <a:gd name="connsiteX5" fmla="*/ 337627 w 2647330"/>
              <a:gd name="connsiteY5" fmla="*/ 2067952 h 6879102"/>
              <a:gd name="connsiteX6" fmla="*/ 1378636 w 2647330"/>
              <a:gd name="connsiteY6" fmla="*/ 2391508 h 6879102"/>
              <a:gd name="connsiteX7" fmla="*/ 1308296 w 2647330"/>
              <a:gd name="connsiteY7" fmla="*/ 2518117 h 6879102"/>
              <a:gd name="connsiteX8" fmla="*/ 745588 w 2647330"/>
              <a:gd name="connsiteY8" fmla="*/ 2883877 h 6879102"/>
              <a:gd name="connsiteX9" fmla="*/ 548642 w 2647330"/>
              <a:gd name="connsiteY9" fmla="*/ 3369213 h 6879102"/>
              <a:gd name="connsiteX10" fmla="*/ 618979 w 2647330"/>
              <a:gd name="connsiteY10" fmla="*/ 3812346 h 6879102"/>
              <a:gd name="connsiteX11" fmla="*/ 1266094 w 2647330"/>
              <a:gd name="connsiteY11" fmla="*/ 4368019 h 6879102"/>
              <a:gd name="connsiteX12" fmla="*/ 1252027 w 2647330"/>
              <a:gd name="connsiteY12" fmla="*/ 4515729 h 6879102"/>
              <a:gd name="connsiteX13" fmla="*/ 1322364 w 2647330"/>
              <a:gd name="connsiteY13" fmla="*/ 4515731 h 6879102"/>
              <a:gd name="connsiteX14" fmla="*/ 534573 w 2647330"/>
              <a:gd name="connsiteY14" fmla="*/ 4670474 h 6879102"/>
              <a:gd name="connsiteX15" fmla="*/ 112544 w 2647330"/>
              <a:gd name="connsiteY15" fmla="*/ 5205046 h 6879102"/>
              <a:gd name="connsiteX16" fmla="*/ 211017 w 2647330"/>
              <a:gd name="connsiteY16" fmla="*/ 5894363 h 6879102"/>
              <a:gd name="connsiteX17" fmla="*/ 1111350 w 2647330"/>
              <a:gd name="connsiteY17" fmla="*/ 6499274 h 6879102"/>
              <a:gd name="connsiteX18" fmla="*/ 2644726 w 2647330"/>
              <a:gd name="connsiteY18" fmla="*/ 6879102 h 6879102"/>
              <a:gd name="connsiteX19" fmla="*/ 56271 w 2647330"/>
              <a:gd name="connsiteY19" fmla="*/ 6822831 h 6879102"/>
              <a:gd name="connsiteX20" fmla="*/ 0 w 2647330"/>
              <a:gd name="connsiteY20" fmla="*/ 0 h 6879102"/>
              <a:gd name="connsiteX0" fmla="*/ 0 w 2647330"/>
              <a:gd name="connsiteY0" fmla="*/ 0 h 6879102"/>
              <a:gd name="connsiteX1" fmla="*/ 379829 w 2647330"/>
              <a:gd name="connsiteY1" fmla="*/ 478303 h 6879102"/>
              <a:gd name="connsiteX2" fmla="*/ 365762 w 2647330"/>
              <a:gd name="connsiteY2" fmla="*/ 583810 h 6879102"/>
              <a:gd name="connsiteX3" fmla="*/ 450168 w 2647330"/>
              <a:gd name="connsiteY3" fmla="*/ 583810 h 6879102"/>
              <a:gd name="connsiteX4" fmla="*/ 126611 w 2647330"/>
              <a:gd name="connsiteY4" fmla="*/ 1223889 h 6879102"/>
              <a:gd name="connsiteX5" fmla="*/ 337627 w 2647330"/>
              <a:gd name="connsiteY5" fmla="*/ 2067952 h 6879102"/>
              <a:gd name="connsiteX6" fmla="*/ 1378636 w 2647330"/>
              <a:gd name="connsiteY6" fmla="*/ 2391508 h 6879102"/>
              <a:gd name="connsiteX7" fmla="*/ 1322364 w 2647330"/>
              <a:gd name="connsiteY7" fmla="*/ 2433711 h 6879102"/>
              <a:gd name="connsiteX8" fmla="*/ 745588 w 2647330"/>
              <a:gd name="connsiteY8" fmla="*/ 2883877 h 6879102"/>
              <a:gd name="connsiteX9" fmla="*/ 548642 w 2647330"/>
              <a:gd name="connsiteY9" fmla="*/ 3369213 h 6879102"/>
              <a:gd name="connsiteX10" fmla="*/ 618979 w 2647330"/>
              <a:gd name="connsiteY10" fmla="*/ 3812346 h 6879102"/>
              <a:gd name="connsiteX11" fmla="*/ 1266094 w 2647330"/>
              <a:gd name="connsiteY11" fmla="*/ 4368019 h 6879102"/>
              <a:gd name="connsiteX12" fmla="*/ 1252027 w 2647330"/>
              <a:gd name="connsiteY12" fmla="*/ 4515729 h 6879102"/>
              <a:gd name="connsiteX13" fmla="*/ 1322364 w 2647330"/>
              <a:gd name="connsiteY13" fmla="*/ 4515731 h 6879102"/>
              <a:gd name="connsiteX14" fmla="*/ 534573 w 2647330"/>
              <a:gd name="connsiteY14" fmla="*/ 4670474 h 6879102"/>
              <a:gd name="connsiteX15" fmla="*/ 112544 w 2647330"/>
              <a:gd name="connsiteY15" fmla="*/ 5205046 h 6879102"/>
              <a:gd name="connsiteX16" fmla="*/ 211017 w 2647330"/>
              <a:gd name="connsiteY16" fmla="*/ 5894363 h 6879102"/>
              <a:gd name="connsiteX17" fmla="*/ 1111350 w 2647330"/>
              <a:gd name="connsiteY17" fmla="*/ 6499274 h 6879102"/>
              <a:gd name="connsiteX18" fmla="*/ 2644726 w 2647330"/>
              <a:gd name="connsiteY18" fmla="*/ 6879102 h 6879102"/>
              <a:gd name="connsiteX19" fmla="*/ 56271 w 2647330"/>
              <a:gd name="connsiteY19" fmla="*/ 6822831 h 6879102"/>
              <a:gd name="connsiteX20" fmla="*/ 0 w 2647330"/>
              <a:gd name="connsiteY20" fmla="*/ 0 h 6879102"/>
              <a:gd name="connsiteX0" fmla="*/ 0 w 2647330"/>
              <a:gd name="connsiteY0" fmla="*/ 0 h 6879102"/>
              <a:gd name="connsiteX1" fmla="*/ 379829 w 2647330"/>
              <a:gd name="connsiteY1" fmla="*/ 478303 h 6879102"/>
              <a:gd name="connsiteX2" fmla="*/ 365762 w 2647330"/>
              <a:gd name="connsiteY2" fmla="*/ 583810 h 6879102"/>
              <a:gd name="connsiteX3" fmla="*/ 450168 w 2647330"/>
              <a:gd name="connsiteY3" fmla="*/ 583810 h 6879102"/>
              <a:gd name="connsiteX4" fmla="*/ 126611 w 2647330"/>
              <a:gd name="connsiteY4" fmla="*/ 1223889 h 6879102"/>
              <a:gd name="connsiteX5" fmla="*/ 337627 w 2647330"/>
              <a:gd name="connsiteY5" fmla="*/ 2067952 h 6879102"/>
              <a:gd name="connsiteX6" fmla="*/ 801860 w 2647330"/>
              <a:gd name="connsiteY6" fmla="*/ 2356339 h 6879102"/>
              <a:gd name="connsiteX7" fmla="*/ 1378636 w 2647330"/>
              <a:gd name="connsiteY7" fmla="*/ 2391508 h 6879102"/>
              <a:gd name="connsiteX8" fmla="*/ 1322364 w 2647330"/>
              <a:gd name="connsiteY8" fmla="*/ 2433711 h 6879102"/>
              <a:gd name="connsiteX9" fmla="*/ 745588 w 2647330"/>
              <a:gd name="connsiteY9" fmla="*/ 2883877 h 6879102"/>
              <a:gd name="connsiteX10" fmla="*/ 548642 w 2647330"/>
              <a:gd name="connsiteY10" fmla="*/ 3369213 h 6879102"/>
              <a:gd name="connsiteX11" fmla="*/ 618979 w 2647330"/>
              <a:gd name="connsiteY11" fmla="*/ 3812346 h 6879102"/>
              <a:gd name="connsiteX12" fmla="*/ 1266094 w 2647330"/>
              <a:gd name="connsiteY12" fmla="*/ 4368019 h 6879102"/>
              <a:gd name="connsiteX13" fmla="*/ 1252027 w 2647330"/>
              <a:gd name="connsiteY13" fmla="*/ 4515729 h 6879102"/>
              <a:gd name="connsiteX14" fmla="*/ 1322364 w 2647330"/>
              <a:gd name="connsiteY14" fmla="*/ 4515731 h 6879102"/>
              <a:gd name="connsiteX15" fmla="*/ 534573 w 2647330"/>
              <a:gd name="connsiteY15" fmla="*/ 4670474 h 6879102"/>
              <a:gd name="connsiteX16" fmla="*/ 112544 w 2647330"/>
              <a:gd name="connsiteY16" fmla="*/ 5205046 h 6879102"/>
              <a:gd name="connsiteX17" fmla="*/ 211017 w 2647330"/>
              <a:gd name="connsiteY17" fmla="*/ 5894363 h 6879102"/>
              <a:gd name="connsiteX18" fmla="*/ 1111350 w 2647330"/>
              <a:gd name="connsiteY18" fmla="*/ 6499274 h 6879102"/>
              <a:gd name="connsiteX19" fmla="*/ 2644726 w 2647330"/>
              <a:gd name="connsiteY19" fmla="*/ 6879102 h 6879102"/>
              <a:gd name="connsiteX20" fmla="*/ 56271 w 2647330"/>
              <a:gd name="connsiteY20" fmla="*/ 6822831 h 6879102"/>
              <a:gd name="connsiteX21" fmla="*/ 0 w 2647330"/>
              <a:gd name="connsiteY21" fmla="*/ 0 h 6879102"/>
              <a:gd name="connsiteX0" fmla="*/ 0 w 2647330"/>
              <a:gd name="connsiteY0" fmla="*/ 0 h 6879102"/>
              <a:gd name="connsiteX1" fmla="*/ 379829 w 2647330"/>
              <a:gd name="connsiteY1" fmla="*/ 478303 h 6879102"/>
              <a:gd name="connsiteX2" fmla="*/ 365762 w 2647330"/>
              <a:gd name="connsiteY2" fmla="*/ 583810 h 6879102"/>
              <a:gd name="connsiteX3" fmla="*/ 450168 w 2647330"/>
              <a:gd name="connsiteY3" fmla="*/ 583810 h 6879102"/>
              <a:gd name="connsiteX4" fmla="*/ 126611 w 2647330"/>
              <a:gd name="connsiteY4" fmla="*/ 1223889 h 6879102"/>
              <a:gd name="connsiteX5" fmla="*/ 337627 w 2647330"/>
              <a:gd name="connsiteY5" fmla="*/ 2067952 h 6879102"/>
              <a:gd name="connsiteX6" fmla="*/ 801860 w 2647330"/>
              <a:gd name="connsiteY6" fmla="*/ 2356339 h 6879102"/>
              <a:gd name="connsiteX7" fmla="*/ 1378636 w 2647330"/>
              <a:gd name="connsiteY7" fmla="*/ 2391508 h 6879102"/>
              <a:gd name="connsiteX8" fmla="*/ 1322364 w 2647330"/>
              <a:gd name="connsiteY8" fmla="*/ 2433711 h 6879102"/>
              <a:gd name="connsiteX9" fmla="*/ 745588 w 2647330"/>
              <a:gd name="connsiteY9" fmla="*/ 2883877 h 6879102"/>
              <a:gd name="connsiteX10" fmla="*/ 548642 w 2647330"/>
              <a:gd name="connsiteY10" fmla="*/ 3369213 h 6879102"/>
              <a:gd name="connsiteX11" fmla="*/ 618979 w 2647330"/>
              <a:gd name="connsiteY11" fmla="*/ 3812346 h 6879102"/>
              <a:gd name="connsiteX12" fmla="*/ 1266094 w 2647330"/>
              <a:gd name="connsiteY12" fmla="*/ 4368019 h 6879102"/>
              <a:gd name="connsiteX13" fmla="*/ 1252027 w 2647330"/>
              <a:gd name="connsiteY13" fmla="*/ 4515729 h 6879102"/>
              <a:gd name="connsiteX14" fmla="*/ 1322364 w 2647330"/>
              <a:gd name="connsiteY14" fmla="*/ 4515731 h 6879102"/>
              <a:gd name="connsiteX15" fmla="*/ 534573 w 2647330"/>
              <a:gd name="connsiteY15" fmla="*/ 4670474 h 6879102"/>
              <a:gd name="connsiteX16" fmla="*/ 112544 w 2647330"/>
              <a:gd name="connsiteY16" fmla="*/ 5205046 h 6879102"/>
              <a:gd name="connsiteX17" fmla="*/ 211017 w 2647330"/>
              <a:gd name="connsiteY17" fmla="*/ 5894363 h 6879102"/>
              <a:gd name="connsiteX18" fmla="*/ 1111350 w 2647330"/>
              <a:gd name="connsiteY18" fmla="*/ 6499274 h 6879102"/>
              <a:gd name="connsiteX19" fmla="*/ 2644726 w 2647330"/>
              <a:gd name="connsiteY19" fmla="*/ 6879102 h 6879102"/>
              <a:gd name="connsiteX20" fmla="*/ 56271 w 2647330"/>
              <a:gd name="connsiteY20" fmla="*/ 6822831 h 6879102"/>
              <a:gd name="connsiteX21" fmla="*/ 0 w 2647330"/>
              <a:gd name="connsiteY21" fmla="*/ 0 h 6879102"/>
              <a:gd name="connsiteX0" fmla="*/ 0 w 2647330"/>
              <a:gd name="connsiteY0" fmla="*/ 0 h 6879102"/>
              <a:gd name="connsiteX1" fmla="*/ 379829 w 2647330"/>
              <a:gd name="connsiteY1" fmla="*/ 478303 h 6879102"/>
              <a:gd name="connsiteX2" fmla="*/ 365762 w 2647330"/>
              <a:gd name="connsiteY2" fmla="*/ 583810 h 6879102"/>
              <a:gd name="connsiteX3" fmla="*/ 450168 w 2647330"/>
              <a:gd name="connsiteY3" fmla="*/ 583810 h 6879102"/>
              <a:gd name="connsiteX4" fmla="*/ 126611 w 2647330"/>
              <a:gd name="connsiteY4" fmla="*/ 1223889 h 6879102"/>
              <a:gd name="connsiteX5" fmla="*/ 337627 w 2647330"/>
              <a:gd name="connsiteY5" fmla="*/ 2067952 h 6879102"/>
              <a:gd name="connsiteX6" fmla="*/ 815928 w 2647330"/>
              <a:gd name="connsiteY6" fmla="*/ 2314136 h 6879102"/>
              <a:gd name="connsiteX7" fmla="*/ 1378636 w 2647330"/>
              <a:gd name="connsiteY7" fmla="*/ 2391508 h 6879102"/>
              <a:gd name="connsiteX8" fmla="*/ 1322364 w 2647330"/>
              <a:gd name="connsiteY8" fmla="*/ 2433711 h 6879102"/>
              <a:gd name="connsiteX9" fmla="*/ 745588 w 2647330"/>
              <a:gd name="connsiteY9" fmla="*/ 2883877 h 6879102"/>
              <a:gd name="connsiteX10" fmla="*/ 548642 w 2647330"/>
              <a:gd name="connsiteY10" fmla="*/ 3369213 h 6879102"/>
              <a:gd name="connsiteX11" fmla="*/ 618979 w 2647330"/>
              <a:gd name="connsiteY11" fmla="*/ 3812346 h 6879102"/>
              <a:gd name="connsiteX12" fmla="*/ 1266094 w 2647330"/>
              <a:gd name="connsiteY12" fmla="*/ 4368019 h 6879102"/>
              <a:gd name="connsiteX13" fmla="*/ 1252027 w 2647330"/>
              <a:gd name="connsiteY13" fmla="*/ 4515729 h 6879102"/>
              <a:gd name="connsiteX14" fmla="*/ 1322364 w 2647330"/>
              <a:gd name="connsiteY14" fmla="*/ 4515731 h 6879102"/>
              <a:gd name="connsiteX15" fmla="*/ 534573 w 2647330"/>
              <a:gd name="connsiteY15" fmla="*/ 4670474 h 6879102"/>
              <a:gd name="connsiteX16" fmla="*/ 112544 w 2647330"/>
              <a:gd name="connsiteY16" fmla="*/ 5205046 h 6879102"/>
              <a:gd name="connsiteX17" fmla="*/ 211017 w 2647330"/>
              <a:gd name="connsiteY17" fmla="*/ 5894363 h 6879102"/>
              <a:gd name="connsiteX18" fmla="*/ 1111350 w 2647330"/>
              <a:gd name="connsiteY18" fmla="*/ 6499274 h 6879102"/>
              <a:gd name="connsiteX19" fmla="*/ 2644726 w 2647330"/>
              <a:gd name="connsiteY19" fmla="*/ 6879102 h 6879102"/>
              <a:gd name="connsiteX20" fmla="*/ 56271 w 2647330"/>
              <a:gd name="connsiteY20" fmla="*/ 6822831 h 6879102"/>
              <a:gd name="connsiteX21" fmla="*/ 0 w 2647330"/>
              <a:gd name="connsiteY21" fmla="*/ 0 h 6879102"/>
              <a:gd name="connsiteX0" fmla="*/ 0 w 2647330"/>
              <a:gd name="connsiteY0" fmla="*/ 0 h 6879102"/>
              <a:gd name="connsiteX1" fmla="*/ 379829 w 2647330"/>
              <a:gd name="connsiteY1" fmla="*/ 478303 h 6879102"/>
              <a:gd name="connsiteX2" fmla="*/ 365762 w 2647330"/>
              <a:gd name="connsiteY2" fmla="*/ 583810 h 6879102"/>
              <a:gd name="connsiteX3" fmla="*/ 450168 w 2647330"/>
              <a:gd name="connsiteY3" fmla="*/ 583810 h 6879102"/>
              <a:gd name="connsiteX4" fmla="*/ 126611 w 2647330"/>
              <a:gd name="connsiteY4" fmla="*/ 1223889 h 6879102"/>
              <a:gd name="connsiteX5" fmla="*/ 337627 w 2647330"/>
              <a:gd name="connsiteY5" fmla="*/ 2067952 h 6879102"/>
              <a:gd name="connsiteX6" fmla="*/ 815928 w 2647330"/>
              <a:gd name="connsiteY6" fmla="*/ 2314136 h 6879102"/>
              <a:gd name="connsiteX7" fmla="*/ 1378636 w 2647330"/>
              <a:gd name="connsiteY7" fmla="*/ 2391508 h 6879102"/>
              <a:gd name="connsiteX8" fmla="*/ 1322364 w 2647330"/>
              <a:gd name="connsiteY8" fmla="*/ 2433711 h 6879102"/>
              <a:gd name="connsiteX9" fmla="*/ 745588 w 2647330"/>
              <a:gd name="connsiteY9" fmla="*/ 2883877 h 6879102"/>
              <a:gd name="connsiteX10" fmla="*/ 548642 w 2647330"/>
              <a:gd name="connsiteY10" fmla="*/ 3369213 h 6879102"/>
              <a:gd name="connsiteX11" fmla="*/ 618979 w 2647330"/>
              <a:gd name="connsiteY11" fmla="*/ 3812346 h 6879102"/>
              <a:gd name="connsiteX12" fmla="*/ 1266094 w 2647330"/>
              <a:gd name="connsiteY12" fmla="*/ 4368019 h 6879102"/>
              <a:gd name="connsiteX13" fmla="*/ 1252027 w 2647330"/>
              <a:gd name="connsiteY13" fmla="*/ 4515729 h 6879102"/>
              <a:gd name="connsiteX14" fmla="*/ 1322364 w 2647330"/>
              <a:gd name="connsiteY14" fmla="*/ 4515731 h 6879102"/>
              <a:gd name="connsiteX15" fmla="*/ 534573 w 2647330"/>
              <a:gd name="connsiteY15" fmla="*/ 4670474 h 6879102"/>
              <a:gd name="connsiteX16" fmla="*/ 112544 w 2647330"/>
              <a:gd name="connsiteY16" fmla="*/ 5205046 h 6879102"/>
              <a:gd name="connsiteX17" fmla="*/ 211017 w 2647330"/>
              <a:gd name="connsiteY17" fmla="*/ 5894363 h 6879102"/>
              <a:gd name="connsiteX18" fmla="*/ 1111350 w 2647330"/>
              <a:gd name="connsiteY18" fmla="*/ 6499274 h 6879102"/>
              <a:gd name="connsiteX19" fmla="*/ 2644726 w 2647330"/>
              <a:gd name="connsiteY19" fmla="*/ 6879102 h 6879102"/>
              <a:gd name="connsiteX20" fmla="*/ 56271 w 2647330"/>
              <a:gd name="connsiteY20" fmla="*/ 6822831 h 6879102"/>
              <a:gd name="connsiteX21" fmla="*/ 0 w 2647330"/>
              <a:gd name="connsiteY21" fmla="*/ 0 h 6879102"/>
              <a:gd name="connsiteX0" fmla="*/ 0 w 2647330"/>
              <a:gd name="connsiteY0" fmla="*/ 0 h 6879102"/>
              <a:gd name="connsiteX1" fmla="*/ 379829 w 2647330"/>
              <a:gd name="connsiteY1" fmla="*/ 478303 h 6879102"/>
              <a:gd name="connsiteX2" fmla="*/ 365762 w 2647330"/>
              <a:gd name="connsiteY2" fmla="*/ 583810 h 6879102"/>
              <a:gd name="connsiteX3" fmla="*/ 450168 w 2647330"/>
              <a:gd name="connsiteY3" fmla="*/ 583810 h 6879102"/>
              <a:gd name="connsiteX4" fmla="*/ 84408 w 2647330"/>
              <a:gd name="connsiteY4" fmla="*/ 1322363 h 6879102"/>
              <a:gd name="connsiteX5" fmla="*/ 337627 w 2647330"/>
              <a:gd name="connsiteY5" fmla="*/ 2067952 h 6879102"/>
              <a:gd name="connsiteX6" fmla="*/ 815928 w 2647330"/>
              <a:gd name="connsiteY6" fmla="*/ 2314136 h 6879102"/>
              <a:gd name="connsiteX7" fmla="*/ 1378636 w 2647330"/>
              <a:gd name="connsiteY7" fmla="*/ 2391508 h 6879102"/>
              <a:gd name="connsiteX8" fmla="*/ 1322364 w 2647330"/>
              <a:gd name="connsiteY8" fmla="*/ 2433711 h 6879102"/>
              <a:gd name="connsiteX9" fmla="*/ 745588 w 2647330"/>
              <a:gd name="connsiteY9" fmla="*/ 2883877 h 6879102"/>
              <a:gd name="connsiteX10" fmla="*/ 548642 w 2647330"/>
              <a:gd name="connsiteY10" fmla="*/ 3369213 h 6879102"/>
              <a:gd name="connsiteX11" fmla="*/ 618979 w 2647330"/>
              <a:gd name="connsiteY11" fmla="*/ 3812346 h 6879102"/>
              <a:gd name="connsiteX12" fmla="*/ 1266094 w 2647330"/>
              <a:gd name="connsiteY12" fmla="*/ 4368019 h 6879102"/>
              <a:gd name="connsiteX13" fmla="*/ 1252027 w 2647330"/>
              <a:gd name="connsiteY13" fmla="*/ 4515729 h 6879102"/>
              <a:gd name="connsiteX14" fmla="*/ 1322364 w 2647330"/>
              <a:gd name="connsiteY14" fmla="*/ 4515731 h 6879102"/>
              <a:gd name="connsiteX15" fmla="*/ 534573 w 2647330"/>
              <a:gd name="connsiteY15" fmla="*/ 4670474 h 6879102"/>
              <a:gd name="connsiteX16" fmla="*/ 112544 w 2647330"/>
              <a:gd name="connsiteY16" fmla="*/ 5205046 h 6879102"/>
              <a:gd name="connsiteX17" fmla="*/ 211017 w 2647330"/>
              <a:gd name="connsiteY17" fmla="*/ 5894363 h 6879102"/>
              <a:gd name="connsiteX18" fmla="*/ 1111350 w 2647330"/>
              <a:gd name="connsiteY18" fmla="*/ 6499274 h 6879102"/>
              <a:gd name="connsiteX19" fmla="*/ 2644726 w 2647330"/>
              <a:gd name="connsiteY19" fmla="*/ 6879102 h 6879102"/>
              <a:gd name="connsiteX20" fmla="*/ 56271 w 2647330"/>
              <a:gd name="connsiteY20" fmla="*/ 6822831 h 6879102"/>
              <a:gd name="connsiteX21" fmla="*/ 0 w 2647330"/>
              <a:gd name="connsiteY21" fmla="*/ 0 h 6879102"/>
              <a:gd name="connsiteX0" fmla="*/ 0 w 2647330"/>
              <a:gd name="connsiteY0" fmla="*/ 0 h 6879102"/>
              <a:gd name="connsiteX1" fmla="*/ 379829 w 2647330"/>
              <a:gd name="connsiteY1" fmla="*/ 478303 h 6879102"/>
              <a:gd name="connsiteX2" fmla="*/ 365762 w 2647330"/>
              <a:gd name="connsiteY2" fmla="*/ 583810 h 6879102"/>
              <a:gd name="connsiteX3" fmla="*/ 450168 w 2647330"/>
              <a:gd name="connsiteY3" fmla="*/ 583810 h 6879102"/>
              <a:gd name="connsiteX4" fmla="*/ 42205 w 2647330"/>
              <a:gd name="connsiteY4" fmla="*/ 1252025 h 6879102"/>
              <a:gd name="connsiteX5" fmla="*/ 337627 w 2647330"/>
              <a:gd name="connsiteY5" fmla="*/ 2067952 h 6879102"/>
              <a:gd name="connsiteX6" fmla="*/ 815928 w 2647330"/>
              <a:gd name="connsiteY6" fmla="*/ 2314136 h 6879102"/>
              <a:gd name="connsiteX7" fmla="*/ 1378636 w 2647330"/>
              <a:gd name="connsiteY7" fmla="*/ 2391508 h 6879102"/>
              <a:gd name="connsiteX8" fmla="*/ 1322364 w 2647330"/>
              <a:gd name="connsiteY8" fmla="*/ 2433711 h 6879102"/>
              <a:gd name="connsiteX9" fmla="*/ 745588 w 2647330"/>
              <a:gd name="connsiteY9" fmla="*/ 2883877 h 6879102"/>
              <a:gd name="connsiteX10" fmla="*/ 548642 w 2647330"/>
              <a:gd name="connsiteY10" fmla="*/ 3369213 h 6879102"/>
              <a:gd name="connsiteX11" fmla="*/ 618979 w 2647330"/>
              <a:gd name="connsiteY11" fmla="*/ 3812346 h 6879102"/>
              <a:gd name="connsiteX12" fmla="*/ 1266094 w 2647330"/>
              <a:gd name="connsiteY12" fmla="*/ 4368019 h 6879102"/>
              <a:gd name="connsiteX13" fmla="*/ 1252027 w 2647330"/>
              <a:gd name="connsiteY13" fmla="*/ 4515729 h 6879102"/>
              <a:gd name="connsiteX14" fmla="*/ 1322364 w 2647330"/>
              <a:gd name="connsiteY14" fmla="*/ 4515731 h 6879102"/>
              <a:gd name="connsiteX15" fmla="*/ 534573 w 2647330"/>
              <a:gd name="connsiteY15" fmla="*/ 4670474 h 6879102"/>
              <a:gd name="connsiteX16" fmla="*/ 112544 w 2647330"/>
              <a:gd name="connsiteY16" fmla="*/ 5205046 h 6879102"/>
              <a:gd name="connsiteX17" fmla="*/ 211017 w 2647330"/>
              <a:gd name="connsiteY17" fmla="*/ 5894363 h 6879102"/>
              <a:gd name="connsiteX18" fmla="*/ 1111350 w 2647330"/>
              <a:gd name="connsiteY18" fmla="*/ 6499274 h 6879102"/>
              <a:gd name="connsiteX19" fmla="*/ 2644726 w 2647330"/>
              <a:gd name="connsiteY19" fmla="*/ 6879102 h 6879102"/>
              <a:gd name="connsiteX20" fmla="*/ 56271 w 2647330"/>
              <a:gd name="connsiteY20" fmla="*/ 6822831 h 6879102"/>
              <a:gd name="connsiteX21" fmla="*/ 0 w 2647330"/>
              <a:gd name="connsiteY21" fmla="*/ 0 h 6879102"/>
              <a:gd name="connsiteX0" fmla="*/ 0 w 2647330"/>
              <a:gd name="connsiteY0" fmla="*/ 0 h 6879102"/>
              <a:gd name="connsiteX1" fmla="*/ 379829 w 2647330"/>
              <a:gd name="connsiteY1" fmla="*/ 478303 h 6879102"/>
              <a:gd name="connsiteX2" fmla="*/ 365762 w 2647330"/>
              <a:gd name="connsiteY2" fmla="*/ 583810 h 6879102"/>
              <a:gd name="connsiteX3" fmla="*/ 450168 w 2647330"/>
              <a:gd name="connsiteY3" fmla="*/ 583810 h 6879102"/>
              <a:gd name="connsiteX4" fmla="*/ 56273 w 2647330"/>
              <a:gd name="connsiteY4" fmla="*/ 1322363 h 6879102"/>
              <a:gd name="connsiteX5" fmla="*/ 337627 w 2647330"/>
              <a:gd name="connsiteY5" fmla="*/ 2067952 h 6879102"/>
              <a:gd name="connsiteX6" fmla="*/ 815928 w 2647330"/>
              <a:gd name="connsiteY6" fmla="*/ 2314136 h 6879102"/>
              <a:gd name="connsiteX7" fmla="*/ 1378636 w 2647330"/>
              <a:gd name="connsiteY7" fmla="*/ 2391508 h 6879102"/>
              <a:gd name="connsiteX8" fmla="*/ 1322364 w 2647330"/>
              <a:gd name="connsiteY8" fmla="*/ 2433711 h 6879102"/>
              <a:gd name="connsiteX9" fmla="*/ 745588 w 2647330"/>
              <a:gd name="connsiteY9" fmla="*/ 2883877 h 6879102"/>
              <a:gd name="connsiteX10" fmla="*/ 548642 w 2647330"/>
              <a:gd name="connsiteY10" fmla="*/ 3369213 h 6879102"/>
              <a:gd name="connsiteX11" fmla="*/ 618979 w 2647330"/>
              <a:gd name="connsiteY11" fmla="*/ 3812346 h 6879102"/>
              <a:gd name="connsiteX12" fmla="*/ 1266094 w 2647330"/>
              <a:gd name="connsiteY12" fmla="*/ 4368019 h 6879102"/>
              <a:gd name="connsiteX13" fmla="*/ 1252027 w 2647330"/>
              <a:gd name="connsiteY13" fmla="*/ 4515729 h 6879102"/>
              <a:gd name="connsiteX14" fmla="*/ 1322364 w 2647330"/>
              <a:gd name="connsiteY14" fmla="*/ 4515731 h 6879102"/>
              <a:gd name="connsiteX15" fmla="*/ 534573 w 2647330"/>
              <a:gd name="connsiteY15" fmla="*/ 4670474 h 6879102"/>
              <a:gd name="connsiteX16" fmla="*/ 112544 w 2647330"/>
              <a:gd name="connsiteY16" fmla="*/ 5205046 h 6879102"/>
              <a:gd name="connsiteX17" fmla="*/ 211017 w 2647330"/>
              <a:gd name="connsiteY17" fmla="*/ 5894363 h 6879102"/>
              <a:gd name="connsiteX18" fmla="*/ 1111350 w 2647330"/>
              <a:gd name="connsiteY18" fmla="*/ 6499274 h 6879102"/>
              <a:gd name="connsiteX19" fmla="*/ 2644726 w 2647330"/>
              <a:gd name="connsiteY19" fmla="*/ 6879102 h 6879102"/>
              <a:gd name="connsiteX20" fmla="*/ 56271 w 2647330"/>
              <a:gd name="connsiteY20" fmla="*/ 6822831 h 6879102"/>
              <a:gd name="connsiteX21" fmla="*/ 0 w 2647330"/>
              <a:gd name="connsiteY21" fmla="*/ 0 h 6879102"/>
              <a:gd name="connsiteX0" fmla="*/ 0 w 2647330"/>
              <a:gd name="connsiteY0" fmla="*/ 0 h 6879102"/>
              <a:gd name="connsiteX1" fmla="*/ 379829 w 2647330"/>
              <a:gd name="connsiteY1" fmla="*/ 478303 h 6879102"/>
              <a:gd name="connsiteX2" fmla="*/ 365762 w 2647330"/>
              <a:gd name="connsiteY2" fmla="*/ 583810 h 6879102"/>
              <a:gd name="connsiteX3" fmla="*/ 450168 w 2647330"/>
              <a:gd name="connsiteY3" fmla="*/ 583810 h 6879102"/>
              <a:gd name="connsiteX4" fmla="*/ 56273 w 2647330"/>
              <a:gd name="connsiteY4" fmla="*/ 1322363 h 6879102"/>
              <a:gd name="connsiteX5" fmla="*/ 337627 w 2647330"/>
              <a:gd name="connsiteY5" fmla="*/ 2067952 h 6879102"/>
              <a:gd name="connsiteX6" fmla="*/ 815928 w 2647330"/>
              <a:gd name="connsiteY6" fmla="*/ 2314136 h 6879102"/>
              <a:gd name="connsiteX7" fmla="*/ 1378636 w 2647330"/>
              <a:gd name="connsiteY7" fmla="*/ 2391508 h 6879102"/>
              <a:gd name="connsiteX8" fmla="*/ 1322364 w 2647330"/>
              <a:gd name="connsiteY8" fmla="*/ 2433711 h 6879102"/>
              <a:gd name="connsiteX9" fmla="*/ 745588 w 2647330"/>
              <a:gd name="connsiteY9" fmla="*/ 2883877 h 6879102"/>
              <a:gd name="connsiteX10" fmla="*/ 548642 w 2647330"/>
              <a:gd name="connsiteY10" fmla="*/ 3369213 h 6879102"/>
              <a:gd name="connsiteX11" fmla="*/ 618979 w 2647330"/>
              <a:gd name="connsiteY11" fmla="*/ 3812346 h 6879102"/>
              <a:gd name="connsiteX12" fmla="*/ 1266094 w 2647330"/>
              <a:gd name="connsiteY12" fmla="*/ 4368019 h 6879102"/>
              <a:gd name="connsiteX13" fmla="*/ 1252027 w 2647330"/>
              <a:gd name="connsiteY13" fmla="*/ 4515729 h 6879102"/>
              <a:gd name="connsiteX14" fmla="*/ 1322364 w 2647330"/>
              <a:gd name="connsiteY14" fmla="*/ 4515731 h 6879102"/>
              <a:gd name="connsiteX15" fmla="*/ 534573 w 2647330"/>
              <a:gd name="connsiteY15" fmla="*/ 4670474 h 6879102"/>
              <a:gd name="connsiteX16" fmla="*/ 112544 w 2647330"/>
              <a:gd name="connsiteY16" fmla="*/ 5205046 h 6879102"/>
              <a:gd name="connsiteX17" fmla="*/ 211017 w 2647330"/>
              <a:gd name="connsiteY17" fmla="*/ 5894363 h 6879102"/>
              <a:gd name="connsiteX18" fmla="*/ 1111350 w 2647330"/>
              <a:gd name="connsiteY18" fmla="*/ 6499274 h 6879102"/>
              <a:gd name="connsiteX19" fmla="*/ 2644726 w 2647330"/>
              <a:gd name="connsiteY19" fmla="*/ 6879102 h 6879102"/>
              <a:gd name="connsiteX20" fmla="*/ 56271 w 2647330"/>
              <a:gd name="connsiteY20" fmla="*/ 6822831 h 6879102"/>
              <a:gd name="connsiteX21" fmla="*/ 0 w 2647330"/>
              <a:gd name="connsiteY21" fmla="*/ 0 h 6879102"/>
              <a:gd name="connsiteX0" fmla="*/ 0 w 2647330"/>
              <a:gd name="connsiteY0" fmla="*/ 0 h 6879102"/>
              <a:gd name="connsiteX1" fmla="*/ 379829 w 2647330"/>
              <a:gd name="connsiteY1" fmla="*/ 478303 h 6879102"/>
              <a:gd name="connsiteX2" fmla="*/ 365762 w 2647330"/>
              <a:gd name="connsiteY2" fmla="*/ 583810 h 6879102"/>
              <a:gd name="connsiteX3" fmla="*/ 450168 w 2647330"/>
              <a:gd name="connsiteY3" fmla="*/ 583810 h 6879102"/>
              <a:gd name="connsiteX4" fmla="*/ 56273 w 2647330"/>
              <a:gd name="connsiteY4" fmla="*/ 1322363 h 6879102"/>
              <a:gd name="connsiteX5" fmla="*/ 239153 w 2647330"/>
              <a:gd name="connsiteY5" fmla="*/ 1927275 h 6879102"/>
              <a:gd name="connsiteX6" fmla="*/ 815928 w 2647330"/>
              <a:gd name="connsiteY6" fmla="*/ 2314136 h 6879102"/>
              <a:gd name="connsiteX7" fmla="*/ 1378636 w 2647330"/>
              <a:gd name="connsiteY7" fmla="*/ 2391508 h 6879102"/>
              <a:gd name="connsiteX8" fmla="*/ 1322364 w 2647330"/>
              <a:gd name="connsiteY8" fmla="*/ 2433711 h 6879102"/>
              <a:gd name="connsiteX9" fmla="*/ 745588 w 2647330"/>
              <a:gd name="connsiteY9" fmla="*/ 2883877 h 6879102"/>
              <a:gd name="connsiteX10" fmla="*/ 548642 w 2647330"/>
              <a:gd name="connsiteY10" fmla="*/ 3369213 h 6879102"/>
              <a:gd name="connsiteX11" fmla="*/ 618979 w 2647330"/>
              <a:gd name="connsiteY11" fmla="*/ 3812346 h 6879102"/>
              <a:gd name="connsiteX12" fmla="*/ 1266094 w 2647330"/>
              <a:gd name="connsiteY12" fmla="*/ 4368019 h 6879102"/>
              <a:gd name="connsiteX13" fmla="*/ 1252027 w 2647330"/>
              <a:gd name="connsiteY13" fmla="*/ 4515729 h 6879102"/>
              <a:gd name="connsiteX14" fmla="*/ 1322364 w 2647330"/>
              <a:gd name="connsiteY14" fmla="*/ 4515731 h 6879102"/>
              <a:gd name="connsiteX15" fmla="*/ 534573 w 2647330"/>
              <a:gd name="connsiteY15" fmla="*/ 4670474 h 6879102"/>
              <a:gd name="connsiteX16" fmla="*/ 112544 w 2647330"/>
              <a:gd name="connsiteY16" fmla="*/ 5205046 h 6879102"/>
              <a:gd name="connsiteX17" fmla="*/ 211017 w 2647330"/>
              <a:gd name="connsiteY17" fmla="*/ 5894363 h 6879102"/>
              <a:gd name="connsiteX18" fmla="*/ 1111350 w 2647330"/>
              <a:gd name="connsiteY18" fmla="*/ 6499274 h 6879102"/>
              <a:gd name="connsiteX19" fmla="*/ 2644726 w 2647330"/>
              <a:gd name="connsiteY19" fmla="*/ 6879102 h 6879102"/>
              <a:gd name="connsiteX20" fmla="*/ 56271 w 2647330"/>
              <a:gd name="connsiteY20" fmla="*/ 6822831 h 6879102"/>
              <a:gd name="connsiteX21" fmla="*/ 0 w 2647330"/>
              <a:gd name="connsiteY21" fmla="*/ 0 h 6879102"/>
              <a:gd name="connsiteX0" fmla="*/ 0 w 2647330"/>
              <a:gd name="connsiteY0" fmla="*/ 0 h 6879102"/>
              <a:gd name="connsiteX1" fmla="*/ 379829 w 2647330"/>
              <a:gd name="connsiteY1" fmla="*/ 478303 h 6879102"/>
              <a:gd name="connsiteX2" fmla="*/ 365762 w 2647330"/>
              <a:gd name="connsiteY2" fmla="*/ 583810 h 6879102"/>
              <a:gd name="connsiteX3" fmla="*/ 450168 w 2647330"/>
              <a:gd name="connsiteY3" fmla="*/ 583810 h 6879102"/>
              <a:gd name="connsiteX4" fmla="*/ 56273 w 2647330"/>
              <a:gd name="connsiteY4" fmla="*/ 1322363 h 6879102"/>
              <a:gd name="connsiteX5" fmla="*/ 239153 w 2647330"/>
              <a:gd name="connsiteY5" fmla="*/ 1927275 h 6879102"/>
              <a:gd name="connsiteX6" fmla="*/ 815928 w 2647330"/>
              <a:gd name="connsiteY6" fmla="*/ 2314136 h 6879102"/>
              <a:gd name="connsiteX7" fmla="*/ 1378636 w 2647330"/>
              <a:gd name="connsiteY7" fmla="*/ 2391508 h 6879102"/>
              <a:gd name="connsiteX8" fmla="*/ 1322364 w 2647330"/>
              <a:gd name="connsiteY8" fmla="*/ 2433711 h 6879102"/>
              <a:gd name="connsiteX9" fmla="*/ 745588 w 2647330"/>
              <a:gd name="connsiteY9" fmla="*/ 2883877 h 6879102"/>
              <a:gd name="connsiteX10" fmla="*/ 548642 w 2647330"/>
              <a:gd name="connsiteY10" fmla="*/ 3369213 h 6879102"/>
              <a:gd name="connsiteX11" fmla="*/ 618979 w 2647330"/>
              <a:gd name="connsiteY11" fmla="*/ 3812346 h 6879102"/>
              <a:gd name="connsiteX12" fmla="*/ 928470 w 2647330"/>
              <a:gd name="connsiteY12" fmla="*/ 4213274 h 6879102"/>
              <a:gd name="connsiteX13" fmla="*/ 1266094 w 2647330"/>
              <a:gd name="connsiteY13" fmla="*/ 4368019 h 6879102"/>
              <a:gd name="connsiteX14" fmla="*/ 1252027 w 2647330"/>
              <a:gd name="connsiteY14" fmla="*/ 4515729 h 6879102"/>
              <a:gd name="connsiteX15" fmla="*/ 1322364 w 2647330"/>
              <a:gd name="connsiteY15" fmla="*/ 4515731 h 6879102"/>
              <a:gd name="connsiteX16" fmla="*/ 534573 w 2647330"/>
              <a:gd name="connsiteY16" fmla="*/ 4670474 h 6879102"/>
              <a:gd name="connsiteX17" fmla="*/ 112544 w 2647330"/>
              <a:gd name="connsiteY17" fmla="*/ 5205046 h 6879102"/>
              <a:gd name="connsiteX18" fmla="*/ 211017 w 2647330"/>
              <a:gd name="connsiteY18" fmla="*/ 5894363 h 6879102"/>
              <a:gd name="connsiteX19" fmla="*/ 1111350 w 2647330"/>
              <a:gd name="connsiteY19" fmla="*/ 6499274 h 6879102"/>
              <a:gd name="connsiteX20" fmla="*/ 2644726 w 2647330"/>
              <a:gd name="connsiteY20" fmla="*/ 6879102 h 6879102"/>
              <a:gd name="connsiteX21" fmla="*/ 56271 w 2647330"/>
              <a:gd name="connsiteY21" fmla="*/ 6822831 h 6879102"/>
              <a:gd name="connsiteX22" fmla="*/ 0 w 2647330"/>
              <a:gd name="connsiteY22" fmla="*/ 0 h 6879102"/>
              <a:gd name="connsiteX0" fmla="*/ 0 w 2647273"/>
              <a:gd name="connsiteY0" fmla="*/ 0 h 6879102"/>
              <a:gd name="connsiteX1" fmla="*/ 379829 w 2647273"/>
              <a:gd name="connsiteY1" fmla="*/ 478303 h 6879102"/>
              <a:gd name="connsiteX2" fmla="*/ 365762 w 2647273"/>
              <a:gd name="connsiteY2" fmla="*/ 583810 h 6879102"/>
              <a:gd name="connsiteX3" fmla="*/ 450168 w 2647273"/>
              <a:gd name="connsiteY3" fmla="*/ 583810 h 6879102"/>
              <a:gd name="connsiteX4" fmla="*/ 56273 w 2647273"/>
              <a:gd name="connsiteY4" fmla="*/ 1322363 h 6879102"/>
              <a:gd name="connsiteX5" fmla="*/ 239153 w 2647273"/>
              <a:gd name="connsiteY5" fmla="*/ 1927275 h 6879102"/>
              <a:gd name="connsiteX6" fmla="*/ 815928 w 2647273"/>
              <a:gd name="connsiteY6" fmla="*/ 2314136 h 6879102"/>
              <a:gd name="connsiteX7" fmla="*/ 1378636 w 2647273"/>
              <a:gd name="connsiteY7" fmla="*/ 2391508 h 6879102"/>
              <a:gd name="connsiteX8" fmla="*/ 1322364 w 2647273"/>
              <a:gd name="connsiteY8" fmla="*/ 2433711 h 6879102"/>
              <a:gd name="connsiteX9" fmla="*/ 745588 w 2647273"/>
              <a:gd name="connsiteY9" fmla="*/ 2883877 h 6879102"/>
              <a:gd name="connsiteX10" fmla="*/ 548642 w 2647273"/>
              <a:gd name="connsiteY10" fmla="*/ 3369213 h 6879102"/>
              <a:gd name="connsiteX11" fmla="*/ 618979 w 2647273"/>
              <a:gd name="connsiteY11" fmla="*/ 3812346 h 6879102"/>
              <a:gd name="connsiteX12" fmla="*/ 928470 w 2647273"/>
              <a:gd name="connsiteY12" fmla="*/ 4213274 h 6879102"/>
              <a:gd name="connsiteX13" fmla="*/ 1266094 w 2647273"/>
              <a:gd name="connsiteY13" fmla="*/ 4368019 h 6879102"/>
              <a:gd name="connsiteX14" fmla="*/ 1252027 w 2647273"/>
              <a:gd name="connsiteY14" fmla="*/ 4515729 h 6879102"/>
              <a:gd name="connsiteX15" fmla="*/ 1322364 w 2647273"/>
              <a:gd name="connsiteY15" fmla="*/ 4515731 h 6879102"/>
              <a:gd name="connsiteX16" fmla="*/ 534573 w 2647273"/>
              <a:gd name="connsiteY16" fmla="*/ 4670474 h 6879102"/>
              <a:gd name="connsiteX17" fmla="*/ 112544 w 2647273"/>
              <a:gd name="connsiteY17" fmla="*/ 5205046 h 6879102"/>
              <a:gd name="connsiteX18" fmla="*/ 211017 w 2647273"/>
              <a:gd name="connsiteY18" fmla="*/ 5894363 h 6879102"/>
              <a:gd name="connsiteX19" fmla="*/ 436100 w 2647273"/>
              <a:gd name="connsiteY19" fmla="*/ 6239022 h 6879102"/>
              <a:gd name="connsiteX20" fmla="*/ 1111350 w 2647273"/>
              <a:gd name="connsiteY20" fmla="*/ 6499274 h 6879102"/>
              <a:gd name="connsiteX21" fmla="*/ 2644726 w 2647273"/>
              <a:gd name="connsiteY21" fmla="*/ 6879102 h 6879102"/>
              <a:gd name="connsiteX22" fmla="*/ 56271 w 2647273"/>
              <a:gd name="connsiteY22" fmla="*/ 6822831 h 6879102"/>
              <a:gd name="connsiteX23" fmla="*/ 0 w 2647273"/>
              <a:gd name="connsiteY23" fmla="*/ 0 h 6879102"/>
              <a:gd name="connsiteX0" fmla="*/ 0 w 2647273"/>
              <a:gd name="connsiteY0" fmla="*/ 0 h 6879102"/>
              <a:gd name="connsiteX1" fmla="*/ 379829 w 2647273"/>
              <a:gd name="connsiteY1" fmla="*/ 478303 h 6879102"/>
              <a:gd name="connsiteX2" fmla="*/ 365762 w 2647273"/>
              <a:gd name="connsiteY2" fmla="*/ 583810 h 6879102"/>
              <a:gd name="connsiteX3" fmla="*/ 450168 w 2647273"/>
              <a:gd name="connsiteY3" fmla="*/ 583810 h 6879102"/>
              <a:gd name="connsiteX4" fmla="*/ 56273 w 2647273"/>
              <a:gd name="connsiteY4" fmla="*/ 1322363 h 6879102"/>
              <a:gd name="connsiteX5" fmla="*/ 239153 w 2647273"/>
              <a:gd name="connsiteY5" fmla="*/ 1927275 h 6879102"/>
              <a:gd name="connsiteX6" fmla="*/ 815928 w 2647273"/>
              <a:gd name="connsiteY6" fmla="*/ 2314136 h 6879102"/>
              <a:gd name="connsiteX7" fmla="*/ 1378636 w 2647273"/>
              <a:gd name="connsiteY7" fmla="*/ 2391508 h 6879102"/>
              <a:gd name="connsiteX8" fmla="*/ 1322364 w 2647273"/>
              <a:gd name="connsiteY8" fmla="*/ 2433711 h 6879102"/>
              <a:gd name="connsiteX9" fmla="*/ 745588 w 2647273"/>
              <a:gd name="connsiteY9" fmla="*/ 2883877 h 6879102"/>
              <a:gd name="connsiteX10" fmla="*/ 548642 w 2647273"/>
              <a:gd name="connsiteY10" fmla="*/ 3369213 h 6879102"/>
              <a:gd name="connsiteX11" fmla="*/ 618979 w 2647273"/>
              <a:gd name="connsiteY11" fmla="*/ 3812346 h 6879102"/>
              <a:gd name="connsiteX12" fmla="*/ 928470 w 2647273"/>
              <a:gd name="connsiteY12" fmla="*/ 4213274 h 6879102"/>
              <a:gd name="connsiteX13" fmla="*/ 1266094 w 2647273"/>
              <a:gd name="connsiteY13" fmla="*/ 4368019 h 6879102"/>
              <a:gd name="connsiteX14" fmla="*/ 1252027 w 2647273"/>
              <a:gd name="connsiteY14" fmla="*/ 4515729 h 6879102"/>
              <a:gd name="connsiteX15" fmla="*/ 1322364 w 2647273"/>
              <a:gd name="connsiteY15" fmla="*/ 4515731 h 6879102"/>
              <a:gd name="connsiteX16" fmla="*/ 534573 w 2647273"/>
              <a:gd name="connsiteY16" fmla="*/ 4670474 h 6879102"/>
              <a:gd name="connsiteX17" fmla="*/ 112544 w 2647273"/>
              <a:gd name="connsiteY17" fmla="*/ 5205046 h 6879102"/>
              <a:gd name="connsiteX18" fmla="*/ 112543 w 2647273"/>
              <a:gd name="connsiteY18" fmla="*/ 5866227 h 6879102"/>
              <a:gd name="connsiteX19" fmla="*/ 436100 w 2647273"/>
              <a:gd name="connsiteY19" fmla="*/ 6239022 h 6879102"/>
              <a:gd name="connsiteX20" fmla="*/ 1111350 w 2647273"/>
              <a:gd name="connsiteY20" fmla="*/ 6499274 h 6879102"/>
              <a:gd name="connsiteX21" fmla="*/ 2644726 w 2647273"/>
              <a:gd name="connsiteY21" fmla="*/ 6879102 h 6879102"/>
              <a:gd name="connsiteX22" fmla="*/ 56271 w 2647273"/>
              <a:gd name="connsiteY22" fmla="*/ 6822831 h 6879102"/>
              <a:gd name="connsiteX23" fmla="*/ 0 w 2647273"/>
              <a:gd name="connsiteY23" fmla="*/ 0 h 6879102"/>
              <a:gd name="connsiteX0" fmla="*/ 0 w 2647273"/>
              <a:gd name="connsiteY0" fmla="*/ 0 h 6879102"/>
              <a:gd name="connsiteX1" fmla="*/ 379829 w 2647273"/>
              <a:gd name="connsiteY1" fmla="*/ 478303 h 6879102"/>
              <a:gd name="connsiteX2" fmla="*/ 365762 w 2647273"/>
              <a:gd name="connsiteY2" fmla="*/ 583810 h 6879102"/>
              <a:gd name="connsiteX3" fmla="*/ 450168 w 2647273"/>
              <a:gd name="connsiteY3" fmla="*/ 583810 h 6879102"/>
              <a:gd name="connsiteX4" fmla="*/ 56273 w 2647273"/>
              <a:gd name="connsiteY4" fmla="*/ 1322363 h 6879102"/>
              <a:gd name="connsiteX5" fmla="*/ 239153 w 2647273"/>
              <a:gd name="connsiteY5" fmla="*/ 1927275 h 6879102"/>
              <a:gd name="connsiteX6" fmla="*/ 815928 w 2647273"/>
              <a:gd name="connsiteY6" fmla="*/ 2314136 h 6879102"/>
              <a:gd name="connsiteX7" fmla="*/ 1378636 w 2647273"/>
              <a:gd name="connsiteY7" fmla="*/ 2391508 h 6879102"/>
              <a:gd name="connsiteX8" fmla="*/ 1322364 w 2647273"/>
              <a:gd name="connsiteY8" fmla="*/ 2433711 h 6879102"/>
              <a:gd name="connsiteX9" fmla="*/ 745588 w 2647273"/>
              <a:gd name="connsiteY9" fmla="*/ 2883877 h 6879102"/>
              <a:gd name="connsiteX10" fmla="*/ 548642 w 2647273"/>
              <a:gd name="connsiteY10" fmla="*/ 3369213 h 6879102"/>
              <a:gd name="connsiteX11" fmla="*/ 618979 w 2647273"/>
              <a:gd name="connsiteY11" fmla="*/ 3812346 h 6879102"/>
              <a:gd name="connsiteX12" fmla="*/ 928470 w 2647273"/>
              <a:gd name="connsiteY12" fmla="*/ 4213274 h 6879102"/>
              <a:gd name="connsiteX13" fmla="*/ 1266094 w 2647273"/>
              <a:gd name="connsiteY13" fmla="*/ 4368019 h 6879102"/>
              <a:gd name="connsiteX14" fmla="*/ 1252027 w 2647273"/>
              <a:gd name="connsiteY14" fmla="*/ 4515729 h 6879102"/>
              <a:gd name="connsiteX15" fmla="*/ 1322364 w 2647273"/>
              <a:gd name="connsiteY15" fmla="*/ 4515731 h 6879102"/>
              <a:gd name="connsiteX16" fmla="*/ 534573 w 2647273"/>
              <a:gd name="connsiteY16" fmla="*/ 4670474 h 6879102"/>
              <a:gd name="connsiteX17" fmla="*/ 112544 w 2647273"/>
              <a:gd name="connsiteY17" fmla="*/ 5205046 h 6879102"/>
              <a:gd name="connsiteX18" fmla="*/ 112543 w 2647273"/>
              <a:gd name="connsiteY18" fmla="*/ 5866227 h 6879102"/>
              <a:gd name="connsiteX19" fmla="*/ 436100 w 2647273"/>
              <a:gd name="connsiteY19" fmla="*/ 6239022 h 6879102"/>
              <a:gd name="connsiteX20" fmla="*/ 1111350 w 2647273"/>
              <a:gd name="connsiteY20" fmla="*/ 6499274 h 6879102"/>
              <a:gd name="connsiteX21" fmla="*/ 2644726 w 2647273"/>
              <a:gd name="connsiteY21" fmla="*/ 6879102 h 6879102"/>
              <a:gd name="connsiteX22" fmla="*/ 56271 w 2647273"/>
              <a:gd name="connsiteY22" fmla="*/ 6822831 h 6879102"/>
              <a:gd name="connsiteX23" fmla="*/ 0 w 2647273"/>
              <a:gd name="connsiteY23" fmla="*/ 0 h 68791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2647273" h="6879102">
                <a:moveTo>
                  <a:pt x="0" y="0"/>
                </a:moveTo>
                <a:lnTo>
                  <a:pt x="379829" y="478303"/>
                </a:lnTo>
                <a:cubicBezTo>
                  <a:pt x="499405" y="526368"/>
                  <a:pt x="487682" y="379829"/>
                  <a:pt x="365762" y="583810"/>
                </a:cubicBezTo>
                <a:cubicBezTo>
                  <a:pt x="293079" y="683456"/>
                  <a:pt x="567399" y="413826"/>
                  <a:pt x="450168" y="583810"/>
                </a:cubicBezTo>
                <a:cubicBezTo>
                  <a:pt x="332937" y="753795"/>
                  <a:pt x="91442" y="1098452"/>
                  <a:pt x="56273" y="1322363"/>
                </a:cubicBezTo>
                <a:cubicBezTo>
                  <a:pt x="21104" y="1546274"/>
                  <a:pt x="124267" y="1759635"/>
                  <a:pt x="239153" y="1927275"/>
                </a:cubicBezTo>
                <a:cubicBezTo>
                  <a:pt x="354039" y="2094915"/>
                  <a:pt x="290735" y="1992924"/>
                  <a:pt x="815928" y="2314136"/>
                </a:cubicBezTo>
                <a:cubicBezTo>
                  <a:pt x="1214513" y="2241453"/>
                  <a:pt x="1294230" y="2357511"/>
                  <a:pt x="1378636" y="2391508"/>
                </a:cubicBezTo>
                <a:cubicBezTo>
                  <a:pt x="1380981" y="2825261"/>
                  <a:pt x="1228580" y="1835834"/>
                  <a:pt x="1322364" y="2433711"/>
                </a:cubicBezTo>
                <a:cubicBezTo>
                  <a:pt x="1423182" y="2581422"/>
                  <a:pt x="717453" y="2740856"/>
                  <a:pt x="745588" y="2883877"/>
                </a:cubicBezTo>
                <a:cubicBezTo>
                  <a:pt x="628358" y="3032760"/>
                  <a:pt x="569743" y="3214468"/>
                  <a:pt x="548642" y="3369213"/>
                </a:cubicBezTo>
                <a:cubicBezTo>
                  <a:pt x="527541" y="3523958"/>
                  <a:pt x="553330" y="3685737"/>
                  <a:pt x="618979" y="3812346"/>
                </a:cubicBezTo>
                <a:cubicBezTo>
                  <a:pt x="684628" y="3938955"/>
                  <a:pt x="820617" y="4120662"/>
                  <a:pt x="928470" y="4213274"/>
                </a:cubicBezTo>
                <a:cubicBezTo>
                  <a:pt x="1036323" y="4305886"/>
                  <a:pt x="1214512" y="4303542"/>
                  <a:pt x="1266094" y="4368019"/>
                </a:cubicBezTo>
                <a:cubicBezTo>
                  <a:pt x="1317676" y="4432496"/>
                  <a:pt x="1226236" y="4493455"/>
                  <a:pt x="1252027" y="4515729"/>
                </a:cubicBezTo>
                <a:cubicBezTo>
                  <a:pt x="1277818" y="4538003"/>
                  <a:pt x="1341121" y="4410223"/>
                  <a:pt x="1322364" y="4515731"/>
                </a:cubicBezTo>
                <a:cubicBezTo>
                  <a:pt x="1282506" y="4700955"/>
                  <a:pt x="949571" y="4518074"/>
                  <a:pt x="534573" y="4670474"/>
                </a:cubicBezTo>
                <a:cubicBezTo>
                  <a:pt x="527539" y="4764259"/>
                  <a:pt x="126612" y="4984652"/>
                  <a:pt x="112544" y="5205046"/>
                </a:cubicBezTo>
                <a:cubicBezTo>
                  <a:pt x="98476" y="5425440"/>
                  <a:pt x="11724" y="5562599"/>
                  <a:pt x="112543" y="5866227"/>
                </a:cubicBezTo>
                <a:cubicBezTo>
                  <a:pt x="213362" y="6169855"/>
                  <a:pt x="286044" y="6138203"/>
                  <a:pt x="436100" y="6239022"/>
                </a:cubicBezTo>
                <a:cubicBezTo>
                  <a:pt x="586156" y="6339841"/>
                  <a:pt x="733867" y="6369148"/>
                  <a:pt x="1111350" y="6499274"/>
                </a:cubicBezTo>
                <a:cubicBezTo>
                  <a:pt x="1488833" y="6629400"/>
                  <a:pt x="2710375" y="6799385"/>
                  <a:pt x="2644726" y="6879102"/>
                </a:cubicBezTo>
                <a:lnTo>
                  <a:pt x="56271" y="6822831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373582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FFB57F83-02DF-4E92-B4E9-5C391A6A2B8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graphicEl>
                                              <a:dgm id="{FFB57F83-02DF-4E92-B4E9-5C391A6A2B8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graphicEl>
                                              <a:dgm id="{FFB57F83-02DF-4E92-B4E9-5C391A6A2B8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AE48F06F-A72A-41A2-97E0-71A0A0A0DB2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graphicEl>
                                              <a:dgm id="{AE48F06F-A72A-41A2-97E0-71A0A0A0DB2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graphicEl>
                                              <a:dgm id="{AE48F06F-A72A-41A2-97E0-71A0A0A0DB2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1612EB7C-0AE7-4CB1-9911-8B5AD76EC2E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graphicEl>
                                              <a:dgm id="{1612EB7C-0AE7-4CB1-9911-8B5AD76EC2E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graphicEl>
                                              <a:dgm id="{1612EB7C-0AE7-4CB1-9911-8B5AD76EC2E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468CE2D5-2474-45EF-8181-EE3CF0DB024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graphicEl>
                                              <a:dgm id="{468CE2D5-2474-45EF-8181-EE3CF0DB024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graphicEl>
                                              <a:dgm id="{468CE2D5-2474-45EF-8181-EE3CF0DB024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45424CA2-571A-40A4-AE3E-91651AE17E1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graphicEl>
                                              <a:dgm id="{45424CA2-571A-40A4-AE3E-91651AE17E1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graphicEl>
                                              <a:dgm id="{45424CA2-571A-40A4-AE3E-91651AE17E1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691DEA14-BB02-4106-8BE5-ABD4B4CA59D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graphicEl>
                                              <a:dgm id="{691DEA14-BB02-4106-8BE5-ABD4B4CA59D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graphicEl>
                                              <a:dgm id="{691DEA14-BB02-4106-8BE5-ABD4B4CA59D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02655C8B-8112-454E-85D1-2C0B47DAEF6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graphicEl>
                                              <a:dgm id="{02655C8B-8112-454E-85D1-2C0B47DAEF6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graphicEl>
                                              <a:dgm id="{02655C8B-8112-454E-85D1-2C0B47DAEF6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Sub>
          <a:bldDgm bld="one"/>
        </p:bldSub>
      </p:bldGraphic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2730878755"/>
              </p:ext>
            </p:extLst>
          </p:nvPr>
        </p:nvGraphicFramePr>
        <p:xfrm>
          <a:off x="0" y="1"/>
          <a:ext cx="12192000" cy="685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Oval 3"/>
          <p:cNvSpPr/>
          <p:nvPr/>
        </p:nvSpPr>
        <p:spPr>
          <a:xfrm>
            <a:off x="107192" y="4632562"/>
            <a:ext cx="1714500" cy="1714500"/>
          </a:xfrm>
          <a:prstGeom prst="ellipse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/>
          <a:lstStyle/>
          <a:p>
            <a:r>
              <a:rPr lang="en-US" sz="4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বাক্য</a:t>
            </a:r>
            <a:endParaRPr lang="en-US" sz="4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Oval 4"/>
          <p:cNvSpPr/>
          <p:nvPr/>
        </p:nvSpPr>
        <p:spPr>
          <a:xfrm>
            <a:off x="107192" y="510938"/>
            <a:ext cx="1714500" cy="1714500"/>
          </a:xfrm>
          <a:prstGeom prst="ellipse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/>
          <a:lstStyle/>
          <a:p>
            <a:r>
              <a:rPr lang="en-US" sz="7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শব্দ</a:t>
            </a:r>
            <a:endParaRPr lang="en-US" sz="7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Oval 5"/>
          <p:cNvSpPr/>
          <p:nvPr/>
        </p:nvSpPr>
        <p:spPr>
          <a:xfrm>
            <a:off x="598511" y="2571750"/>
            <a:ext cx="1714500" cy="1714500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/>
          <a:lstStyle/>
          <a:p>
            <a:r>
              <a:rPr lang="en-US" sz="7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অর্থ</a:t>
            </a:r>
            <a:endParaRPr lang="en-US" sz="7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Flowchart: Delay 8"/>
          <p:cNvSpPr/>
          <p:nvPr/>
        </p:nvSpPr>
        <p:spPr>
          <a:xfrm>
            <a:off x="-3" y="-21102"/>
            <a:ext cx="2647273" cy="6879102"/>
          </a:xfrm>
          <a:custGeom>
            <a:avLst/>
            <a:gdLst>
              <a:gd name="connsiteX0" fmla="*/ 0 w 6583680"/>
              <a:gd name="connsiteY0" fmla="*/ 0 h 6583680"/>
              <a:gd name="connsiteX1" fmla="*/ 3291840 w 6583680"/>
              <a:gd name="connsiteY1" fmla="*/ 0 h 6583680"/>
              <a:gd name="connsiteX2" fmla="*/ 6583680 w 6583680"/>
              <a:gd name="connsiteY2" fmla="*/ 3291840 h 6583680"/>
              <a:gd name="connsiteX3" fmla="*/ 3291840 w 6583680"/>
              <a:gd name="connsiteY3" fmla="*/ 6583680 h 6583680"/>
              <a:gd name="connsiteX4" fmla="*/ 0 w 6583680"/>
              <a:gd name="connsiteY4" fmla="*/ 6583680 h 6583680"/>
              <a:gd name="connsiteX5" fmla="*/ 0 w 6583680"/>
              <a:gd name="connsiteY5" fmla="*/ 0 h 6583680"/>
              <a:gd name="connsiteX0" fmla="*/ 0 w 3703320"/>
              <a:gd name="connsiteY0" fmla="*/ 0 h 6583680"/>
              <a:gd name="connsiteX1" fmla="*/ 3291840 w 3703320"/>
              <a:gd name="connsiteY1" fmla="*/ 0 h 6583680"/>
              <a:gd name="connsiteX2" fmla="*/ 3291840 w 3703320"/>
              <a:gd name="connsiteY2" fmla="*/ 6583680 h 6583680"/>
              <a:gd name="connsiteX3" fmla="*/ 0 w 3703320"/>
              <a:gd name="connsiteY3" fmla="*/ 6583680 h 6583680"/>
              <a:gd name="connsiteX4" fmla="*/ 0 w 3703320"/>
              <a:gd name="connsiteY4" fmla="*/ 0 h 6583680"/>
              <a:gd name="connsiteX0" fmla="*/ 0 w 3714860"/>
              <a:gd name="connsiteY0" fmla="*/ 0 h 6583680"/>
              <a:gd name="connsiteX1" fmla="*/ 3291840 w 3714860"/>
              <a:gd name="connsiteY1" fmla="*/ 0 h 6583680"/>
              <a:gd name="connsiteX2" fmla="*/ 3671668 w 3714860"/>
              <a:gd name="connsiteY2" fmla="*/ 2883877 h 6583680"/>
              <a:gd name="connsiteX3" fmla="*/ 3291840 w 3714860"/>
              <a:gd name="connsiteY3" fmla="*/ 6583680 h 6583680"/>
              <a:gd name="connsiteX4" fmla="*/ 0 w 3714860"/>
              <a:gd name="connsiteY4" fmla="*/ 6583680 h 6583680"/>
              <a:gd name="connsiteX5" fmla="*/ 0 w 3714860"/>
              <a:gd name="connsiteY5" fmla="*/ 0 h 6583680"/>
              <a:gd name="connsiteX0" fmla="*/ 0 w 3456843"/>
              <a:gd name="connsiteY0" fmla="*/ 0 h 6583680"/>
              <a:gd name="connsiteX1" fmla="*/ 3291840 w 3456843"/>
              <a:gd name="connsiteY1" fmla="*/ 0 h 6583680"/>
              <a:gd name="connsiteX2" fmla="*/ 2616591 w 3456843"/>
              <a:gd name="connsiteY2" fmla="*/ 3348111 h 6583680"/>
              <a:gd name="connsiteX3" fmla="*/ 3291840 w 3456843"/>
              <a:gd name="connsiteY3" fmla="*/ 6583680 h 6583680"/>
              <a:gd name="connsiteX4" fmla="*/ 0 w 3456843"/>
              <a:gd name="connsiteY4" fmla="*/ 6583680 h 6583680"/>
              <a:gd name="connsiteX5" fmla="*/ 0 w 3456843"/>
              <a:gd name="connsiteY5" fmla="*/ 0 h 6583680"/>
              <a:gd name="connsiteX0" fmla="*/ 0 w 3456843"/>
              <a:gd name="connsiteY0" fmla="*/ 0 h 6583680"/>
              <a:gd name="connsiteX1" fmla="*/ 3291840 w 3456843"/>
              <a:gd name="connsiteY1" fmla="*/ 0 h 6583680"/>
              <a:gd name="connsiteX2" fmla="*/ 2616591 w 3456843"/>
              <a:gd name="connsiteY2" fmla="*/ 3348111 h 6583680"/>
              <a:gd name="connsiteX3" fmla="*/ 3291840 w 3456843"/>
              <a:gd name="connsiteY3" fmla="*/ 6583680 h 6583680"/>
              <a:gd name="connsiteX4" fmla="*/ 0 w 3456843"/>
              <a:gd name="connsiteY4" fmla="*/ 6583680 h 6583680"/>
              <a:gd name="connsiteX5" fmla="*/ 0 w 3456843"/>
              <a:gd name="connsiteY5" fmla="*/ 0 h 6583680"/>
              <a:gd name="connsiteX0" fmla="*/ 0 w 3456843"/>
              <a:gd name="connsiteY0" fmla="*/ 0 h 6583680"/>
              <a:gd name="connsiteX1" fmla="*/ 1561514 w 3456843"/>
              <a:gd name="connsiteY1" fmla="*/ 14068 h 6583680"/>
              <a:gd name="connsiteX2" fmla="*/ 2616591 w 3456843"/>
              <a:gd name="connsiteY2" fmla="*/ 3348111 h 6583680"/>
              <a:gd name="connsiteX3" fmla="*/ 3291840 w 3456843"/>
              <a:gd name="connsiteY3" fmla="*/ 6583680 h 6583680"/>
              <a:gd name="connsiteX4" fmla="*/ 0 w 3456843"/>
              <a:gd name="connsiteY4" fmla="*/ 6583680 h 6583680"/>
              <a:gd name="connsiteX5" fmla="*/ 0 w 3456843"/>
              <a:gd name="connsiteY5" fmla="*/ 0 h 6583680"/>
              <a:gd name="connsiteX0" fmla="*/ 0 w 3456843"/>
              <a:gd name="connsiteY0" fmla="*/ 0 h 6583680"/>
              <a:gd name="connsiteX1" fmla="*/ 1448973 w 3456843"/>
              <a:gd name="connsiteY1" fmla="*/ 1 h 6583680"/>
              <a:gd name="connsiteX2" fmla="*/ 2616591 w 3456843"/>
              <a:gd name="connsiteY2" fmla="*/ 3348111 h 6583680"/>
              <a:gd name="connsiteX3" fmla="*/ 3291840 w 3456843"/>
              <a:gd name="connsiteY3" fmla="*/ 6583680 h 6583680"/>
              <a:gd name="connsiteX4" fmla="*/ 0 w 3456843"/>
              <a:gd name="connsiteY4" fmla="*/ 6583680 h 6583680"/>
              <a:gd name="connsiteX5" fmla="*/ 0 w 3456843"/>
              <a:gd name="connsiteY5" fmla="*/ 0 h 6583680"/>
              <a:gd name="connsiteX0" fmla="*/ 0 w 3456843"/>
              <a:gd name="connsiteY0" fmla="*/ 0 h 6583680"/>
              <a:gd name="connsiteX1" fmla="*/ 1350499 w 3456843"/>
              <a:gd name="connsiteY1" fmla="*/ 14069 h 6583680"/>
              <a:gd name="connsiteX2" fmla="*/ 2616591 w 3456843"/>
              <a:gd name="connsiteY2" fmla="*/ 3348111 h 6583680"/>
              <a:gd name="connsiteX3" fmla="*/ 3291840 w 3456843"/>
              <a:gd name="connsiteY3" fmla="*/ 6583680 h 6583680"/>
              <a:gd name="connsiteX4" fmla="*/ 0 w 3456843"/>
              <a:gd name="connsiteY4" fmla="*/ 6583680 h 6583680"/>
              <a:gd name="connsiteX5" fmla="*/ 0 w 3456843"/>
              <a:gd name="connsiteY5" fmla="*/ 0 h 6583680"/>
              <a:gd name="connsiteX0" fmla="*/ 0 w 3456843"/>
              <a:gd name="connsiteY0" fmla="*/ 28134 h 6611814"/>
              <a:gd name="connsiteX1" fmla="*/ 1266093 w 3456843"/>
              <a:gd name="connsiteY1" fmla="*/ 0 h 6611814"/>
              <a:gd name="connsiteX2" fmla="*/ 2616591 w 3456843"/>
              <a:gd name="connsiteY2" fmla="*/ 3376245 h 6611814"/>
              <a:gd name="connsiteX3" fmla="*/ 3291840 w 3456843"/>
              <a:gd name="connsiteY3" fmla="*/ 6611814 h 6611814"/>
              <a:gd name="connsiteX4" fmla="*/ 0 w 3456843"/>
              <a:gd name="connsiteY4" fmla="*/ 6611814 h 6611814"/>
              <a:gd name="connsiteX5" fmla="*/ 0 w 3456843"/>
              <a:gd name="connsiteY5" fmla="*/ 28134 h 6611814"/>
              <a:gd name="connsiteX0" fmla="*/ 0 w 3456843"/>
              <a:gd name="connsiteY0" fmla="*/ 0 h 6583680"/>
              <a:gd name="connsiteX1" fmla="*/ 858130 w 3456843"/>
              <a:gd name="connsiteY1" fmla="*/ 2 h 6583680"/>
              <a:gd name="connsiteX2" fmla="*/ 2616591 w 3456843"/>
              <a:gd name="connsiteY2" fmla="*/ 3348111 h 6583680"/>
              <a:gd name="connsiteX3" fmla="*/ 3291840 w 3456843"/>
              <a:gd name="connsiteY3" fmla="*/ 6583680 h 6583680"/>
              <a:gd name="connsiteX4" fmla="*/ 0 w 3456843"/>
              <a:gd name="connsiteY4" fmla="*/ 6583680 h 6583680"/>
              <a:gd name="connsiteX5" fmla="*/ 0 w 3456843"/>
              <a:gd name="connsiteY5" fmla="*/ 0 h 6583680"/>
              <a:gd name="connsiteX0" fmla="*/ 0 w 3390782"/>
              <a:gd name="connsiteY0" fmla="*/ 0 h 6583680"/>
              <a:gd name="connsiteX1" fmla="*/ 858130 w 3390782"/>
              <a:gd name="connsiteY1" fmla="*/ 2 h 6583680"/>
              <a:gd name="connsiteX2" fmla="*/ 1477108 w 3390782"/>
              <a:gd name="connsiteY2" fmla="*/ 3376246 h 6583680"/>
              <a:gd name="connsiteX3" fmla="*/ 3291840 w 3390782"/>
              <a:gd name="connsiteY3" fmla="*/ 6583680 h 6583680"/>
              <a:gd name="connsiteX4" fmla="*/ 0 w 3390782"/>
              <a:gd name="connsiteY4" fmla="*/ 6583680 h 6583680"/>
              <a:gd name="connsiteX5" fmla="*/ 0 w 3390782"/>
              <a:gd name="connsiteY5" fmla="*/ 0 h 6583680"/>
              <a:gd name="connsiteX0" fmla="*/ 0 w 3390782"/>
              <a:gd name="connsiteY0" fmla="*/ 0 h 6583680"/>
              <a:gd name="connsiteX1" fmla="*/ 858130 w 3390782"/>
              <a:gd name="connsiteY1" fmla="*/ 2 h 6583680"/>
              <a:gd name="connsiteX2" fmla="*/ 661183 w 3390782"/>
              <a:gd name="connsiteY2" fmla="*/ 2067951 h 6583680"/>
              <a:gd name="connsiteX3" fmla="*/ 1477108 w 3390782"/>
              <a:gd name="connsiteY3" fmla="*/ 3376246 h 6583680"/>
              <a:gd name="connsiteX4" fmla="*/ 3291840 w 3390782"/>
              <a:gd name="connsiteY4" fmla="*/ 6583680 h 6583680"/>
              <a:gd name="connsiteX5" fmla="*/ 0 w 3390782"/>
              <a:gd name="connsiteY5" fmla="*/ 6583680 h 6583680"/>
              <a:gd name="connsiteX6" fmla="*/ 0 w 3390782"/>
              <a:gd name="connsiteY6" fmla="*/ 0 h 6583680"/>
              <a:gd name="connsiteX0" fmla="*/ 0 w 3390782"/>
              <a:gd name="connsiteY0" fmla="*/ 0 h 6583680"/>
              <a:gd name="connsiteX1" fmla="*/ 858130 w 3390782"/>
              <a:gd name="connsiteY1" fmla="*/ 2 h 6583680"/>
              <a:gd name="connsiteX2" fmla="*/ 661183 w 3390782"/>
              <a:gd name="connsiteY2" fmla="*/ 2067951 h 6583680"/>
              <a:gd name="connsiteX3" fmla="*/ 1477108 w 3390782"/>
              <a:gd name="connsiteY3" fmla="*/ 3376246 h 6583680"/>
              <a:gd name="connsiteX4" fmla="*/ 3291840 w 3390782"/>
              <a:gd name="connsiteY4" fmla="*/ 6583680 h 6583680"/>
              <a:gd name="connsiteX5" fmla="*/ 0 w 3390782"/>
              <a:gd name="connsiteY5" fmla="*/ 6583680 h 6583680"/>
              <a:gd name="connsiteX6" fmla="*/ 0 w 3390782"/>
              <a:gd name="connsiteY6" fmla="*/ 0 h 6583680"/>
              <a:gd name="connsiteX0" fmla="*/ 0 w 3390782"/>
              <a:gd name="connsiteY0" fmla="*/ 0 h 6583680"/>
              <a:gd name="connsiteX1" fmla="*/ 858130 w 3390782"/>
              <a:gd name="connsiteY1" fmla="*/ 2 h 6583680"/>
              <a:gd name="connsiteX2" fmla="*/ 661183 w 3390782"/>
              <a:gd name="connsiteY2" fmla="*/ 2067951 h 6583680"/>
              <a:gd name="connsiteX3" fmla="*/ 1308296 w 3390782"/>
              <a:gd name="connsiteY3" fmla="*/ 2518117 h 6583680"/>
              <a:gd name="connsiteX4" fmla="*/ 1477108 w 3390782"/>
              <a:gd name="connsiteY4" fmla="*/ 3376246 h 6583680"/>
              <a:gd name="connsiteX5" fmla="*/ 3291840 w 3390782"/>
              <a:gd name="connsiteY5" fmla="*/ 6583680 h 6583680"/>
              <a:gd name="connsiteX6" fmla="*/ 0 w 3390782"/>
              <a:gd name="connsiteY6" fmla="*/ 6583680 h 6583680"/>
              <a:gd name="connsiteX7" fmla="*/ 0 w 3390782"/>
              <a:gd name="connsiteY7" fmla="*/ 0 h 6583680"/>
              <a:gd name="connsiteX0" fmla="*/ 0 w 3390782"/>
              <a:gd name="connsiteY0" fmla="*/ 0 h 6583680"/>
              <a:gd name="connsiteX1" fmla="*/ 858130 w 3390782"/>
              <a:gd name="connsiteY1" fmla="*/ 2 h 6583680"/>
              <a:gd name="connsiteX2" fmla="*/ 661183 w 3390782"/>
              <a:gd name="connsiteY2" fmla="*/ 2067951 h 6583680"/>
              <a:gd name="connsiteX3" fmla="*/ 1308296 w 3390782"/>
              <a:gd name="connsiteY3" fmla="*/ 2518117 h 6583680"/>
              <a:gd name="connsiteX4" fmla="*/ 1477108 w 3390782"/>
              <a:gd name="connsiteY4" fmla="*/ 3376246 h 6583680"/>
              <a:gd name="connsiteX5" fmla="*/ 3291840 w 3390782"/>
              <a:gd name="connsiteY5" fmla="*/ 6583680 h 6583680"/>
              <a:gd name="connsiteX6" fmla="*/ 0 w 3390782"/>
              <a:gd name="connsiteY6" fmla="*/ 6583680 h 6583680"/>
              <a:gd name="connsiteX7" fmla="*/ 0 w 3390782"/>
              <a:gd name="connsiteY7" fmla="*/ 0 h 6583680"/>
              <a:gd name="connsiteX0" fmla="*/ 0 w 3390782"/>
              <a:gd name="connsiteY0" fmla="*/ 0 h 6583680"/>
              <a:gd name="connsiteX1" fmla="*/ 858130 w 3390782"/>
              <a:gd name="connsiteY1" fmla="*/ 2 h 6583680"/>
              <a:gd name="connsiteX2" fmla="*/ 661183 w 3390782"/>
              <a:gd name="connsiteY2" fmla="*/ 2067951 h 6583680"/>
              <a:gd name="connsiteX3" fmla="*/ 1308296 w 3390782"/>
              <a:gd name="connsiteY3" fmla="*/ 2518117 h 6583680"/>
              <a:gd name="connsiteX4" fmla="*/ 1125416 w 3390782"/>
              <a:gd name="connsiteY4" fmla="*/ 2982351 h 6583680"/>
              <a:gd name="connsiteX5" fmla="*/ 1477108 w 3390782"/>
              <a:gd name="connsiteY5" fmla="*/ 3376246 h 6583680"/>
              <a:gd name="connsiteX6" fmla="*/ 3291840 w 3390782"/>
              <a:gd name="connsiteY6" fmla="*/ 6583680 h 6583680"/>
              <a:gd name="connsiteX7" fmla="*/ 0 w 3390782"/>
              <a:gd name="connsiteY7" fmla="*/ 6583680 h 6583680"/>
              <a:gd name="connsiteX8" fmla="*/ 0 w 3390782"/>
              <a:gd name="connsiteY8" fmla="*/ 0 h 6583680"/>
              <a:gd name="connsiteX0" fmla="*/ 0 w 3390782"/>
              <a:gd name="connsiteY0" fmla="*/ 0 h 6583680"/>
              <a:gd name="connsiteX1" fmla="*/ 858130 w 3390782"/>
              <a:gd name="connsiteY1" fmla="*/ 2 h 6583680"/>
              <a:gd name="connsiteX2" fmla="*/ 661183 w 3390782"/>
              <a:gd name="connsiteY2" fmla="*/ 2067951 h 6583680"/>
              <a:gd name="connsiteX3" fmla="*/ 1308296 w 3390782"/>
              <a:gd name="connsiteY3" fmla="*/ 2518117 h 6583680"/>
              <a:gd name="connsiteX4" fmla="*/ 1125416 w 3390782"/>
              <a:gd name="connsiteY4" fmla="*/ 2982351 h 6583680"/>
              <a:gd name="connsiteX5" fmla="*/ 450167 w 3390782"/>
              <a:gd name="connsiteY5" fmla="*/ 3488788 h 6583680"/>
              <a:gd name="connsiteX6" fmla="*/ 1477108 w 3390782"/>
              <a:gd name="connsiteY6" fmla="*/ 3376246 h 6583680"/>
              <a:gd name="connsiteX7" fmla="*/ 3291840 w 3390782"/>
              <a:gd name="connsiteY7" fmla="*/ 6583680 h 6583680"/>
              <a:gd name="connsiteX8" fmla="*/ 0 w 3390782"/>
              <a:gd name="connsiteY8" fmla="*/ 6583680 h 6583680"/>
              <a:gd name="connsiteX9" fmla="*/ 0 w 3390782"/>
              <a:gd name="connsiteY9" fmla="*/ 0 h 6583680"/>
              <a:gd name="connsiteX0" fmla="*/ 0 w 3390782"/>
              <a:gd name="connsiteY0" fmla="*/ 0 h 6583680"/>
              <a:gd name="connsiteX1" fmla="*/ 858130 w 3390782"/>
              <a:gd name="connsiteY1" fmla="*/ 2 h 6583680"/>
              <a:gd name="connsiteX2" fmla="*/ 661183 w 3390782"/>
              <a:gd name="connsiteY2" fmla="*/ 2067951 h 6583680"/>
              <a:gd name="connsiteX3" fmla="*/ 1308296 w 3390782"/>
              <a:gd name="connsiteY3" fmla="*/ 2518117 h 6583680"/>
              <a:gd name="connsiteX4" fmla="*/ 703385 w 3390782"/>
              <a:gd name="connsiteY4" fmla="*/ 2954216 h 6583680"/>
              <a:gd name="connsiteX5" fmla="*/ 450167 w 3390782"/>
              <a:gd name="connsiteY5" fmla="*/ 3488788 h 6583680"/>
              <a:gd name="connsiteX6" fmla="*/ 1477108 w 3390782"/>
              <a:gd name="connsiteY6" fmla="*/ 3376246 h 6583680"/>
              <a:gd name="connsiteX7" fmla="*/ 3291840 w 3390782"/>
              <a:gd name="connsiteY7" fmla="*/ 6583680 h 6583680"/>
              <a:gd name="connsiteX8" fmla="*/ 0 w 3390782"/>
              <a:gd name="connsiteY8" fmla="*/ 6583680 h 6583680"/>
              <a:gd name="connsiteX9" fmla="*/ 0 w 3390782"/>
              <a:gd name="connsiteY9" fmla="*/ 0 h 6583680"/>
              <a:gd name="connsiteX0" fmla="*/ 0 w 3390782"/>
              <a:gd name="connsiteY0" fmla="*/ 0 h 6583680"/>
              <a:gd name="connsiteX1" fmla="*/ 858130 w 3390782"/>
              <a:gd name="connsiteY1" fmla="*/ 2 h 6583680"/>
              <a:gd name="connsiteX2" fmla="*/ 661183 w 3390782"/>
              <a:gd name="connsiteY2" fmla="*/ 2067951 h 6583680"/>
              <a:gd name="connsiteX3" fmla="*/ 1308296 w 3390782"/>
              <a:gd name="connsiteY3" fmla="*/ 2518117 h 6583680"/>
              <a:gd name="connsiteX4" fmla="*/ 506437 w 3390782"/>
              <a:gd name="connsiteY4" fmla="*/ 2996419 h 6583680"/>
              <a:gd name="connsiteX5" fmla="*/ 450167 w 3390782"/>
              <a:gd name="connsiteY5" fmla="*/ 3488788 h 6583680"/>
              <a:gd name="connsiteX6" fmla="*/ 1477108 w 3390782"/>
              <a:gd name="connsiteY6" fmla="*/ 3376246 h 6583680"/>
              <a:gd name="connsiteX7" fmla="*/ 3291840 w 3390782"/>
              <a:gd name="connsiteY7" fmla="*/ 6583680 h 6583680"/>
              <a:gd name="connsiteX8" fmla="*/ 0 w 3390782"/>
              <a:gd name="connsiteY8" fmla="*/ 6583680 h 6583680"/>
              <a:gd name="connsiteX9" fmla="*/ 0 w 3390782"/>
              <a:gd name="connsiteY9" fmla="*/ 0 h 6583680"/>
              <a:gd name="connsiteX0" fmla="*/ 0 w 3390782"/>
              <a:gd name="connsiteY0" fmla="*/ 0 h 6583680"/>
              <a:gd name="connsiteX1" fmla="*/ 858130 w 3390782"/>
              <a:gd name="connsiteY1" fmla="*/ 2 h 6583680"/>
              <a:gd name="connsiteX2" fmla="*/ 661183 w 3390782"/>
              <a:gd name="connsiteY2" fmla="*/ 2067951 h 6583680"/>
              <a:gd name="connsiteX3" fmla="*/ 1308296 w 3390782"/>
              <a:gd name="connsiteY3" fmla="*/ 2518117 h 6583680"/>
              <a:gd name="connsiteX4" fmla="*/ 731520 w 3390782"/>
              <a:gd name="connsiteY4" fmla="*/ 2827606 h 6583680"/>
              <a:gd name="connsiteX5" fmla="*/ 450167 w 3390782"/>
              <a:gd name="connsiteY5" fmla="*/ 3488788 h 6583680"/>
              <a:gd name="connsiteX6" fmla="*/ 1477108 w 3390782"/>
              <a:gd name="connsiteY6" fmla="*/ 3376246 h 6583680"/>
              <a:gd name="connsiteX7" fmla="*/ 3291840 w 3390782"/>
              <a:gd name="connsiteY7" fmla="*/ 6583680 h 6583680"/>
              <a:gd name="connsiteX8" fmla="*/ 0 w 3390782"/>
              <a:gd name="connsiteY8" fmla="*/ 6583680 h 6583680"/>
              <a:gd name="connsiteX9" fmla="*/ 0 w 3390782"/>
              <a:gd name="connsiteY9" fmla="*/ 0 h 6583680"/>
              <a:gd name="connsiteX0" fmla="*/ 0 w 3403486"/>
              <a:gd name="connsiteY0" fmla="*/ 0 h 6583680"/>
              <a:gd name="connsiteX1" fmla="*/ 858130 w 3403486"/>
              <a:gd name="connsiteY1" fmla="*/ 2 h 6583680"/>
              <a:gd name="connsiteX2" fmla="*/ 661183 w 3403486"/>
              <a:gd name="connsiteY2" fmla="*/ 2067951 h 6583680"/>
              <a:gd name="connsiteX3" fmla="*/ 1308296 w 3403486"/>
              <a:gd name="connsiteY3" fmla="*/ 2518117 h 6583680"/>
              <a:gd name="connsiteX4" fmla="*/ 731520 w 3403486"/>
              <a:gd name="connsiteY4" fmla="*/ 2827606 h 6583680"/>
              <a:gd name="connsiteX5" fmla="*/ 450167 w 3403486"/>
              <a:gd name="connsiteY5" fmla="*/ 3488788 h 6583680"/>
              <a:gd name="connsiteX6" fmla="*/ 1800665 w 3403486"/>
              <a:gd name="connsiteY6" fmla="*/ 5120640 h 6583680"/>
              <a:gd name="connsiteX7" fmla="*/ 3291840 w 3403486"/>
              <a:gd name="connsiteY7" fmla="*/ 6583680 h 6583680"/>
              <a:gd name="connsiteX8" fmla="*/ 0 w 3403486"/>
              <a:gd name="connsiteY8" fmla="*/ 6583680 h 6583680"/>
              <a:gd name="connsiteX9" fmla="*/ 0 w 3403486"/>
              <a:gd name="connsiteY9" fmla="*/ 0 h 6583680"/>
              <a:gd name="connsiteX0" fmla="*/ 0 w 3403486"/>
              <a:gd name="connsiteY0" fmla="*/ 0 h 6583680"/>
              <a:gd name="connsiteX1" fmla="*/ 858130 w 3403486"/>
              <a:gd name="connsiteY1" fmla="*/ 2 h 6583680"/>
              <a:gd name="connsiteX2" fmla="*/ 661183 w 3403486"/>
              <a:gd name="connsiteY2" fmla="*/ 2067951 h 6583680"/>
              <a:gd name="connsiteX3" fmla="*/ 1308296 w 3403486"/>
              <a:gd name="connsiteY3" fmla="*/ 2518117 h 6583680"/>
              <a:gd name="connsiteX4" fmla="*/ 731520 w 3403486"/>
              <a:gd name="connsiteY4" fmla="*/ 2827606 h 6583680"/>
              <a:gd name="connsiteX5" fmla="*/ 450167 w 3403486"/>
              <a:gd name="connsiteY5" fmla="*/ 3488788 h 6583680"/>
              <a:gd name="connsiteX6" fmla="*/ 1800665 w 3403486"/>
              <a:gd name="connsiteY6" fmla="*/ 5120640 h 6583680"/>
              <a:gd name="connsiteX7" fmla="*/ 3291840 w 3403486"/>
              <a:gd name="connsiteY7" fmla="*/ 6583680 h 6583680"/>
              <a:gd name="connsiteX8" fmla="*/ 0 w 3403486"/>
              <a:gd name="connsiteY8" fmla="*/ 6583680 h 6583680"/>
              <a:gd name="connsiteX9" fmla="*/ 0 w 3403486"/>
              <a:gd name="connsiteY9" fmla="*/ 0 h 6583680"/>
              <a:gd name="connsiteX0" fmla="*/ 0 w 2794898"/>
              <a:gd name="connsiteY0" fmla="*/ 0 h 6879102"/>
              <a:gd name="connsiteX1" fmla="*/ 858130 w 2794898"/>
              <a:gd name="connsiteY1" fmla="*/ 2 h 6879102"/>
              <a:gd name="connsiteX2" fmla="*/ 661183 w 2794898"/>
              <a:gd name="connsiteY2" fmla="*/ 2067951 h 6879102"/>
              <a:gd name="connsiteX3" fmla="*/ 1308296 w 2794898"/>
              <a:gd name="connsiteY3" fmla="*/ 2518117 h 6879102"/>
              <a:gd name="connsiteX4" fmla="*/ 731520 w 2794898"/>
              <a:gd name="connsiteY4" fmla="*/ 2827606 h 6879102"/>
              <a:gd name="connsiteX5" fmla="*/ 450167 w 2794898"/>
              <a:gd name="connsiteY5" fmla="*/ 3488788 h 6879102"/>
              <a:gd name="connsiteX6" fmla="*/ 1800665 w 2794898"/>
              <a:gd name="connsiteY6" fmla="*/ 5120640 h 6879102"/>
              <a:gd name="connsiteX7" fmla="*/ 2644726 w 2794898"/>
              <a:gd name="connsiteY7" fmla="*/ 6879102 h 6879102"/>
              <a:gd name="connsiteX8" fmla="*/ 0 w 2794898"/>
              <a:gd name="connsiteY8" fmla="*/ 6583680 h 6879102"/>
              <a:gd name="connsiteX9" fmla="*/ 0 w 2794898"/>
              <a:gd name="connsiteY9" fmla="*/ 0 h 6879102"/>
              <a:gd name="connsiteX0" fmla="*/ 0 w 2794898"/>
              <a:gd name="connsiteY0" fmla="*/ 0 h 6879102"/>
              <a:gd name="connsiteX1" fmla="*/ 858130 w 2794898"/>
              <a:gd name="connsiteY1" fmla="*/ 2 h 6879102"/>
              <a:gd name="connsiteX2" fmla="*/ 661183 w 2794898"/>
              <a:gd name="connsiteY2" fmla="*/ 2067951 h 6879102"/>
              <a:gd name="connsiteX3" fmla="*/ 1308296 w 2794898"/>
              <a:gd name="connsiteY3" fmla="*/ 2518117 h 6879102"/>
              <a:gd name="connsiteX4" fmla="*/ 731520 w 2794898"/>
              <a:gd name="connsiteY4" fmla="*/ 2827606 h 6879102"/>
              <a:gd name="connsiteX5" fmla="*/ 450167 w 2794898"/>
              <a:gd name="connsiteY5" fmla="*/ 3488788 h 6879102"/>
              <a:gd name="connsiteX6" fmla="*/ 1800665 w 2794898"/>
              <a:gd name="connsiteY6" fmla="*/ 5120640 h 6879102"/>
              <a:gd name="connsiteX7" fmla="*/ 2644726 w 2794898"/>
              <a:gd name="connsiteY7" fmla="*/ 6879102 h 6879102"/>
              <a:gd name="connsiteX8" fmla="*/ 56271 w 2794898"/>
              <a:gd name="connsiteY8" fmla="*/ 6822831 h 6879102"/>
              <a:gd name="connsiteX9" fmla="*/ 0 w 2794898"/>
              <a:gd name="connsiteY9" fmla="*/ 0 h 6879102"/>
              <a:gd name="connsiteX0" fmla="*/ 0 w 2741748"/>
              <a:gd name="connsiteY0" fmla="*/ 0 h 6879102"/>
              <a:gd name="connsiteX1" fmla="*/ 858130 w 2741748"/>
              <a:gd name="connsiteY1" fmla="*/ 2 h 6879102"/>
              <a:gd name="connsiteX2" fmla="*/ 661183 w 2741748"/>
              <a:gd name="connsiteY2" fmla="*/ 2067951 h 6879102"/>
              <a:gd name="connsiteX3" fmla="*/ 1308296 w 2741748"/>
              <a:gd name="connsiteY3" fmla="*/ 2518117 h 6879102"/>
              <a:gd name="connsiteX4" fmla="*/ 731520 w 2741748"/>
              <a:gd name="connsiteY4" fmla="*/ 2827606 h 6879102"/>
              <a:gd name="connsiteX5" fmla="*/ 450167 w 2741748"/>
              <a:gd name="connsiteY5" fmla="*/ 3488788 h 6879102"/>
              <a:gd name="connsiteX6" fmla="*/ 773724 w 2741748"/>
              <a:gd name="connsiteY6" fmla="*/ 5528603 h 6879102"/>
              <a:gd name="connsiteX7" fmla="*/ 2644726 w 2741748"/>
              <a:gd name="connsiteY7" fmla="*/ 6879102 h 6879102"/>
              <a:gd name="connsiteX8" fmla="*/ 56271 w 2741748"/>
              <a:gd name="connsiteY8" fmla="*/ 6822831 h 6879102"/>
              <a:gd name="connsiteX9" fmla="*/ 0 w 2741748"/>
              <a:gd name="connsiteY9" fmla="*/ 0 h 6879102"/>
              <a:gd name="connsiteX0" fmla="*/ 0 w 2727316"/>
              <a:gd name="connsiteY0" fmla="*/ 0 h 6879102"/>
              <a:gd name="connsiteX1" fmla="*/ 858130 w 2727316"/>
              <a:gd name="connsiteY1" fmla="*/ 2 h 6879102"/>
              <a:gd name="connsiteX2" fmla="*/ 661183 w 2727316"/>
              <a:gd name="connsiteY2" fmla="*/ 2067951 h 6879102"/>
              <a:gd name="connsiteX3" fmla="*/ 1308296 w 2727316"/>
              <a:gd name="connsiteY3" fmla="*/ 2518117 h 6879102"/>
              <a:gd name="connsiteX4" fmla="*/ 731520 w 2727316"/>
              <a:gd name="connsiteY4" fmla="*/ 2827606 h 6879102"/>
              <a:gd name="connsiteX5" fmla="*/ 450167 w 2727316"/>
              <a:gd name="connsiteY5" fmla="*/ 3488788 h 6879102"/>
              <a:gd name="connsiteX6" fmla="*/ 267287 w 2727316"/>
              <a:gd name="connsiteY6" fmla="*/ 6161649 h 6879102"/>
              <a:gd name="connsiteX7" fmla="*/ 2644726 w 2727316"/>
              <a:gd name="connsiteY7" fmla="*/ 6879102 h 6879102"/>
              <a:gd name="connsiteX8" fmla="*/ 56271 w 2727316"/>
              <a:gd name="connsiteY8" fmla="*/ 6822831 h 6879102"/>
              <a:gd name="connsiteX9" fmla="*/ 0 w 2727316"/>
              <a:gd name="connsiteY9" fmla="*/ 0 h 6879102"/>
              <a:gd name="connsiteX0" fmla="*/ 0 w 2726976"/>
              <a:gd name="connsiteY0" fmla="*/ 0 h 6879102"/>
              <a:gd name="connsiteX1" fmla="*/ 858130 w 2726976"/>
              <a:gd name="connsiteY1" fmla="*/ 2 h 6879102"/>
              <a:gd name="connsiteX2" fmla="*/ 661183 w 2726976"/>
              <a:gd name="connsiteY2" fmla="*/ 2067951 h 6879102"/>
              <a:gd name="connsiteX3" fmla="*/ 1308296 w 2726976"/>
              <a:gd name="connsiteY3" fmla="*/ 2518117 h 6879102"/>
              <a:gd name="connsiteX4" fmla="*/ 731520 w 2726976"/>
              <a:gd name="connsiteY4" fmla="*/ 2827606 h 6879102"/>
              <a:gd name="connsiteX5" fmla="*/ 450167 w 2726976"/>
              <a:gd name="connsiteY5" fmla="*/ 3488788 h 6879102"/>
              <a:gd name="connsiteX6" fmla="*/ 253220 w 2726976"/>
              <a:gd name="connsiteY6" fmla="*/ 6161649 h 6879102"/>
              <a:gd name="connsiteX7" fmla="*/ 2644726 w 2726976"/>
              <a:gd name="connsiteY7" fmla="*/ 6879102 h 6879102"/>
              <a:gd name="connsiteX8" fmla="*/ 56271 w 2726976"/>
              <a:gd name="connsiteY8" fmla="*/ 6822831 h 6879102"/>
              <a:gd name="connsiteX9" fmla="*/ 0 w 2726976"/>
              <a:gd name="connsiteY9" fmla="*/ 0 h 6879102"/>
              <a:gd name="connsiteX0" fmla="*/ 0 w 2726976"/>
              <a:gd name="connsiteY0" fmla="*/ 0 h 6879102"/>
              <a:gd name="connsiteX1" fmla="*/ 858130 w 2726976"/>
              <a:gd name="connsiteY1" fmla="*/ 2 h 6879102"/>
              <a:gd name="connsiteX2" fmla="*/ 661183 w 2726976"/>
              <a:gd name="connsiteY2" fmla="*/ 2067951 h 6879102"/>
              <a:gd name="connsiteX3" fmla="*/ 1308296 w 2726976"/>
              <a:gd name="connsiteY3" fmla="*/ 2518117 h 6879102"/>
              <a:gd name="connsiteX4" fmla="*/ 731520 w 2726976"/>
              <a:gd name="connsiteY4" fmla="*/ 2827606 h 6879102"/>
              <a:gd name="connsiteX5" fmla="*/ 506438 w 2726976"/>
              <a:gd name="connsiteY5" fmla="*/ 3502856 h 6879102"/>
              <a:gd name="connsiteX6" fmla="*/ 253220 w 2726976"/>
              <a:gd name="connsiteY6" fmla="*/ 6161649 h 6879102"/>
              <a:gd name="connsiteX7" fmla="*/ 2644726 w 2726976"/>
              <a:gd name="connsiteY7" fmla="*/ 6879102 h 6879102"/>
              <a:gd name="connsiteX8" fmla="*/ 56271 w 2726976"/>
              <a:gd name="connsiteY8" fmla="*/ 6822831 h 6879102"/>
              <a:gd name="connsiteX9" fmla="*/ 0 w 2726976"/>
              <a:gd name="connsiteY9" fmla="*/ 0 h 6879102"/>
              <a:gd name="connsiteX0" fmla="*/ 0 w 2726976"/>
              <a:gd name="connsiteY0" fmla="*/ 0 h 6879102"/>
              <a:gd name="connsiteX1" fmla="*/ 858130 w 2726976"/>
              <a:gd name="connsiteY1" fmla="*/ 2 h 6879102"/>
              <a:gd name="connsiteX2" fmla="*/ 661183 w 2726976"/>
              <a:gd name="connsiteY2" fmla="*/ 2067951 h 6879102"/>
              <a:gd name="connsiteX3" fmla="*/ 1308296 w 2726976"/>
              <a:gd name="connsiteY3" fmla="*/ 2518117 h 6879102"/>
              <a:gd name="connsiteX4" fmla="*/ 731520 w 2726976"/>
              <a:gd name="connsiteY4" fmla="*/ 2827606 h 6879102"/>
              <a:gd name="connsiteX5" fmla="*/ 506438 w 2726976"/>
              <a:gd name="connsiteY5" fmla="*/ 3502856 h 6879102"/>
              <a:gd name="connsiteX6" fmla="*/ 281355 w 2726976"/>
              <a:gd name="connsiteY6" fmla="*/ 4487594 h 6879102"/>
              <a:gd name="connsiteX7" fmla="*/ 253220 w 2726976"/>
              <a:gd name="connsiteY7" fmla="*/ 6161649 h 6879102"/>
              <a:gd name="connsiteX8" fmla="*/ 2644726 w 2726976"/>
              <a:gd name="connsiteY8" fmla="*/ 6879102 h 6879102"/>
              <a:gd name="connsiteX9" fmla="*/ 56271 w 2726976"/>
              <a:gd name="connsiteY9" fmla="*/ 6822831 h 6879102"/>
              <a:gd name="connsiteX10" fmla="*/ 0 w 2726976"/>
              <a:gd name="connsiteY10" fmla="*/ 0 h 6879102"/>
              <a:gd name="connsiteX0" fmla="*/ 0 w 2726976"/>
              <a:gd name="connsiteY0" fmla="*/ 0 h 6879102"/>
              <a:gd name="connsiteX1" fmla="*/ 858130 w 2726976"/>
              <a:gd name="connsiteY1" fmla="*/ 2 h 6879102"/>
              <a:gd name="connsiteX2" fmla="*/ 661183 w 2726976"/>
              <a:gd name="connsiteY2" fmla="*/ 2067951 h 6879102"/>
              <a:gd name="connsiteX3" fmla="*/ 1308296 w 2726976"/>
              <a:gd name="connsiteY3" fmla="*/ 2518117 h 6879102"/>
              <a:gd name="connsiteX4" fmla="*/ 731520 w 2726976"/>
              <a:gd name="connsiteY4" fmla="*/ 2827606 h 6879102"/>
              <a:gd name="connsiteX5" fmla="*/ 506438 w 2726976"/>
              <a:gd name="connsiteY5" fmla="*/ 3502856 h 6879102"/>
              <a:gd name="connsiteX6" fmla="*/ 295422 w 2726976"/>
              <a:gd name="connsiteY6" fmla="*/ 4487594 h 6879102"/>
              <a:gd name="connsiteX7" fmla="*/ 253220 w 2726976"/>
              <a:gd name="connsiteY7" fmla="*/ 6161649 h 6879102"/>
              <a:gd name="connsiteX8" fmla="*/ 2644726 w 2726976"/>
              <a:gd name="connsiteY8" fmla="*/ 6879102 h 6879102"/>
              <a:gd name="connsiteX9" fmla="*/ 56271 w 2726976"/>
              <a:gd name="connsiteY9" fmla="*/ 6822831 h 6879102"/>
              <a:gd name="connsiteX10" fmla="*/ 0 w 2726976"/>
              <a:gd name="connsiteY10" fmla="*/ 0 h 6879102"/>
              <a:gd name="connsiteX0" fmla="*/ 0 w 2726976"/>
              <a:gd name="connsiteY0" fmla="*/ 0 h 6879102"/>
              <a:gd name="connsiteX1" fmla="*/ 858130 w 2726976"/>
              <a:gd name="connsiteY1" fmla="*/ 2 h 6879102"/>
              <a:gd name="connsiteX2" fmla="*/ 661183 w 2726976"/>
              <a:gd name="connsiteY2" fmla="*/ 2067951 h 6879102"/>
              <a:gd name="connsiteX3" fmla="*/ 1308296 w 2726976"/>
              <a:gd name="connsiteY3" fmla="*/ 2518117 h 6879102"/>
              <a:gd name="connsiteX4" fmla="*/ 731520 w 2726976"/>
              <a:gd name="connsiteY4" fmla="*/ 2827606 h 6879102"/>
              <a:gd name="connsiteX5" fmla="*/ 506438 w 2726976"/>
              <a:gd name="connsiteY5" fmla="*/ 3502856 h 6879102"/>
              <a:gd name="connsiteX6" fmla="*/ 295422 w 2726976"/>
              <a:gd name="connsiteY6" fmla="*/ 4487594 h 6879102"/>
              <a:gd name="connsiteX7" fmla="*/ 295423 w 2726976"/>
              <a:gd name="connsiteY7" fmla="*/ 4572000 h 6879102"/>
              <a:gd name="connsiteX8" fmla="*/ 253220 w 2726976"/>
              <a:gd name="connsiteY8" fmla="*/ 6161649 h 6879102"/>
              <a:gd name="connsiteX9" fmla="*/ 2644726 w 2726976"/>
              <a:gd name="connsiteY9" fmla="*/ 6879102 h 6879102"/>
              <a:gd name="connsiteX10" fmla="*/ 56271 w 2726976"/>
              <a:gd name="connsiteY10" fmla="*/ 6822831 h 6879102"/>
              <a:gd name="connsiteX11" fmla="*/ 0 w 2726976"/>
              <a:gd name="connsiteY11" fmla="*/ 0 h 6879102"/>
              <a:gd name="connsiteX0" fmla="*/ 0 w 2725973"/>
              <a:gd name="connsiteY0" fmla="*/ 0 h 6879102"/>
              <a:gd name="connsiteX1" fmla="*/ 858130 w 2725973"/>
              <a:gd name="connsiteY1" fmla="*/ 2 h 6879102"/>
              <a:gd name="connsiteX2" fmla="*/ 661183 w 2725973"/>
              <a:gd name="connsiteY2" fmla="*/ 2067951 h 6879102"/>
              <a:gd name="connsiteX3" fmla="*/ 1308296 w 2725973"/>
              <a:gd name="connsiteY3" fmla="*/ 2518117 h 6879102"/>
              <a:gd name="connsiteX4" fmla="*/ 731520 w 2725973"/>
              <a:gd name="connsiteY4" fmla="*/ 2827606 h 6879102"/>
              <a:gd name="connsiteX5" fmla="*/ 506438 w 2725973"/>
              <a:gd name="connsiteY5" fmla="*/ 3502856 h 6879102"/>
              <a:gd name="connsiteX6" fmla="*/ 295422 w 2725973"/>
              <a:gd name="connsiteY6" fmla="*/ 4487594 h 6879102"/>
              <a:gd name="connsiteX7" fmla="*/ 295423 w 2725973"/>
              <a:gd name="connsiteY7" fmla="*/ 4572000 h 6879102"/>
              <a:gd name="connsiteX8" fmla="*/ 211017 w 2725973"/>
              <a:gd name="connsiteY8" fmla="*/ 5894363 h 6879102"/>
              <a:gd name="connsiteX9" fmla="*/ 2644726 w 2725973"/>
              <a:gd name="connsiteY9" fmla="*/ 6879102 h 6879102"/>
              <a:gd name="connsiteX10" fmla="*/ 56271 w 2725973"/>
              <a:gd name="connsiteY10" fmla="*/ 6822831 h 6879102"/>
              <a:gd name="connsiteX11" fmla="*/ 0 w 2725973"/>
              <a:gd name="connsiteY11" fmla="*/ 0 h 6879102"/>
              <a:gd name="connsiteX0" fmla="*/ 0 w 2647330"/>
              <a:gd name="connsiteY0" fmla="*/ 0 h 6879102"/>
              <a:gd name="connsiteX1" fmla="*/ 858130 w 2647330"/>
              <a:gd name="connsiteY1" fmla="*/ 2 h 6879102"/>
              <a:gd name="connsiteX2" fmla="*/ 661183 w 2647330"/>
              <a:gd name="connsiteY2" fmla="*/ 2067951 h 6879102"/>
              <a:gd name="connsiteX3" fmla="*/ 1308296 w 2647330"/>
              <a:gd name="connsiteY3" fmla="*/ 2518117 h 6879102"/>
              <a:gd name="connsiteX4" fmla="*/ 731520 w 2647330"/>
              <a:gd name="connsiteY4" fmla="*/ 2827606 h 6879102"/>
              <a:gd name="connsiteX5" fmla="*/ 506438 w 2647330"/>
              <a:gd name="connsiteY5" fmla="*/ 3502856 h 6879102"/>
              <a:gd name="connsiteX6" fmla="*/ 295422 w 2647330"/>
              <a:gd name="connsiteY6" fmla="*/ 4487594 h 6879102"/>
              <a:gd name="connsiteX7" fmla="*/ 295423 w 2647330"/>
              <a:gd name="connsiteY7" fmla="*/ 4572000 h 6879102"/>
              <a:gd name="connsiteX8" fmla="*/ 211017 w 2647330"/>
              <a:gd name="connsiteY8" fmla="*/ 5894363 h 6879102"/>
              <a:gd name="connsiteX9" fmla="*/ 1111350 w 2647330"/>
              <a:gd name="connsiteY9" fmla="*/ 6499274 h 6879102"/>
              <a:gd name="connsiteX10" fmla="*/ 2644726 w 2647330"/>
              <a:gd name="connsiteY10" fmla="*/ 6879102 h 6879102"/>
              <a:gd name="connsiteX11" fmla="*/ 56271 w 2647330"/>
              <a:gd name="connsiteY11" fmla="*/ 6822831 h 6879102"/>
              <a:gd name="connsiteX12" fmla="*/ 0 w 2647330"/>
              <a:gd name="connsiteY12" fmla="*/ 0 h 6879102"/>
              <a:gd name="connsiteX0" fmla="*/ 0 w 2647330"/>
              <a:gd name="connsiteY0" fmla="*/ 0 h 6879102"/>
              <a:gd name="connsiteX1" fmla="*/ 858130 w 2647330"/>
              <a:gd name="connsiteY1" fmla="*/ 2 h 6879102"/>
              <a:gd name="connsiteX2" fmla="*/ 661183 w 2647330"/>
              <a:gd name="connsiteY2" fmla="*/ 2067951 h 6879102"/>
              <a:gd name="connsiteX3" fmla="*/ 1308296 w 2647330"/>
              <a:gd name="connsiteY3" fmla="*/ 2518117 h 6879102"/>
              <a:gd name="connsiteX4" fmla="*/ 731520 w 2647330"/>
              <a:gd name="connsiteY4" fmla="*/ 2827606 h 6879102"/>
              <a:gd name="connsiteX5" fmla="*/ 506438 w 2647330"/>
              <a:gd name="connsiteY5" fmla="*/ 3502856 h 6879102"/>
              <a:gd name="connsiteX6" fmla="*/ 295422 w 2647330"/>
              <a:gd name="connsiteY6" fmla="*/ 4487594 h 6879102"/>
              <a:gd name="connsiteX7" fmla="*/ 295423 w 2647330"/>
              <a:gd name="connsiteY7" fmla="*/ 4572000 h 6879102"/>
              <a:gd name="connsiteX8" fmla="*/ 112544 w 2647330"/>
              <a:gd name="connsiteY8" fmla="*/ 5205046 h 6879102"/>
              <a:gd name="connsiteX9" fmla="*/ 211017 w 2647330"/>
              <a:gd name="connsiteY9" fmla="*/ 5894363 h 6879102"/>
              <a:gd name="connsiteX10" fmla="*/ 1111350 w 2647330"/>
              <a:gd name="connsiteY10" fmla="*/ 6499274 h 6879102"/>
              <a:gd name="connsiteX11" fmla="*/ 2644726 w 2647330"/>
              <a:gd name="connsiteY11" fmla="*/ 6879102 h 6879102"/>
              <a:gd name="connsiteX12" fmla="*/ 56271 w 2647330"/>
              <a:gd name="connsiteY12" fmla="*/ 6822831 h 6879102"/>
              <a:gd name="connsiteX13" fmla="*/ 0 w 2647330"/>
              <a:gd name="connsiteY13" fmla="*/ 0 h 6879102"/>
              <a:gd name="connsiteX0" fmla="*/ 0 w 2647330"/>
              <a:gd name="connsiteY0" fmla="*/ 0 h 6879102"/>
              <a:gd name="connsiteX1" fmla="*/ 858130 w 2647330"/>
              <a:gd name="connsiteY1" fmla="*/ 2 h 6879102"/>
              <a:gd name="connsiteX2" fmla="*/ 661183 w 2647330"/>
              <a:gd name="connsiteY2" fmla="*/ 2067951 h 6879102"/>
              <a:gd name="connsiteX3" fmla="*/ 1308296 w 2647330"/>
              <a:gd name="connsiteY3" fmla="*/ 2518117 h 6879102"/>
              <a:gd name="connsiteX4" fmla="*/ 731520 w 2647330"/>
              <a:gd name="connsiteY4" fmla="*/ 2827606 h 6879102"/>
              <a:gd name="connsiteX5" fmla="*/ 506438 w 2647330"/>
              <a:gd name="connsiteY5" fmla="*/ 3502856 h 6879102"/>
              <a:gd name="connsiteX6" fmla="*/ 1252027 w 2647330"/>
              <a:gd name="connsiteY6" fmla="*/ 4515729 h 6879102"/>
              <a:gd name="connsiteX7" fmla="*/ 295422 w 2647330"/>
              <a:gd name="connsiteY7" fmla="*/ 4487594 h 6879102"/>
              <a:gd name="connsiteX8" fmla="*/ 295423 w 2647330"/>
              <a:gd name="connsiteY8" fmla="*/ 4572000 h 6879102"/>
              <a:gd name="connsiteX9" fmla="*/ 112544 w 2647330"/>
              <a:gd name="connsiteY9" fmla="*/ 5205046 h 6879102"/>
              <a:gd name="connsiteX10" fmla="*/ 211017 w 2647330"/>
              <a:gd name="connsiteY10" fmla="*/ 5894363 h 6879102"/>
              <a:gd name="connsiteX11" fmla="*/ 1111350 w 2647330"/>
              <a:gd name="connsiteY11" fmla="*/ 6499274 h 6879102"/>
              <a:gd name="connsiteX12" fmla="*/ 2644726 w 2647330"/>
              <a:gd name="connsiteY12" fmla="*/ 6879102 h 6879102"/>
              <a:gd name="connsiteX13" fmla="*/ 56271 w 2647330"/>
              <a:gd name="connsiteY13" fmla="*/ 6822831 h 6879102"/>
              <a:gd name="connsiteX14" fmla="*/ 0 w 2647330"/>
              <a:gd name="connsiteY14" fmla="*/ 0 h 6879102"/>
              <a:gd name="connsiteX0" fmla="*/ 0 w 2647330"/>
              <a:gd name="connsiteY0" fmla="*/ 0 h 6879102"/>
              <a:gd name="connsiteX1" fmla="*/ 858130 w 2647330"/>
              <a:gd name="connsiteY1" fmla="*/ 2 h 6879102"/>
              <a:gd name="connsiteX2" fmla="*/ 661183 w 2647330"/>
              <a:gd name="connsiteY2" fmla="*/ 2067951 h 6879102"/>
              <a:gd name="connsiteX3" fmla="*/ 1308296 w 2647330"/>
              <a:gd name="connsiteY3" fmla="*/ 2518117 h 6879102"/>
              <a:gd name="connsiteX4" fmla="*/ 731520 w 2647330"/>
              <a:gd name="connsiteY4" fmla="*/ 2827606 h 6879102"/>
              <a:gd name="connsiteX5" fmla="*/ 506438 w 2647330"/>
              <a:gd name="connsiteY5" fmla="*/ 3502856 h 6879102"/>
              <a:gd name="connsiteX6" fmla="*/ 1252027 w 2647330"/>
              <a:gd name="connsiteY6" fmla="*/ 4515729 h 6879102"/>
              <a:gd name="connsiteX7" fmla="*/ 295422 w 2647330"/>
              <a:gd name="connsiteY7" fmla="*/ 4487594 h 6879102"/>
              <a:gd name="connsiteX8" fmla="*/ 422032 w 2647330"/>
              <a:gd name="connsiteY8" fmla="*/ 4698610 h 6879102"/>
              <a:gd name="connsiteX9" fmla="*/ 112544 w 2647330"/>
              <a:gd name="connsiteY9" fmla="*/ 5205046 h 6879102"/>
              <a:gd name="connsiteX10" fmla="*/ 211017 w 2647330"/>
              <a:gd name="connsiteY10" fmla="*/ 5894363 h 6879102"/>
              <a:gd name="connsiteX11" fmla="*/ 1111350 w 2647330"/>
              <a:gd name="connsiteY11" fmla="*/ 6499274 h 6879102"/>
              <a:gd name="connsiteX12" fmla="*/ 2644726 w 2647330"/>
              <a:gd name="connsiteY12" fmla="*/ 6879102 h 6879102"/>
              <a:gd name="connsiteX13" fmla="*/ 56271 w 2647330"/>
              <a:gd name="connsiteY13" fmla="*/ 6822831 h 6879102"/>
              <a:gd name="connsiteX14" fmla="*/ 0 w 2647330"/>
              <a:gd name="connsiteY14" fmla="*/ 0 h 6879102"/>
              <a:gd name="connsiteX0" fmla="*/ 0 w 2647330"/>
              <a:gd name="connsiteY0" fmla="*/ 0 h 6879102"/>
              <a:gd name="connsiteX1" fmla="*/ 858130 w 2647330"/>
              <a:gd name="connsiteY1" fmla="*/ 2 h 6879102"/>
              <a:gd name="connsiteX2" fmla="*/ 661183 w 2647330"/>
              <a:gd name="connsiteY2" fmla="*/ 2067951 h 6879102"/>
              <a:gd name="connsiteX3" fmla="*/ 1308296 w 2647330"/>
              <a:gd name="connsiteY3" fmla="*/ 2518117 h 6879102"/>
              <a:gd name="connsiteX4" fmla="*/ 731520 w 2647330"/>
              <a:gd name="connsiteY4" fmla="*/ 2827606 h 6879102"/>
              <a:gd name="connsiteX5" fmla="*/ 506438 w 2647330"/>
              <a:gd name="connsiteY5" fmla="*/ 3502856 h 6879102"/>
              <a:gd name="connsiteX6" fmla="*/ 1252027 w 2647330"/>
              <a:gd name="connsiteY6" fmla="*/ 4515729 h 6879102"/>
              <a:gd name="connsiteX7" fmla="*/ 295422 w 2647330"/>
              <a:gd name="connsiteY7" fmla="*/ 4487594 h 6879102"/>
              <a:gd name="connsiteX8" fmla="*/ 422032 w 2647330"/>
              <a:gd name="connsiteY8" fmla="*/ 4698610 h 6879102"/>
              <a:gd name="connsiteX9" fmla="*/ 112544 w 2647330"/>
              <a:gd name="connsiteY9" fmla="*/ 5205046 h 6879102"/>
              <a:gd name="connsiteX10" fmla="*/ 211017 w 2647330"/>
              <a:gd name="connsiteY10" fmla="*/ 5894363 h 6879102"/>
              <a:gd name="connsiteX11" fmla="*/ 1111350 w 2647330"/>
              <a:gd name="connsiteY11" fmla="*/ 6499274 h 6879102"/>
              <a:gd name="connsiteX12" fmla="*/ 2644726 w 2647330"/>
              <a:gd name="connsiteY12" fmla="*/ 6879102 h 6879102"/>
              <a:gd name="connsiteX13" fmla="*/ 56271 w 2647330"/>
              <a:gd name="connsiteY13" fmla="*/ 6822831 h 6879102"/>
              <a:gd name="connsiteX14" fmla="*/ 0 w 2647330"/>
              <a:gd name="connsiteY14" fmla="*/ 0 h 6879102"/>
              <a:gd name="connsiteX0" fmla="*/ 0 w 2647330"/>
              <a:gd name="connsiteY0" fmla="*/ 0 h 6879102"/>
              <a:gd name="connsiteX1" fmla="*/ 858130 w 2647330"/>
              <a:gd name="connsiteY1" fmla="*/ 2 h 6879102"/>
              <a:gd name="connsiteX2" fmla="*/ 661183 w 2647330"/>
              <a:gd name="connsiteY2" fmla="*/ 2067951 h 6879102"/>
              <a:gd name="connsiteX3" fmla="*/ 1308296 w 2647330"/>
              <a:gd name="connsiteY3" fmla="*/ 2518117 h 6879102"/>
              <a:gd name="connsiteX4" fmla="*/ 731520 w 2647330"/>
              <a:gd name="connsiteY4" fmla="*/ 2827606 h 6879102"/>
              <a:gd name="connsiteX5" fmla="*/ 506438 w 2647330"/>
              <a:gd name="connsiteY5" fmla="*/ 3502856 h 6879102"/>
              <a:gd name="connsiteX6" fmla="*/ 1252027 w 2647330"/>
              <a:gd name="connsiteY6" fmla="*/ 4515729 h 6879102"/>
              <a:gd name="connsiteX7" fmla="*/ 773723 w 2647330"/>
              <a:gd name="connsiteY7" fmla="*/ 4459459 h 6879102"/>
              <a:gd name="connsiteX8" fmla="*/ 422032 w 2647330"/>
              <a:gd name="connsiteY8" fmla="*/ 4698610 h 6879102"/>
              <a:gd name="connsiteX9" fmla="*/ 112544 w 2647330"/>
              <a:gd name="connsiteY9" fmla="*/ 5205046 h 6879102"/>
              <a:gd name="connsiteX10" fmla="*/ 211017 w 2647330"/>
              <a:gd name="connsiteY10" fmla="*/ 5894363 h 6879102"/>
              <a:gd name="connsiteX11" fmla="*/ 1111350 w 2647330"/>
              <a:gd name="connsiteY11" fmla="*/ 6499274 h 6879102"/>
              <a:gd name="connsiteX12" fmla="*/ 2644726 w 2647330"/>
              <a:gd name="connsiteY12" fmla="*/ 6879102 h 6879102"/>
              <a:gd name="connsiteX13" fmla="*/ 56271 w 2647330"/>
              <a:gd name="connsiteY13" fmla="*/ 6822831 h 6879102"/>
              <a:gd name="connsiteX14" fmla="*/ 0 w 2647330"/>
              <a:gd name="connsiteY14" fmla="*/ 0 h 6879102"/>
              <a:gd name="connsiteX0" fmla="*/ 0 w 2647330"/>
              <a:gd name="connsiteY0" fmla="*/ 0 h 6879102"/>
              <a:gd name="connsiteX1" fmla="*/ 858130 w 2647330"/>
              <a:gd name="connsiteY1" fmla="*/ 2 h 6879102"/>
              <a:gd name="connsiteX2" fmla="*/ 661183 w 2647330"/>
              <a:gd name="connsiteY2" fmla="*/ 2067951 h 6879102"/>
              <a:gd name="connsiteX3" fmla="*/ 1308296 w 2647330"/>
              <a:gd name="connsiteY3" fmla="*/ 2518117 h 6879102"/>
              <a:gd name="connsiteX4" fmla="*/ 731520 w 2647330"/>
              <a:gd name="connsiteY4" fmla="*/ 2827606 h 6879102"/>
              <a:gd name="connsiteX5" fmla="*/ 506438 w 2647330"/>
              <a:gd name="connsiteY5" fmla="*/ 3502856 h 6879102"/>
              <a:gd name="connsiteX6" fmla="*/ 1252027 w 2647330"/>
              <a:gd name="connsiteY6" fmla="*/ 4515729 h 6879102"/>
              <a:gd name="connsiteX7" fmla="*/ 1195754 w 2647330"/>
              <a:gd name="connsiteY7" fmla="*/ 4501663 h 6879102"/>
              <a:gd name="connsiteX8" fmla="*/ 422032 w 2647330"/>
              <a:gd name="connsiteY8" fmla="*/ 4698610 h 6879102"/>
              <a:gd name="connsiteX9" fmla="*/ 112544 w 2647330"/>
              <a:gd name="connsiteY9" fmla="*/ 5205046 h 6879102"/>
              <a:gd name="connsiteX10" fmla="*/ 211017 w 2647330"/>
              <a:gd name="connsiteY10" fmla="*/ 5894363 h 6879102"/>
              <a:gd name="connsiteX11" fmla="*/ 1111350 w 2647330"/>
              <a:gd name="connsiteY11" fmla="*/ 6499274 h 6879102"/>
              <a:gd name="connsiteX12" fmla="*/ 2644726 w 2647330"/>
              <a:gd name="connsiteY12" fmla="*/ 6879102 h 6879102"/>
              <a:gd name="connsiteX13" fmla="*/ 56271 w 2647330"/>
              <a:gd name="connsiteY13" fmla="*/ 6822831 h 6879102"/>
              <a:gd name="connsiteX14" fmla="*/ 0 w 2647330"/>
              <a:gd name="connsiteY14" fmla="*/ 0 h 6879102"/>
              <a:gd name="connsiteX0" fmla="*/ 0 w 2647330"/>
              <a:gd name="connsiteY0" fmla="*/ 0 h 6879102"/>
              <a:gd name="connsiteX1" fmla="*/ 858130 w 2647330"/>
              <a:gd name="connsiteY1" fmla="*/ 2 h 6879102"/>
              <a:gd name="connsiteX2" fmla="*/ 661183 w 2647330"/>
              <a:gd name="connsiteY2" fmla="*/ 2067951 h 6879102"/>
              <a:gd name="connsiteX3" fmla="*/ 1308296 w 2647330"/>
              <a:gd name="connsiteY3" fmla="*/ 2518117 h 6879102"/>
              <a:gd name="connsiteX4" fmla="*/ 731520 w 2647330"/>
              <a:gd name="connsiteY4" fmla="*/ 2827606 h 6879102"/>
              <a:gd name="connsiteX5" fmla="*/ 576776 w 2647330"/>
              <a:gd name="connsiteY5" fmla="*/ 3657601 h 6879102"/>
              <a:gd name="connsiteX6" fmla="*/ 1252027 w 2647330"/>
              <a:gd name="connsiteY6" fmla="*/ 4515729 h 6879102"/>
              <a:gd name="connsiteX7" fmla="*/ 1195754 w 2647330"/>
              <a:gd name="connsiteY7" fmla="*/ 4501663 h 6879102"/>
              <a:gd name="connsiteX8" fmla="*/ 422032 w 2647330"/>
              <a:gd name="connsiteY8" fmla="*/ 4698610 h 6879102"/>
              <a:gd name="connsiteX9" fmla="*/ 112544 w 2647330"/>
              <a:gd name="connsiteY9" fmla="*/ 5205046 h 6879102"/>
              <a:gd name="connsiteX10" fmla="*/ 211017 w 2647330"/>
              <a:gd name="connsiteY10" fmla="*/ 5894363 h 6879102"/>
              <a:gd name="connsiteX11" fmla="*/ 1111350 w 2647330"/>
              <a:gd name="connsiteY11" fmla="*/ 6499274 h 6879102"/>
              <a:gd name="connsiteX12" fmla="*/ 2644726 w 2647330"/>
              <a:gd name="connsiteY12" fmla="*/ 6879102 h 6879102"/>
              <a:gd name="connsiteX13" fmla="*/ 56271 w 2647330"/>
              <a:gd name="connsiteY13" fmla="*/ 6822831 h 6879102"/>
              <a:gd name="connsiteX14" fmla="*/ 0 w 2647330"/>
              <a:gd name="connsiteY14" fmla="*/ 0 h 6879102"/>
              <a:gd name="connsiteX0" fmla="*/ 0 w 2647330"/>
              <a:gd name="connsiteY0" fmla="*/ 0 h 6879102"/>
              <a:gd name="connsiteX1" fmla="*/ 858130 w 2647330"/>
              <a:gd name="connsiteY1" fmla="*/ 2 h 6879102"/>
              <a:gd name="connsiteX2" fmla="*/ 661183 w 2647330"/>
              <a:gd name="connsiteY2" fmla="*/ 2067951 h 6879102"/>
              <a:gd name="connsiteX3" fmla="*/ 1308296 w 2647330"/>
              <a:gd name="connsiteY3" fmla="*/ 2518117 h 6879102"/>
              <a:gd name="connsiteX4" fmla="*/ 731520 w 2647330"/>
              <a:gd name="connsiteY4" fmla="*/ 2827606 h 6879102"/>
              <a:gd name="connsiteX5" fmla="*/ 576776 w 2647330"/>
              <a:gd name="connsiteY5" fmla="*/ 3657601 h 6879102"/>
              <a:gd name="connsiteX6" fmla="*/ 1252027 w 2647330"/>
              <a:gd name="connsiteY6" fmla="*/ 4515729 h 6879102"/>
              <a:gd name="connsiteX7" fmla="*/ 1266093 w 2647330"/>
              <a:gd name="connsiteY7" fmla="*/ 4501663 h 6879102"/>
              <a:gd name="connsiteX8" fmla="*/ 422032 w 2647330"/>
              <a:gd name="connsiteY8" fmla="*/ 4698610 h 6879102"/>
              <a:gd name="connsiteX9" fmla="*/ 112544 w 2647330"/>
              <a:gd name="connsiteY9" fmla="*/ 5205046 h 6879102"/>
              <a:gd name="connsiteX10" fmla="*/ 211017 w 2647330"/>
              <a:gd name="connsiteY10" fmla="*/ 5894363 h 6879102"/>
              <a:gd name="connsiteX11" fmla="*/ 1111350 w 2647330"/>
              <a:gd name="connsiteY11" fmla="*/ 6499274 h 6879102"/>
              <a:gd name="connsiteX12" fmla="*/ 2644726 w 2647330"/>
              <a:gd name="connsiteY12" fmla="*/ 6879102 h 6879102"/>
              <a:gd name="connsiteX13" fmla="*/ 56271 w 2647330"/>
              <a:gd name="connsiteY13" fmla="*/ 6822831 h 6879102"/>
              <a:gd name="connsiteX14" fmla="*/ 0 w 2647330"/>
              <a:gd name="connsiteY14" fmla="*/ 0 h 6879102"/>
              <a:gd name="connsiteX0" fmla="*/ 0 w 2647330"/>
              <a:gd name="connsiteY0" fmla="*/ 0 h 6879102"/>
              <a:gd name="connsiteX1" fmla="*/ 858130 w 2647330"/>
              <a:gd name="connsiteY1" fmla="*/ 2 h 6879102"/>
              <a:gd name="connsiteX2" fmla="*/ 168814 w 2647330"/>
              <a:gd name="connsiteY2" fmla="*/ 1097280 h 6879102"/>
              <a:gd name="connsiteX3" fmla="*/ 661183 w 2647330"/>
              <a:gd name="connsiteY3" fmla="*/ 2067951 h 6879102"/>
              <a:gd name="connsiteX4" fmla="*/ 1308296 w 2647330"/>
              <a:gd name="connsiteY4" fmla="*/ 2518117 h 6879102"/>
              <a:gd name="connsiteX5" fmla="*/ 731520 w 2647330"/>
              <a:gd name="connsiteY5" fmla="*/ 2827606 h 6879102"/>
              <a:gd name="connsiteX6" fmla="*/ 576776 w 2647330"/>
              <a:gd name="connsiteY6" fmla="*/ 3657601 h 6879102"/>
              <a:gd name="connsiteX7" fmla="*/ 1252027 w 2647330"/>
              <a:gd name="connsiteY7" fmla="*/ 4515729 h 6879102"/>
              <a:gd name="connsiteX8" fmla="*/ 1266093 w 2647330"/>
              <a:gd name="connsiteY8" fmla="*/ 4501663 h 6879102"/>
              <a:gd name="connsiteX9" fmla="*/ 422032 w 2647330"/>
              <a:gd name="connsiteY9" fmla="*/ 4698610 h 6879102"/>
              <a:gd name="connsiteX10" fmla="*/ 112544 w 2647330"/>
              <a:gd name="connsiteY10" fmla="*/ 5205046 h 6879102"/>
              <a:gd name="connsiteX11" fmla="*/ 211017 w 2647330"/>
              <a:gd name="connsiteY11" fmla="*/ 5894363 h 6879102"/>
              <a:gd name="connsiteX12" fmla="*/ 1111350 w 2647330"/>
              <a:gd name="connsiteY12" fmla="*/ 6499274 h 6879102"/>
              <a:gd name="connsiteX13" fmla="*/ 2644726 w 2647330"/>
              <a:gd name="connsiteY13" fmla="*/ 6879102 h 6879102"/>
              <a:gd name="connsiteX14" fmla="*/ 56271 w 2647330"/>
              <a:gd name="connsiteY14" fmla="*/ 6822831 h 6879102"/>
              <a:gd name="connsiteX15" fmla="*/ 0 w 2647330"/>
              <a:gd name="connsiteY15" fmla="*/ 0 h 6879102"/>
              <a:gd name="connsiteX0" fmla="*/ 0 w 2647330"/>
              <a:gd name="connsiteY0" fmla="*/ 0 h 6879102"/>
              <a:gd name="connsiteX1" fmla="*/ 858130 w 2647330"/>
              <a:gd name="connsiteY1" fmla="*/ 2 h 6879102"/>
              <a:gd name="connsiteX2" fmla="*/ 140679 w 2647330"/>
              <a:gd name="connsiteY2" fmla="*/ 1111348 h 6879102"/>
              <a:gd name="connsiteX3" fmla="*/ 661183 w 2647330"/>
              <a:gd name="connsiteY3" fmla="*/ 2067951 h 6879102"/>
              <a:gd name="connsiteX4" fmla="*/ 1308296 w 2647330"/>
              <a:gd name="connsiteY4" fmla="*/ 2518117 h 6879102"/>
              <a:gd name="connsiteX5" fmla="*/ 731520 w 2647330"/>
              <a:gd name="connsiteY5" fmla="*/ 2827606 h 6879102"/>
              <a:gd name="connsiteX6" fmla="*/ 576776 w 2647330"/>
              <a:gd name="connsiteY6" fmla="*/ 3657601 h 6879102"/>
              <a:gd name="connsiteX7" fmla="*/ 1252027 w 2647330"/>
              <a:gd name="connsiteY7" fmla="*/ 4515729 h 6879102"/>
              <a:gd name="connsiteX8" fmla="*/ 1266093 w 2647330"/>
              <a:gd name="connsiteY8" fmla="*/ 4501663 h 6879102"/>
              <a:gd name="connsiteX9" fmla="*/ 422032 w 2647330"/>
              <a:gd name="connsiteY9" fmla="*/ 4698610 h 6879102"/>
              <a:gd name="connsiteX10" fmla="*/ 112544 w 2647330"/>
              <a:gd name="connsiteY10" fmla="*/ 5205046 h 6879102"/>
              <a:gd name="connsiteX11" fmla="*/ 211017 w 2647330"/>
              <a:gd name="connsiteY11" fmla="*/ 5894363 h 6879102"/>
              <a:gd name="connsiteX12" fmla="*/ 1111350 w 2647330"/>
              <a:gd name="connsiteY12" fmla="*/ 6499274 h 6879102"/>
              <a:gd name="connsiteX13" fmla="*/ 2644726 w 2647330"/>
              <a:gd name="connsiteY13" fmla="*/ 6879102 h 6879102"/>
              <a:gd name="connsiteX14" fmla="*/ 56271 w 2647330"/>
              <a:gd name="connsiteY14" fmla="*/ 6822831 h 6879102"/>
              <a:gd name="connsiteX15" fmla="*/ 0 w 2647330"/>
              <a:gd name="connsiteY15" fmla="*/ 0 h 6879102"/>
              <a:gd name="connsiteX0" fmla="*/ 0 w 2647330"/>
              <a:gd name="connsiteY0" fmla="*/ 0 h 6879102"/>
              <a:gd name="connsiteX1" fmla="*/ 858130 w 2647330"/>
              <a:gd name="connsiteY1" fmla="*/ 2 h 6879102"/>
              <a:gd name="connsiteX2" fmla="*/ 140679 w 2647330"/>
              <a:gd name="connsiteY2" fmla="*/ 1111348 h 6879102"/>
              <a:gd name="connsiteX3" fmla="*/ 661183 w 2647330"/>
              <a:gd name="connsiteY3" fmla="*/ 2067951 h 6879102"/>
              <a:gd name="connsiteX4" fmla="*/ 1308296 w 2647330"/>
              <a:gd name="connsiteY4" fmla="*/ 2518117 h 6879102"/>
              <a:gd name="connsiteX5" fmla="*/ 731520 w 2647330"/>
              <a:gd name="connsiteY5" fmla="*/ 2827606 h 6879102"/>
              <a:gd name="connsiteX6" fmla="*/ 576776 w 2647330"/>
              <a:gd name="connsiteY6" fmla="*/ 3657601 h 6879102"/>
              <a:gd name="connsiteX7" fmla="*/ 1252027 w 2647330"/>
              <a:gd name="connsiteY7" fmla="*/ 4515729 h 6879102"/>
              <a:gd name="connsiteX8" fmla="*/ 1266093 w 2647330"/>
              <a:gd name="connsiteY8" fmla="*/ 4501663 h 6879102"/>
              <a:gd name="connsiteX9" fmla="*/ 422032 w 2647330"/>
              <a:gd name="connsiteY9" fmla="*/ 4698610 h 6879102"/>
              <a:gd name="connsiteX10" fmla="*/ 112544 w 2647330"/>
              <a:gd name="connsiteY10" fmla="*/ 5205046 h 6879102"/>
              <a:gd name="connsiteX11" fmla="*/ 211017 w 2647330"/>
              <a:gd name="connsiteY11" fmla="*/ 5894363 h 6879102"/>
              <a:gd name="connsiteX12" fmla="*/ 1111350 w 2647330"/>
              <a:gd name="connsiteY12" fmla="*/ 6499274 h 6879102"/>
              <a:gd name="connsiteX13" fmla="*/ 2644726 w 2647330"/>
              <a:gd name="connsiteY13" fmla="*/ 6879102 h 6879102"/>
              <a:gd name="connsiteX14" fmla="*/ 56271 w 2647330"/>
              <a:gd name="connsiteY14" fmla="*/ 6822831 h 6879102"/>
              <a:gd name="connsiteX15" fmla="*/ 0 w 2647330"/>
              <a:gd name="connsiteY15" fmla="*/ 0 h 6879102"/>
              <a:gd name="connsiteX0" fmla="*/ 0 w 2647330"/>
              <a:gd name="connsiteY0" fmla="*/ 0 h 6879102"/>
              <a:gd name="connsiteX1" fmla="*/ 858130 w 2647330"/>
              <a:gd name="connsiteY1" fmla="*/ 2 h 6879102"/>
              <a:gd name="connsiteX2" fmla="*/ 140679 w 2647330"/>
              <a:gd name="connsiteY2" fmla="*/ 1111348 h 6879102"/>
              <a:gd name="connsiteX3" fmla="*/ 365762 w 2647330"/>
              <a:gd name="connsiteY3" fmla="*/ 1645920 h 6879102"/>
              <a:gd name="connsiteX4" fmla="*/ 661183 w 2647330"/>
              <a:gd name="connsiteY4" fmla="*/ 2067951 h 6879102"/>
              <a:gd name="connsiteX5" fmla="*/ 1308296 w 2647330"/>
              <a:gd name="connsiteY5" fmla="*/ 2518117 h 6879102"/>
              <a:gd name="connsiteX6" fmla="*/ 731520 w 2647330"/>
              <a:gd name="connsiteY6" fmla="*/ 2827606 h 6879102"/>
              <a:gd name="connsiteX7" fmla="*/ 576776 w 2647330"/>
              <a:gd name="connsiteY7" fmla="*/ 3657601 h 6879102"/>
              <a:gd name="connsiteX8" fmla="*/ 1252027 w 2647330"/>
              <a:gd name="connsiteY8" fmla="*/ 4515729 h 6879102"/>
              <a:gd name="connsiteX9" fmla="*/ 1266093 w 2647330"/>
              <a:gd name="connsiteY9" fmla="*/ 4501663 h 6879102"/>
              <a:gd name="connsiteX10" fmla="*/ 422032 w 2647330"/>
              <a:gd name="connsiteY10" fmla="*/ 4698610 h 6879102"/>
              <a:gd name="connsiteX11" fmla="*/ 112544 w 2647330"/>
              <a:gd name="connsiteY11" fmla="*/ 5205046 h 6879102"/>
              <a:gd name="connsiteX12" fmla="*/ 211017 w 2647330"/>
              <a:gd name="connsiteY12" fmla="*/ 5894363 h 6879102"/>
              <a:gd name="connsiteX13" fmla="*/ 1111350 w 2647330"/>
              <a:gd name="connsiteY13" fmla="*/ 6499274 h 6879102"/>
              <a:gd name="connsiteX14" fmla="*/ 2644726 w 2647330"/>
              <a:gd name="connsiteY14" fmla="*/ 6879102 h 6879102"/>
              <a:gd name="connsiteX15" fmla="*/ 56271 w 2647330"/>
              <a:gd name="connsiteY15" fmla="*/ 6822831 h 6879102"/>
              <a:gd name="connsiteX16" fmla="*/ 0 w 2647330"/>
              <a:gd name="connsiteY16" fmla="*/ 0 h 6879102"/>
              <a:gd name="connsiteX0" fmla="*/ 0 w 2647330"/>
              <a:gd name="connsiteY0" fmla="*/ 0 h 6879102"/>
              <a:gd name="connsiteX1" fmla="*/ 858130 w 2647330"/>
              <a:gd name="connsiteY1" fmla="*/ 2 h 6879102"/>
              <a:gd name="connsiteX2" fmla="*/ 140679 w 2647330"/>
              <a:gd name="connsiteY2" fmla="*/ 1111348 h 6879102"/>
              <a:gd name="connsiteX3" fmla="*/ 365762 w 2647330"/>
              <a:gd name="connsiteY3" fmla="*/ 2138290 h 6879102"/>
              <a:gd name="connsiteX4" fmla="*/ 661183 w 2647330"/>
              <a:gd name="connsiteY4" fmla="*/ 2067951 h 6879102"/>
              <a:gd name="connsiteX5" fmla="*/ 1308296 w 2647330"/>
              <a:gd name="connsiteY5" fmla="*/ 2518117 h 6879102"/>
              <a:gd name="connsiteX6" fmla="*/ 731520 w 2647330"/>
              <a:gd name="connsiteY6" fmla="*/ 2827606 h 6879102"/>
              <a:gd name="connsiteX7" fmla="*/ 576776 w 2647330"/>
              <a:gd name="connsiteY7" fmla="*/ 3657601 h 6879102"/>
              <a:gd name="connsiteX8" fmla="*/ 1252027 w 2647330"/>
              <a:gd name="connsiteY8" fmla="*/ 4515729 h 6879102"/>
              <a:gd name="connsiteX9" fmla="*/ 1266093 w 2647330"/>
              <a:gd name="connsiteY9" fmla="*/ 4501663 h 6879102"/>
              <a:gd name="connsiteX10" fmla="*/ 422032 w 2647330"/>
              <a:gd name="connsiteY10" fmla="*/ 4698610 h 6879102"/>
              <a:gd name="connsiteX11" fmla="*/ 112544 w 2647330"/>
              <a:gd name="connsiteY11" fmla="*/ 5205046 h 6879102"/>
              <a:gd name="connsiteX12" fmla="*/ 211017 w 2647330"/>
              <a:gd name="connsiteY12" fmla="*/ 5894363 h 6879102"/>
              <a:gd name="connsiteX13" fmla="*/ 1111350 w 2647330"/>
              <a:gd name="connsiteY13" fmla="*/ 6499274 h 6879102"/>
              <a:gd name="connsiteX14" fmla="*/ 2644726 w 2647330"/>
              <a:gd name="connsiteY14" fmla="*/ 6879102 h 6879102"/>
              <a:gd name="connsiteX15" fmla="*/ 56271 w 2647330"/>
              <a:gd name="connsiteY15" fmla="*/ 6822831 h 6879102"/>
              <a:gd name="connsiteX16" fmla="*/ 0 w 2647330"/>
              <a:gd name="connsiteY16" fmla="*/ 0 h 6879102"/>
              <a:gd name="connsiteX0" fmla="*/ 0 w 2647330"/>
              <a:gd name="connsiteY0" fmla="*/ 0 h 6879102"/>
              <a:gd name="connsiteX1" fmla="*/ 858130 w 2647330"/>
              <a:gd name="connsiteY1" fmla="*/ 2 h 6879102"/>
              <a:gd name="connsiteX2" fmla="*/ 28137 w 2647330"/>
              <a:gd name="connsiteY2" fmla="*/ 1125416 h 6879102"/>
              <a:gd name="connsiteX3" fmla="*/ 365762 w 2647330"/>
              <a:gd name="connsiteY3" fmla="*/ 2138290 h 6879102"/>
              <a:gd name="connsiteX4" fmla="*/ 661183 w 2647330"/>
              <a:gd name="connsiteY4" fmla="*/ 2067951 h 6879102"/>
              <a:gd name="connsiteX5" fmla="*/ 1308296 w 2647330"/>
              <a:gd name="connsiteY5" fmla="*/ 2518117 h 6879102"/>
              <a:gd name="connsiteX6" fmla="*/ 731520 w 2647330"/>
              <a:gd name="connsiteY6" fmla="*/ 2827606 h 6879102"/>
              <a:gd name="connsiteX7" fmla="*/ 576776 w 2647330"/>
              <a:gd name="connsiteY7" fmla="*/ 3657601 h 6879102"/>
              <a:gd name="connsiteX8" fmla="*/ 1252027 w 2647330"/>
              <a:gd name="connsiteY8" fmla="*/ 4515729 h 6879102"/>
              <a:gd name="connsiteX9" fmla="*/ 1266093 w 2647330"/>
              <a:gd name="connsiteY9" fmla="*/ 4501663 h 6879102"/>
              <a:gd name="connsiteX10" fmla="*/ 422032 w 2647330"/>
              <a:gd name="connsiteY10" fmla="*/ 4698610 h 6879102"/>
              <a:gd name="connsiteX11" fmla="*/ 112544 w 2647330"/>
              <a:gd name="connsiteY11" fmla="*/ 5205046 h 6879102"/>
              <a:gd name="connsiteX12" fmla="*/ 211017 w 2647330"/>
              <a:gd name="connsiteY12" fmla="*/ 5894363 h 6879102"/>
              <a:gd name="connsiteX13" fmla="*/ 1111350 w 2647330"/>
              <a:gd name="connsiteY13" fmla="*/ 6499274 h 6879102"/>
              <a:gd name="connsiteX14" fmla="*/ 2644726 w 2647330"/>
              <a:gd name="connsiteY14" fmla="*/ 6879102 h 6879102"/>
              <a:gd name="connsiteX15" fmla="*/ 56271 w 2647330"/>
              <a:gd name="connsiteY15" fmla="*/ 6822831 h 6879102"/>
              <a:gd name="connsiteX16" fmla="*/ 0 w 2647330"/>
              <a:gd name="connsiteY16" fmla="*/ 0 h 6879102"/>
              <a:gd name="connsiteX0" fmla="*/ 0 w 2647330"/>
              <a:gd name="connsiteY0" fmla="*/ 0 h 6879102"/>
              <a:gd name="connsiteX1" fmla="*/ 858130 w 2647330"/>
              <a:gd name="connsiteY1" fmla="*/ 2 h 6879102"/>
              <a:gd name="connsiteX2" fmla="*/ 42205 w 2647330"/>
              <a:gd name="connsiteY2" fmla="*/ 1223889 h 6879102"/>
              <a:gd name="connsiteX3" fmla="*/ 365762 w 2647330"/>
              <a:gd name="connsiteY3" fmla="*/ 2138290 h 6879102"/>
              <a:gd name="connsiteX4" fmla="*/ 661183 w 2647330"/>
              <a:gd name="connsiteY4" fmla="*/ 2067951 h 6879102"/>
              <a:gd name="connsiteX5" fmla="*/ 1308296 w 2647330"/>
              <a:gd name="connsiteY5" fmla="*/ 2518117 h 6879102"/>
              <a:gd name="connsiteX6" fmla="*/ 731520 w 2647330"/>
              <a:gd name="connsiteY6" fmla="*/ 2827606 h 6879102"/>
              <a:gd name="connsiteX7" fmla="*/ 576776 w 2647330"/>
              <a:gd name="connsiteY7" fmla="*/ 3657601 h 6879102"/>
              <a:gd name="connsiteX8" fmla="*/ 1252027 w 2647330"/>
              <a:gd name="connsiteY8" fmla="*/ 4515729 h 6879102"/>
              <a:gd name="connsiteX9" fmla="*/ 1266093 w 2647330"/>
              <a:gd name="connsiteY9" fmla="*/ 4501663 h 6879102"/>
              <a:gd name="connsiteX10" fmla="*/ 422032 w 2647330"/>
              <a:gd name="connsiteY10" fmla="*/ 4698610 h 6879102"/>
              <a:gd name="connsiteX11" fmla="*/ 112544 w 2647330"/>
              <a:gd name="connsiteY11" fmla="*/ 5205046 h 6879102"/>
              <a:gd name="connsiteX12" fmla="*/ 211017 w 2647330"/>
              <a:gd name="connsiteY12" fmla="*/ 5894363 h 6879102"/>
              <a:gd name="connsiteX13" fmla="*/ 1111350 w 2647330"/>
              <a:gd name="connsiteY13" fmla="*/ 6499274 h 6879102"/>
              <a:gd name="connsiteX14" fmla="*/ 2644726 w 2647330"/>
              <a:gd name="connsiteY14" fmla="*/ 6879102 h 6879102"/>
              <a:gd name="connsiteX15" fmla="*/ 56271 w 2647330"/>
              <a:gd name="connsiteY15" fmla="*/ 6822831 h 6879102"/>
              <a:gd name="connsiteX16" fmla="*/ 0 w 2647330"/>
              <a:gd name="connsiteY16" fmla="*/ 0 h 6879102"/>
              <a:gd name="connsiteX0" fmla="*/ 0 w 2647330"/>
              <a:gd name="connsiteY0" fmla="*/ 0 h 6879102"/>
              <a:gd name="connsiteX1" fmla="*/ 858130 w 2647330"/>
              <a:gd name="connsiteY1" fmla="*/ 2 h 6879102"/>
              <a:gd name="connsiteX2" fmla="*/ 42205 w 2647330"/>
              <a:gd name="connsiteY2" fmla="*/ 1223889 h 6879102"/>
              <a:gd name="connsiteX3" fmla="*/ 365762 w 2647330"/>
              <a:gd name="connsiteY3" fmla="*/ 2138290 h 6879102"/>
              <a:gd name="connsiteX4" fmla="*/ 661183 w 2647330"/>
              <a:gd name="connsiteY4" fmla="*/ 2067951 h 6879102"/>
              <a:gd name="connsiteX5" fmla="*/ 1308296 w 2647330"/>
              <a:gd name="connsiteY5" fmla="*/ 2518117 h 6879102"/>
              <a:gd name="connsiteX6" fmla="*/ 731520 w 2647330"/>
              <a:gd name="connsiteY6" fmla="*/ 2827606 h 6879102"/>
              <a:gd name="connsiteX7" fmla="*/ 576776 w 2647330"/>
              <a:gd name="connsiteY7" fmla="*/ 3657601 h 6879102"/>
              <a:gd name="connsiteX8" fmla="*/ 1252027 w 2647330"/>
              <a:gd name="connsiteY8" fmla="*/ 4515729 h 6879102"/>
              <a:gd name="connsiteX9" fmla="*/ 1266093 w 2647330"/>
              <a:gd name="connsiteY9" fmla="*/ 4501663 h 6879102"/>
              <a:gd name="connsiteX10" fmla="*/ 422032 w 2647330"/>
              <a:gd name="connsiteY10" fmla="*/ 4698610 h 6879102"/>
              <a:gd name="connsiteX11" fmla="*/ 112544 w 2647330"/>
              <a:gd name="connsiteY11" fmla="*/ 5205046 h 6879102"/>
              <a:gd name="connsiteX12" fmla="*/ 211017 w 2647330"/>
              <a:gd name="connsiteY12" fmla="*/ 5894363 h 6879102"/>
              <a:gd name="connsiteX13" fmla="*/ 1111350 w 2647330"/>
              <a:gd name="connsiteY13" fmla="*/ 6499274 h 6879102"/>
              <a:gd name="connsiteX14" fmla="*/ 2644726 w 2647330"/>
              <a:gd name="connsiteY14" fmla="*/ 6879102 h 6879102"/>
              <a:gd name="connsiteX15" fmla="*/ 56271 w 2647330"/>
              <a:gd name="connsiteY15" fmla="*/ 6822831 h 6879102"/>
              <a:gd name="connsiteX16" fmla="*/ 0 w 2647330"/>
              <a:gd name="connsiteY16" fmla="*/ 0 h 6879102"/>
              <a:gd name="connsiteX0" fmla="*/ 0 w 2647330"/>
              <a:gd name="connsiteY0" fmla="*/ 0 h 6879102"/>
              <a:gd name="connsiteX1" fmla="*/ 858130 w 2647330"/>
              <a:gd name="connsiteY1" fmla="*/ 2 h 6879102"/>
              <a:gd name="connsiteX2" fmla="*/ 126611 w 2647330"/>
              <a:gd name="connsiteY2" fmla="*/ 1223889 h 6879102"/>
              <a:gd name="connsiteX3" fmla="*/ 365762 w 2647330"/>
              <a:gd name="connsiteY3" fmla="*/ 2138290 h 6879102"/>
              <a:gd name="connsiteX4" fmla="*/ 661183 w 2647330"/>
              <a:gd name="connsiteY4" fmla="*/ 2067951 h 6879102"/>
              <a:gd name="connsiteX5" fmla="*/ 1308296 w 2647330"/>
              <a:gd name="connsiteY5" fmla="*/ 2518117 h 6879102"/>
              <a:gd name="connsiteX6" fmla="*/ 731520 w 2647330"/>
              <a:gd name="connsiteY6" fmla="*/ 2827606 h 6879102"/>
              <a:gd name="connsiteX7" fmla="*/ 576776 w 2647330"/>
              <a:gd name="connsiteY7" fmla="*/ 3657601 h 6879102"/>
              <a:gd name="connsiteX8" fmla="*/ 1252027 w 2647330"/>
              <a:gd name="connsiteY8" fmla="*/ 4515729 h 6879102"/>
              <a:gd name="connsiteX9" fmla="*/ 1266093 w 2647330"/>
              <a:gd name="connsiteY9" fmla="*/ 4501663 h 6879102"/>
              <a:gd name="connsiteX10" fmla="*/ 422032 w 2647330"/>
              <a:gd name="connsiteY10" fmla="*/ 4698610 h 6879102"/>
              <a:gd name="connsiteX11" fmla="*/ 112544 w 2647330"/>
              <a:gd name="connsiteY11" fmla="*/ 5205046 h 6879102"/>
              <a:gd name="connsiteX12" fmla="*/ 211017 w 2647330"/>
              <a:gd name="connsiteY12" fmla="*/ 5894363 h 6879102"/>
              <a:gd name="connsiteX13" fmla="*/ 1111350 w 2647330"/>
              <a:gd name="connsiteY13" fmla="*/ 6499274 h 6879102"/>
              <a:gd name="connsiteX14" fmla="*/ 2644726 w 2647330"/>
              <a:gd name="connsiteY14" fmla="*/ 6879102 h 6879102"/>
              <a:gd name="connsiteX15" fmla="*/ 56271 w 2647330"/>
              <a:gd name="connsiteY15" fmla="*/ 6822831 h 6879102"/>
              <a:gd name="connsiteX16" fmla="*/ 0 w 2647330"/>
              <a:gd name="connsiteY16" fmla="*/ 0 h 6879102"/>
              <a:gd name="connsiteX0" fmla="*/ 0 w 2647330"/>
              <a:gd name="connsiteY0" fmla="*/ 0 h 6879102"/>
              <a:gd name="connsiteX1" fmla="*/ 858130 w 2647330"/>
              <a:gd name="connsiteY1" fmla="*/ 2 h 6879102"/>
              <a:gd name="connsiteX2" fmla="*/ 126611 w 2647330"/>
              <a:gd name="connsiteY2" fmla="*/ 1223889 h 6879102"/>
              <a:gd name="connsiteX3" fmla="*/ 365762 w 2647330"/>
              <a:gd name="connsiteY3" fmla="*/ 2138290 h 6879102"/>
              <a:gd name="connsiteX4" fmla="*/ 1378636 w 2647330"/>
              <a:gd name="connsiteY4" fmla="*/ 2391508 h 6879102"/>
              <a:gd name="connsiteX5" fmla="*/ 1308296 w 2647330"/>
              <a:gd name="connsiteY5" fmla="*/ 2518117 h 6879102"/>
              <a:gd name="connsiteX6" fmla="*/ 731520 w 2647330"/>
              <a:gd name="connsiteY6" fmla="*/ 2827606 h 6879102"/>
              <a:gd name="connsiteX7" fmla="*/ 576776 w 2647330"/>
              <a:gd name="connsiteY7" fmla="*/ 3657601 h 6879102"/>
              <a:gd name="connsiteX8" fmla="*/ 1252027 w 2647330"/>
              <a:gd name="connsiteY8" fmla="*/ 4515729 h 6879102"/>
              <a:gd name="connsiteX9" fmla="*/ 1266093 w 2647330"/>
              <a:gd name="connsiteY9" fmla="*/ 4501663 h 6879102"/>
              <a:gd name="connsiteX10" fmla="*/ 422032 w 2647330"/>
              <a:gd name="connsiteY10" fmla="*/ 4698610 h 6879102"/>
              <a:gd name="connsiteX11" fmla="*/ 112544 w 2647330"/>
              <a:gd name="connsiteY11" fmla="*/ 5205046 h 6879102"/>
              <a:gd name="connsiteX12" fmla="*/ 211017 w 2647330"/>
              <a:gd name="connsiteY12" fmla="*/ 5894363 h 6879102"/>
              <a:gd name="connsiteX13" fmla="*/ 1111350 w 2647330"/>
              <a:gd name="connsiteY13" fmla="*/ 6499274 h 6879102"/>
              <a:gd name="connsiteX14" fmla="*/ 2644726 w 2647330"/>
              <a:gd name="connsiteY14" fmla="*/ 6879102 h 6879102"/>
              <a:gd name="connsiteX15" fmla="*/ 56271 w 2647330"/>
              <a:gd name="connsiteY15" fmla="*/ 6822831 h 6879102"/>
              <a:gd name="connsiteX16" fmla="*/ 0 w 2647330"/>
              <a:gd name="connsiteY16" fmla="*/ 0 h 6879102"/>
              <a:gd name="connsiteX0" fmla="*/ 0 w 2647330"/>
              <a:gd name="connsiteY0" fmla="*/ 0 h 6879102"/>
              <a:gd name="connsiteX1" fmla="*/ 858130 w 2647330"/>
              <a:gd name="connsiteY1" fmla="*/ 2 h 6879102"/>
              <a:gd name="connsiteX2" fmla="*/ 126611 w 2647330"/>
              <a:gd name="connsiteY2" fmla="*/ 1223889 h 6879102"/>
              <a:gd name="connsiteX3" fmla="*/ 337627 w 2647330"/>
              <a:gd name="connsiteY3" fmla="*/ 2067952 h 6879102"/>
              <a:gd name="connsiteX4" fmla="*/ 1378636 w 2647330"/>
              <a:gd name="connsiteY4" fmla="*/ 2391508 h 6879102"/>
              <a:gd name="connsiteX5" fmla="*/ 1308296 w 2647330"/>
              <a:gd name="connsiteY5" fmla="*/ 2518117 h 6879102"/>
              <a:gd name="connsiteX6" fmla="*/ 731520 w 2647330"/>
              <a:gd name="connsiteY6" fmla="*/ 2827606 h 6879102"/>
              <a:gd name="connsiteX7" fmla="*/ 576776 w 2647330"/>
              <a:gd name="connsiteY7" fmla="*/ 3657601 h 6879102"/>
              <a:gd name="connsiteX8" fmla="*/ 1252027 w 2647330"/>
              <a:gd name="connsiteY8" fmla="*/ 4515729 h 6879102"/>
              <a:gd name="connsiteX9" fmla="*/ 1266093 w 2647330"/>
              <a:gd name="connsiteY9" fmla="*/ 4501663 h 6879102"/>
              <a:gd name="connsiteX10" fmla="*/ 422032 w 2647330"/>
              <a:gd name="connsiteY10" fmla="*/ 4698610 h 6879102"/>
              <a:gd name="connsiteX11" fmla="*/ 112544 w 2647330"/>
              <a:gd name="connsiteY11" fmla="*/ 5205046 h 6879102"/>
              <a:gd name="connsiteX12" fmla="*/ 211017 w 2647330"/>
              <a:gd name="connsiteY12" fmla="*/ 5894363 h 6879102"/>
              <a:gd name="connsiteX13" fmla="*/ 1111350 w 2647330"/>
              <a:gd name="connsiteY13" fmla="*/ 6499274 h 6879102"/>
              <a:gd name="connsiteX14" fmla="*/ 2644726 w 2647330"/>
              <a:gd name="connsiteY14" fmla="*/ 6879102 h 6879102"/>
              <a:gd name="connsiteX15" fmla="*/ 56271 w 2647330"/>
              <a:gd name="connsiteY15" fmla="*/ 6822831 h 6879102"/>
              <a:gd name="connsiteX16" fmla="*/ 0 w 2647330"/>
              <a:gd name="connsiteY16" fmla="*/ 0 h 6879102"/>
              <a:gd name="connsiteX0" fmla="*/ 0 w 2647330"/>
              <a:gd name="connsiteY0" fmla="*/ 0 h 6879102"/>
              <a:gd name="connsiteX1" fmla="*/ 858130 w 2647330"/>
              <a:gd name="connsiteY1" fmla="*/ 2 h 6879102"/>
              <a:gd name="connsiteX2" fmla="*/ 126611 w 2647330"/>
              <a:gd name="connsiteY2" fmla="*/ 1223889 h 6879102"/>
              <a:gd name="connsiteX3" fmla="*/ 337627 w 2647330"/>
              <a:gd name="connsiteY3" fmla="*/ 2067952 h 6879102"/>
              <a:gd name="connsiteX4" fmla="*/ 1378636 w 2647330"/>
              <a:gd name="connsiteY4" fmla="*/ 2391508 h 6879102"/>
              <a:gd name="connsiteX5" fmla="*/ 1308296 w 2647330"/>
              <a:gd name="connsiteY5" fmla="*/ 2518117 h 6879102"/>
              <a:gd name="connsiteX6" fmla="*/ 745588 w 2647330"/>
              <a:gd name="connsiteY6" fmla="*/ 2883877 h 6879102"/>
              <a:gd name="connsiteX7" fmla="*/ 576776 w 2647330"/>
              <a:gd name="connsiteY7" fmla="*/ 3657601 h 6879102"/>
              <a:gd name="connsiteX8" fmla="*/ 1252027 w 2647330"/>
              <a:gd name="connsiteY8" fmla="*/ 4515729 h 6879102"/>
              <a:gd name="connsiteX9" fmla="*/ 1266093 w 2647330"/>
              <a:gd name="connsiteY9" fmla="*/ 4501663 h 6879102"/>
              <a:gd name="connsiteX10" fmla="*/ 422032 w 2647330"/>
              <a:gd name="connsiteY10" fmla="*/ 4698610 h 6879102"/>
              <a:gd name="connsiteX11" fmla="*/ 112544 w 2647330"/>
              <a:gd name="connsiteY11" fmla="*/ 5205046 h 6879102"/>
              <a:gd name="connsiteX12" fmla="*/ 211017 w 2647330"/>
              <a:gd name="connsiteY12" fmla="*/ 5894363 h 6879102"/>
              <a:gd name="connsiteX13" fmla="*/ 1111350 w 2647330"/>
              <a:gd name="connsiteY13" fmla="*/ 6499274 h 6879102"/>
              <a:gd name="connsiteX14" fmla="*/ 2644726 w 2647330"/>
              <a:gd name="connsiteY14" fmla="*/ 6879102 h 6879102"/>
              <a:gd name="connsiteX15" fmla="*/ 56271 w 2647330"/>
              <a:gd name="connsiteY15" fmla="*/ 6822831 h 6879102"/>
              <a:gd name="connsiteX16" fmla="*/ 0 w 2647330"/>
              <a:gd name="connsiteY16" fmla="*/ 0 h 6879102"/>
              <a:gd name="connsiteX0" fmla="*/ 0 w 2647330"/>
              <a:gd name="connsiteY0" fmla="*/ 0 h 6879102"/>
              <a:gd name="connsiteX1" fmla="*/ 858130 w 2647330"/>
              <a:gd name="connsiteY1" fmla="*/ 2 h 6879102"/>
              <a:gd name="connsiteX2" fmla="*/ 126611 w 2647330"/>
              <a:gd name="connsiteY2" fmla="*/ 1223889 h 6879102"/>
              <a:gd name="connsiteX3" fmla="*/ 337627 w 2647330"/>
              <a:gd name="connsiteY3" fmla="*/ 2067952 h 6879102"/>
              <a:gd name="connsiteX4" fmla="*/ 1378636 w 2647330"/>
              <a:gd name="connsiteY4" fmla="*/ 2391508 h 6879102"/>
              <a:gd name="connsiteX5" fmla="*/ 1308296 w 2647330"/>
              <a:gd name="connsiteY5" fmla="*/ 2518117 h 6879102"/>
              <a:gd name="connsiteX6" fmla="*/ 745588 w 2647330"/>
              <a:gd name="connsiteY6" fmla="*/ 2883877 h 6879102"/>
              <a:gd name="connsiteX7" fmla="*/ 618979 w 2647330"/>
              <a:gd name="connsiteY7" fmla="*/ 3812346 h 6879102"/>
              <a:gd name="connsiteX8" fmla="*/ 1252027 w 2647330"/>
              <a:gd name="connsiteY8" fmla="*/ 4515729 h 6879102"/>
              <a:gd name="connsiteX9" fmla="*/ 1266093 w 2647330"/>
              <a:gd name="connsiteY9" fmla="*/ 4501663 h 6879102"/>
              <a:gd name="connsiteX10" fmla="*/ 422032 w 2647330"/>
              <a:gd name="connsiteY10" fmla="*/ 4698610 h 6879102"/>
              <a:gd name="connsiteX11" fmla="*/ 112544 w 2647330"/>
              <a:gd name="connsiteY11" fmla="*/ 5205046 h 6879102"/>
              <a:gd name="connsiteX12" fmla="*/ 211017 w 2647330"/>
              <a:gd name="connsiteY12" fmla="*/ 5894363 h 6879102"/>
              <a:gd name="connsiteX13" fmla="*/ 1111350 w 2647330"/>
              <a:gd name="connsiteY13" fmla="*/ 6499274 h 6879102"/>
              <a:gd name="connsiteX14" fmla="*/ 2644726 w 2647330"/>
              <a:gd name="connsiteY14" fmla="*/ 6879102 h 6879102"/>
              <a:gd name="connsiteX15" fmla="*/ 56271 w 2647330"/>
              <a:gd name="connsiteY15" fmla="*/ 6822831 h 6879102"/>
              <a:gd name="connsiteX16" fmla="*/ 0 w 2647330"/>
              <a:gd name="connsiteY16" fmla="*/ 0 h 6879102"/>
              <a:gd name="connsiteX0" fmla="*/ 0 w 2647330"/>
              <a:gd name="connsiteY0" fmla="*/ 0 h 6879102"/>
              <a:gd name="connsiteX1" fmla="*/ 858130 w 2647330"/>
              <a:gd name="connsiteY1" fmla="*/ 2 h 6879102"/>
              <a:gd name="connsiteX2" fmla="*/ 126611 w 2647330"/>
              <a:gd name="connsiteY2" fmla="*/ 1223889 h 6879102"/>
              <a:gd name="connsiteX3" fmla="*/ 337627 w 2647330"/>
              <a:gd name="connsiteY3" fmla="*/ 2067952 h 6879102"/>
              <a:gd name="connsiteX4" fmla="*/ 1378636 w 2647330"/>
              <a:gd name="connsiteY4" fmla="*/ 2391508 h 6879102"/>
              <a:gd name="connsiteX5" fmla="*/ 1308296 w 2647330"/>
              <a:gd name="connsiteY5" fmla="*/ 2518117 h 6879102"/>
              <a:gd name="connsiteX6" fmla="*/ 745588 w 2647330"/>
              <a:gd name="connsiteY6" fmla="*/ 2883877 h 6879102"/>
              <a:gd name="connsiteX7" fmla="*/ 548642 w 2647330"/>
              <a:gd name="connsiteY7" fmla="*/ 3369213 h 6879102"/>
              <a:gd name="connsiteX8" fmla="*/ 618979 w 2647330"/>
              <a:gd name="connsiteY8" fmla="*/ 3812346 h 6879102"/>
              <a:gd name="connsiteX9" fmla="*/ 1252027 w 2647330"/>
              <a:gd name="connsiteY9" fmla="*/ 4515729 h 6879102"/>
              <a:gd name="connsiteX10" fmla="*/ 1266093 w 2647330"/>
              <a:gd name="connsiteY10" fmla="*/ 4501663 h 6879102"/>
              <a:gd name="connsiteX11" fmla="*/ 422032 w 2647330"/>
              <a:gd name="connsiteY11" fmla="*/ 4698610 h 6879102"/>
              <a:gd name="connsiteX12" fmla="*/ 112544 w 2647330"/>
              <a:gd name="connsiteY12" fmla="*/ 5205046 h 6879102"/>
              <a:gd name="connsiteX13" fmla="*/ 211017 w 2647330"/>
              <a:gd name="connsiteY13" fmla="*/ 5894363 h 6879102"/>
              <a:gd name="connsiteX14" fmla="*/ 1111350 w 2647330"/>
              <a:gd name="connsiteY14" fmla="*/ 6499274 h 6879102"/>
              <a:gd name="connsiteX15" fmla="*/ 2644726 w 2647330"/>
              <a:gd name="connsiteY15" fmla="*/ 6879102 h 6879102"/>
              <a:gd name="connsiteX16" fmla="*/ 56271 w 2647330"/>
              <a:gd name="connsiteY16" fmla="*/ 6822831 h 6879102"/>
              <a:gd name="connsiteX17" fmla="*/ 0 w 2647330"/>
              <a:gd name="connsiteY17" fmla="*/ 0 h 6879102"/>
              <a:gd name="connsiteX0" fmla="*/ 0 w 2647330"/>
              <a:gd name="connsiteY0" fmla="*/ 0 h 6879102"/>
              <a:gd name="connsiteX1" fmla="*/ 858130 w 2647330"/>
              <a:gd name="connsiteY1" fmla="*/ 2 h 6879102"/>
              <a:gd name="connsiteX2" fmla="*/ 126611 w 2647330"/>
              <a:gd name="connsiteY2" fmla="*/ 1223889 h 6879102"/>
              <a:gd name="connsiteX3" fmla="*/ 337627 w 2647330"/>
              <a:gd name="connsiteY3" fmla="*/ 2067952 h 6879102"/>
              <a:gd name="connsiteX4" fmla="*/ 1378636 w 2647330"/>
              <a:gd name="connsiteY4" fmla="*/ 2391508 h 6879102"/>
              <a:gd name="connsiteX5" fmla="*/ 1308296 w 2647330"/>
              <a:gd name="connsiteY5" fmla="*/ 2518117 h 6879102"/>
              <a:gd name="connsiteX6" fmla="*/ 745588 w 2647330"/>
              <a:gd name="connsiteY6" fmla="*/ 2883877 h 6879102"/>
              <a:gd name="connsiteX7" fmla="*/ 548642 w 2647330"/>
              <a:gd name="connsiteY7" fmla="*/ 3369213 h 6879102"/>
              <a:gd name="connsiteX8" fmla="*/ 618979 w 2647330"/>
              <a:gd name="connsiteY8" fmla="*/ 3812346 h 6879102"/>
              <a:gd name="connsiteX9" fmla="*/ 1252027 w 2647330"/>
              <a:gd name="connsiteY9" fmla="*/ 4515729 h 6879102"/>
              <a:gd name="connsiteX10" fmla="*/ 1266093 w 2647330"/>
              <a:gd name="connsiteY10" fmla="*/ 4501663 h 6879102"/>
              <a:gd name="connsiteX11" fmla="*/ 534573 w 2647330"/>
              <a:gd name="connsiteY11" fmla="*/ 4670474 h 6879102"/>
              <a:gd name="connsiteX12" fmla="*/ 112544 w 2647330"/>
              <a:gd name="connsiteY12" fmla="*/ 5205046 h 6879102"/>
              <a:gd name="connsiteX13" fmla="*/ 211017 w 2647330"/>
              <a:gd name="connsiteY13" fmla="*/ 5894363 h 6879102"/>
              <a:gd name="connsiteX14" fmla="*/ 1111350 w 2647330"/>
              <a:gd name="connsiteY14" fmla="*/ 6499274 h 6879102"/>
              <a:gd name="connsiteX15" fmla="*/ 2644726 w 2647330"/>
              <a:gd name="connsiteY15" fmla="*/ 6879102 h 6879102"/>
              <a:gd name="connsiteX16" fmla="*/ 56271 w 2647330"/>
              <a:gd name="connsiteY16" fmla="*/ 6822831 h 6879102"/>
              <a:gd name="connsiteX17" fmla="*/ 0 w 2647330"/>
              <a:gd name="connsiteY17" fmla="*/ 0 h 6879102"/>
              <a:gd name="connsiteX0" fmla="*/ 0 w 2647330"/>
              <a:gd name="connsiteY0" fmla="*/ 0 h 6879102"/>
              <a:gd name="connsiteX1" fmla="*/ 858130 w 2647330"/>
              <a:gd name="connsiteY1" fmla="*/ 2 h 6879102"/>
              <a:gd name="connsiteX2" fmla="*/ 126611 w 2647330"/>
              <a:gd name="connsiteY2" fmla="*/ 1223889 h 6879102"/>
              <a:gd name="connsiteX3" fmla="*/ 337627 w 2647330"/>
              <a:gd name="connsiteY3" fmla="*/ 2067952 h 6879102"/>
              <a:gd name="connsiteX4" fmla="*/ 1378636 w 2647330"/>
              <a:gd name="connsiteY4" fmla="*/ 2391508 h 6879102"/>
              <a:gd name="connsiteX5" fmla="*/ 1308296 w 2647330"/>
              <a:gd name="connsiteY5" fmla="*/ 2518117 h 6879102"/>
              <a:gd name="connsiteX6" fmla="*/ 745588 w 2647330"/>
              <a:gd name="connsiteY6" fmla="*/ 2883877 h 6879102"/>
              <a:gd name="connsiteX7" fmla="*/ 548642 w 2647330"/>
              <a:gd name="connsiteY7" fmla="*/ 3369213 h 6879102"/>
              <a:gd name="connsiteX8" fmla="*/ 618979 w 2647330"/>
              <a:gd name="connsiteY8" fmla="*/ 3812346 h 6879102"/>
              <a:gd name="connsiteX9" fmla="*/ 1252027 w 2647330"/>
              <a:gd name="connsiteY9" fmla="*/ 4515729 h 6879102"/>
              <a:gd name="connsiteX10" fmla="*/ 1322364 w 2647330"/>
              <a:gd name="connsiteY10" fmla="*/ 4515731 h 6879102"/>
              <a:gd name="connsiteX11" fmla="*/ 534573 w 2647330"/>
              <a:gd name="connsiteY11" fmla="*/ 4670474 h 6879102"/>
              <a:gd name="connsiteX12" fmla="*/ 112544 w 2647330"/>
              <a:gd name="connsiteY12" fmla="*/ 5205046 h 6879102"/>
              <a:gd name="connsiteX13" fmla="*/ 211017 w 2647330"/>
              <a:gd name="connsiteY13" fmla="*/ 5894363 h 6879102"/>
              <a:gd name="connsiteX14" fmla="*/ 1111350 w 2647330"/>
              <a:gd name="connsiteY14" fmla="*/ 6499274 h 6879102"/>
              <a:gd name="connsiteX15" fmla="*/ 2644726 w 2647330"/>
              <a:gd name="connsiteY15" fmla="*/ 6879102 h 6879102"/>
              <a:gd name="connsiteX16" fmla="*/ 56271 w 2647330"/>
              <a:gd name="connsiteY16" fmla="*/ 6822831 h 6879102"/>
              <a:gd name="connsiteX17" fmla="*/ 0 w 2647330"/>
              <a:gd name="connsiteY17" fmla="*/ 0 h 6879102"/>
              <a:gd name="connsiteX0" fmla="*/ 0 w 2647330"/>
              <a:gd name="connsiteY0" fmla="*/ 0 h 6879102"/>
              <a:gd name="connsiteX1" fmla="*/ 858130 w 2647330"/>
              <a:gd name="connsiteY1" fmla="*/ 2 h 6879102"/>
              <a:gd name="connsiteX2" fmla="*/ 126611 w 2647330"/>
              <a:gd name="connsiteY2" fmla="*/ 1223889 h 6879102"/>
              <a:gd name="connsiteX3" fmla="*/ 337627 w 2647330"/>
              <a:gd name="connsiteY3" fmla="*/ 2067952 h 6879102"/>
              <a:gd name="connsiteX4" fmla="*/ 1378636 w 2647330"/>
              <a:gd name="connsiteY4" fmla="*/ 2391508 h 6879102"/>
              <a:gd name="connsiteX5" fmla="*/ 1308296 w 2647330"/>
              <a:gd name="connsiteY5" fmla="*/ 2518117 h 6879102"/>
              <a:gd name="connsiteX6" fmla="*/ 745588 w 2647330"/>
              <a:gd name="connsiteY6" fmla="*/ 2883877 h 6879102"/>
              <a:gd name="connsiteX7" fmla="*/ 548642 w 2647330"/>
              <a:gd name="connsiteY7" fmla="*/ 3369213 h 6879102"/>
              <a:gd name="connsiteX8" fmla="*/ 618979 w 2647330"/>
              <a:gd name="connsiteY8" fmla="*/ 3812346 h 6879102"/>
              <a:gd name="connsiteX9" fmla="*/ 1266094 w 2647330"/>
              <a:gd name="connsiteY9" fmla="*/ 4368019 h 6879102"/>
              <a:gd name="connsiteX10" fmla="*/ 1252027 w 2647330"/>
              <a:gd name="connsiteY10" fmla="*/ 4515729 h 6879102"/>
              <a:gd name="connsiteX11" fmla="*/ 1322364 w 2647330"/>
              <a:gd name="connsiteY11" fmla="*/ 4515731 h 6879102"/>
              <a:gd name="connsiteX12" fmla="*/ 534573 w 2647330"/>
              <a:gd name="connsiteY12" fmla="*/ 4670474 h 6879102"/>
              <a:gd name="connsiteX13" fmla="*/ 112544 w 2647330"/>
              <a:gd name="connsiteY13" fmla="*/ 5205046 h 6879102"/>
              <a:gd name="connsiteX14" fmla="*/ 211017 w 2647330"/>
              <a:gd name="connsiteY14" fmla="*/ 5894363 h 6879102"/>
              <a:gd name="connsiteX15" fmla="*/ 1111350 w 2647330"/>
              <a:gd name="connsiteY15" fmla="*/ 6499274 h 6879102"/>
              <a:gd name="connsiteX16" fmla="*/ 2644726 w 2647330"/>
              <a:gd name="connsiteY16" fmla="*/ 6879102 h 6879102"/>
              <a:gd name="connsiteX17" fmla="*/ 56271 w 2647330"/>
              <a:gd name="connsiteY17" fmla="*/ 6822831 h 6879102"/>
              <a:gd name="connsiteX18" fmla="*/ 0 w 2647330"/>
              <a:gd name="connsiteY18" fmla="*/ 0 h 6879102"/>
              <a:gd name="connsiteX0" fmla="*/ 0 w 2647330"/>
              <a:gd name="connsiteY0" fmla="*/ 0 h 6879102"/>
              <a:gd name="connsiteX1" fmla="*/ 858130 w 2647330"/>
              <a:gd name="connsiteY1" fmla="*/ 2 h 6879102"/>
              <a:gd name="connsiteX2" fmla="*/ 618980 w 2647330"/>
              <a:gd name="connsiteY2" fmla="*/ 232117 h 6879102"/>
              <a:gd name="connsiteX3" fmla="*/ 126611 w 2647330"/>
              <a:gd name="connsiteY3" fmla="*/ 1223889 h 6879102"/>
              <a:gd name="connsiteX4" fmla="*/ 337627 w 2647330"/>
              <a:gd name="connsiteY4" fmla="*/ 2067952 h 6879102"/>
              <a:gd name="connsiteX5" fmla="*/ 1378636 w 2647330"/>
              <a:gd name="connsiteY5" fmla="*/ 2391508 h 6879102"/>
              <a:gd name="connsiteX6" fmla="*/ 1308296 w 2647330"/>
              <a:gd name="connsiteY6" fmla="*/ 2518117 h 6879102"/>
              <a:gd name="connsiteX7" fmla="*/ 745588 w 2647330"/>
              <a:gd name="connsiteY7" fmla="*/ 2883877 h 6879102"/>
              <a:gd name="connsiteX8" fmla="*/ 548642 w 2647330"/>
              <a:gd name="connsiteY8" fmla="*/ 3369213 h 6879102"/>
              <a:gd name="connsiteX9" fmla="*/ 618979 w 2647330"/>
              <a:gd name="connsiteY9" fmla="*/ 3812346 h 6879102"/>
              <a:gd name="connsiteX10" fmla="*/ 1266094 w 2647330"/>
              <a:gd name="connsiteY10" fmla="*/ 4368019 h 6879102"/>
              <a:gd name="connsiteX11" fmla="*/ 1252027 w 2647330"/>
              <a:gd name="connsiteY11" fmla="*/ 4515729 h 6879102"/>
              <a:gd name="connsiteX12" fmla="*/ 1322364 w 2647330"/>
              <a:gd name="connsiteY12" fmla="*/ 4515731 h 6879102"/>
              <a:gd name="connsiteX13" fmla="*/ 534573 w 2647330"/>
              <a:gd name="connsiteY13" fmla="*/ 4670474 h 6879102"/>
              <a:gd name="connsiteX14" fmla="*/ 112544 w 2647330"/>
              <a:gd name="connsiteY14" fmla="*/ 5205046 h 6879102"/>
              <a:gd name="connsiteX15" fmla="*/ 211017 w 2647330"/>
              <a:gd name="connsiteY15" fmla="*/ 5894363 h 6879102"/>
              <a:gd name="connsiteX16" fmla="*/ 1111350 w 2647330"/>
              <a:gd name="connsiteY16" fmla="*/ 6499274 h 6879102"/>
              <a:gd name="connsiteX17" fmla="*/ 2644726 w 2647330"/>
              <a:gd name="connsiteY17" fmla="*/ 6879102 h 6879102"/>
              <a:gd name="connsiteX18" fmla="*/ 56271 w 2647330"/>
              <a:gd name="connsiteY18" fmla="*/ 6822831 h 6879102"/>
              <a:gd name="connsiteX19" fmla="*/ 0 w 2647330"/>
              <a:gd name="connsiteY19" fmla="*/ 0 h 6879102"/>
              <a:gd name="connsiteX0" fmla="*/ 0 w 2647330"/>
              <a:gd name="connsiteY0" fmla="*/ 0 h 6879102"/>
              <a:gd name="connsiteX1" fmla="*/ 858130 w 2647330"/>
              <a:gd name="connsiteY1" fmla="*/ 2 h 6879102"/>
              <a:gd name="connsiteX2" fmla="*/ 829996 w 2647330"/>
              <a:gd name="connsiteY2" fmla="*/ 203982 h 6879102"/>
              <a:gd name="connsiteX3" fmla="*/ 126611 w 2647330"/>
              <a:gd name="connsiteY3" fmla="*/ 1223889 h 6879102"/>
              <a:gd name="connsiteX4" fmla="*/ 337627 w 2647330"/>
              <a:gd name="connsiteY4" fmla="*/ 2067952 h 6879102"/>
              <a:gd name="connsiteX5" fmla="*/ 1378636 w 2647330"/>
              <a:gd name="connsiteY5" fmla="*/ 2391508 h 6879102"/>
              <a:gd name="connsiteX6" fmla="*/ 1308296 w 2647330"/>
              <a:gd name="connsiteY6" fmla="*/ 2518117 h 6879102"/>
              <a:gd name="connsiteX7" fmla="*/ 745588 w 2647330"/>
              <a:gd name="connsiteY7" fmla="*/ 2883877 h 6879102"/>
              <a:gd name="connsiteX8" fmla="*/ 548642 w 2647330"/>
              <a:gd name="connsiteY8" fmla="*/ 3369213 h 6879102"/>
              <a:gd name="connsiteX9" fmla="*/ 618979 w 2647330"/>
              <a:gd name="connsiteY9" fmla="*/ 3812346 h 6879102"/>
              <a:gd name="connsiteX10" fmla="*/ 1266094 w 2647330"/>
              <a:gd name="connsiteY10" fmla="*/ 4368019 h 6879102"/>
              <a:gd name="connsiteX11" fmla="*/ 1252027 w 2647330"/>
              <a:gd name="connsiteY11" fmla="*/ 4515729 h 6879102"/>
              <a:gd name="connsiteX12" fmla="*/ 1322364 w 2647330"/>
              <a:gd name="connsiteY12" fmla="*/ 4515731 h 6879102"/>
              <a:gd name="connsiteX13" fmla="*/ 534573 w 2647330"/>
              <a:gd name="connsiteY13" fmla="*/ 4670474 h 6879102"/>
              <a:gd name="connsiteX14" fmla="*/ 112544 w 2647330"/>
              <a:gd name="connsiteY14" fmla="*/ 5205046 h 6879102"/>
              <a:gd name="connsiteX15" fmla="*/ 211017 w 2647330"/>
              <a:gd name="connsiteY15" fmla="*/ 5894363 h 6879102"/>
              <a:gd name="connsiteX16" fmla="*/ 1111350 w 2647330"/>
              <a:gd name="connsiteY16" fmla="*/ 6499274 h 6879102"/>
              <a:gd name="connsiteX17" fmla="*/ 2644726 w 2647330"/>
              <a:gd name="connsiteY17" fmla="*/ 6879102 h 6879102"/>
              <a:gd name="connsiteX18" fmla="*/ 56271 w 2647330"/>
              <a:gd name="connsiteY18" fmla="*/ 6822831 h 6879102"/>
              <a:gd name="connsiteX19" fmla="*/ 0 w 2647330"/>
              <a:gd name="connsiteY19" fmla="*/ 0 h 6879102"/>
              <a:gd name="connsiteX0" fmla="*/ 0 w 2647330"/>
              <a:gd name="connsiteY0" fmla="*/ 0 h 6879102"/>
              <a:gd name="connsiteX1" fmla="*/ 858130 w 2647330"/>
              <a:gd name="connsiteY1" fmla="*/ 2 h 6879102"/>
              <a:gd name="connsiteX2" fmla="*/ 829996 w 2647330"/>
              <a:gd name="connsiteY2" fmla="*/ 203982 h 6879102"/>
              <a:gd name="connsiteX3" fmla="*/ 126611 w 2647330"/>
              <a:gd name="connsiteY3" fmla="*/ 1223889 h 6879102"/>
              <a:gd name="connsiteX4" fmla="*/ 337627 w 2647330"/>
              <a:gd name="connsiteY4" fmla="*/ 2067952 h 6879102"/>
              <a:gd name="connsiteX5" fmla="*/ 1378636 w 2647330"/>
              <a:gd name="connsiteY5" fmla="*/ 2391508 h 6879102"/>
              <a:gd name="connsiteX6" fmla="*/ 1308296 w 2647330"/>
              <a:gd name="connsiteY6" fmla="*/ 2518117 h 6879102"/>
              <a:gd name="connsiteX7" fmla="*/ 745588 w 2647330"/>
              <a:gd name="connsiteY7" fmla="*/ 2883877 h 6879102"/>
              <a:gd name="connsiteX8" fmla="*/ 548642 w 2647330"/>
              <a:gd name="connsiteY8" fmla="*/ 3369213 h 6879102"/>
              <a:gd name="connsiteX9" fmla="*/ 618979 w 2647330"/>
              <a:gd name="connsiteY9" fmla="*/ 3812346 h 6879102"/>
              <a:gd name="connsiteX10" fmla="*/ 1266094 w 2647330"/>
              <a:gd name="connsiteY10" fmla="*/ 4368019 h 6879102"/>
              <a:gd name="connsiteX11" fmla="*/ 1252027 w 2647330"/>
              <a:gd name="connsiteY11" fmla="*/ 4515729 h 6879102"/>
              <a:gd name="connsiteX12" fmla="*/ 1322364 w 2647330"/>
              <a:gd name="connsiteY12" fmla="*/ 4515731 h 6879102"/>
              <a:gd name="connsiteX13" fmla="*/ 534573 w 2647330"/>
              <a:gd name="connsiteY13" fmla="*/ 4670474 h 6879102"/>
              <a:gd name="connsiteX14" fmla="*/ 112544 w 2647330"/>
              <a:gd name="connsiteY14" fmla="*/ 5205046 h 6879102"/>
              <a:gd name="connsiteX15" fmla="*/ 211017 w 2647330"/>
              <a:gd name="connsiteY15" fmla="*/ 5894363 h 6879102"/>
              <a:gd name="connsiteX16" fmla="*/ 1111350 w 2647330"/>
              <a:gd name="connsiteY16" fmla="*/ 6499274 h 6879102"/>
              <a:gd name="connsiteX17" fmla="*/ 2644726 w 2647330"/>
              <a:gd name="connsiteY17" fmla="*/ 6879102 h 6879102"/>
              <a:gd name="connsiteX18" fmla="*/ 56271 w 2647330"/>
              <a:gd name="connsiteY18" fmla="*/ 6822831 h 6879102"/>
              <a:gd name="connsiteX19" fmla="*/ 0 w 2647330"/>
              <a:gd name="connsiteY19" fmla="*/ 0 h 6879102"/>
              <a:gd name="connsiteX0" fmla="*/ 0 w 2647330"/>
              <a:gd name="connsiteY0" fmla="*/ 0 h 6879102"/>
              <a:gd name="connsiteX1" fmla="*/ 858130 w 2647330"/>
              <a:gd name="connsiteY1" fmla="*/ 2 h 6879102"/>
              <a:gd name="connsiteX2" fmla="*/ 829996 w 2647330"/>
              <a:gd name="connsiteY2" fmla="*/ 203982 h 6879102"/>
              <a:gd name="connsiteX3" fmla="*/ 126611 w 2647330"/>
              <a:gd name="connsiteY3" fmla="*/ 1223889 h 6879102"/>
              <a:gd name="connsiteX4" fmla="*/ 337627 w 2647330"/>
              <a:gd name="connsiteY4" fmla="*/ 2067952 h 6879102"/>
              <a:gd name="connsiteX5" fmla="*/ 1378636 w 2647330"/>
              <a:gd name="connsiteY5" fmla="*/ 2391508 h 6879102"/>
              <a:gd name="connsiteX6" fmla="*/ 1308296 w 2647330"/>
              <a:gd name="connsiteY6" fmla="*/ 2518117 h 6879102"/>
              <a:gd name="connsiteX7" fmla="*/ 745588 w 2647330"/>
              <a:gd name="connsiteY7" fmla="*/ 2883877 h 6879102"/>
              <a:gd name="connsiteX8" fmla="*/ 548642 w 2647330"/>
              <a:gd name="connsiteY8" fmla="*/ 3369213 h 6879102"/>
              <a:gd name="connsiteX9" fmla="*/ 618979 w 2647330"/>
              <a:gd name="connsiteY9" fmla="*/ 3812346 h 6879102"/>
              <a:gd name="connsiteX10" fmla="*/ 1266094 w 2647330"/>
              <a:gd name="connsiteY10" fmla="*/ 4368019 h 6879102"/>
              <a:gd name="connsiteX11" fmla="*/ 1252027 w 2647330"/>
              <a:gd name="connsiteY11" fmla="*/ 4515729 h 6879102"/>
              <a:gd name="connsiteX12" fmla="*/ 1322364 w 2647330"/>
              <a:gd name="connsiteY12" fmla="*/ 4515731 h 6879102"/>
              <a:gd name="connsiteX13" fmla="*/ 534573 w 2647330"/>
              <a:gd name="connsiteY13" fmla="*/ 4670474 h 6879102"/>
              <a:gd name="connsiteX14" fmla="*/ 112544 w 2647330"/>
              <a:gd name="connsiteY14" fmla="*/ 5205046 h 6879102"/>
              <a:gd name="connsiteX15" fmla="*/ 211017 w 2647330"/>
              <a:gd name="connsiteY15" fmla="*/ 5894363 h 6879102"/>
              <a:gd name="connsiteX16" fmla="*/ 1111350 w 2647330"/>
              <a:gd name="connsiteY16" fmla="*/ 6499274 h 6879102"/>
              <a:gd name="connsiteX17" fmla="*/ 2644726 w 2647330"/>
              <a:gd name="connsiteY17" fmla="*/ 6879102 h 6879102"/>
              <a:gd name="connsiteX18" fmla="*/ 56271 w 2647330"/>
              <a:gd name="connsiteY18" fmla="*/ 6822831 h 6879102"/>
              <a:gd name="connsiteX19" fmla="*/ 0 w 2647330"/>
              <a:gd name="connsiteY19" fmla="*/ 0 h 6879102"/>
              <a:gd name="connsiteX0" fmla="*/ 0 w 2647330"/>
              <a:gd name="connsiteY0" fmla="*/ 0 h 6879102"/>
              <a:gd name="connsiteX1" fmla="*/ 858130 w 2647330"/>
              <a:gd name="connsiteY1" fmla="*/ 2 h 6879102"/>
              <a:gd name="connsiteX2" fmla="*/ 829996 w 2647330"/>
              <a:gd name="connsiteY2" fmla="*/ 203982 h 6879102"/>
              <a:gd name="connsiteX3" fmla="*/ 492371 w 2647330"/>
              <a:gd name="connsiteY3" fmla="*/ 499404 h 6879102"/>
              <a:gd name="connsiteX4" fmla="*/ 126611 w 2647330"/>
              <a:gd name="connsiteY4" fmla="*/ 1223889 h 6879102"/>
              <a:gd name="connsiteX5" fmla="*/ 337627 w 2647330"/>
              <a:gd name="connsiteY5" fmla="*/ 2067952 h 6879102"/>
              <a:gd name="connsiteX6" fmla="*/ 1378636 w 2647330"/>
              <a:gd name="connsiteY6" fmla="*/ 2391508 h 6879102"/>
              <a:gd name="connsiteX7" fmla="*/ 1308296 w 2647330"/>
              <a:gd name="connsiteY7" fmla="*/ 2518117 h 6879102"/>
              <a:gd name="connsiteX8" fmla="*/ 745588 w 2647330"/>
              <a:gd name="connsiteY8" fmla="*/ 2883877 h 6879102"/>
              <a:gd name="connsiteX9" fmla="*/ 548642 w 2647330"/>
              <a:gd name="connsiteY9" fmla="*/ 3369213 h 6879102"/>
              <a:gd name="connsiteX10" fmla="*/ 618979 w 2647330"/>
              <a:gd name="connsiteY10" fmla="*/ 3812346 h 6879102"/>
              <a:gd name="connsiteX11" fmla="*/ 1266094 w 2647330"/>
              <a:gd name="connsiteY11" fmla="*/ 4368019 h 6879102"/>
              <a:gd name="connsiteX12" fmla="*/ 1252027 w 2647330"/>
              <a:gd name="connsiteY12" fmla="*/ 4515729 h 6879102"/>
              <a:gd name="connsiteX13" fmla="*/ 1322364 w 2647330"/>
              <a:gd name="connsiteY13" fmla="*/ 4515731 h 6879102"/>
              <a:gd name="connsiteX14" fmla="*/ 534573 w 2647330"/>
              <a:gd name="connsiteY14" fmla="*/ 4670474 h 6879102"/>
              <a:gd name="connsiteX15" fmla="*/ 112544 w 2647330"/>
              <a:gd name="connsiteY15" fmla="*/ 5205046 h 6879102"/>
              <a:gd name="connsiteX16" fmla="*/ 211017 w 2647330"/>
              <a:gd name="connsiteY16" fmla="*/ 5894363 h 6879102"/>
              <a:gd name="connsiteX17" fmla="*/ 1111350 w 2647330"/>
              <a:gd name="connsiteY17" fmla="*/ 6499274 h 6879102"/>
              <a:gd name="connsiteX18" fmla="*/ 2644726 w 2647330"/>
              <a:gd name="connsiteY18" fmla="*/ 6879102 h 6879102"/>
              <a:gd name="connsiteX19" fmla="*/ 56271 w 2647330"/>
              <a:gd name="connsiteY19" fmla="*/ 6822831 h 6879102"/>
              <a:gd name="connsiteX20" fmla="*/ 0 w 2647330"/>
              <a:gd name="connsiteY20" fmla="*/ 0 h 6879102"/>
              <a:gd name="connsiteX0" fmla="*/ 0 w 2647330"/>
              <a:gd name="connsiteY0" fmla="*/ 0 h 6879102"/>
              <a:gd name="connsiteX1" fmla="*/ 225084 w 2647330"/>
              <a:gd name="connsiteY1" fmla="*/ 604913 h 6879102"/>
              <a:gd name="connsiteX2" fmla="*/ 829996 w 2647330"/>
              <a:gd name="connsiteY2" fmla="*/ 203982 h 6879102"/>
              <a:gd name="connsiteX3" fmla="*/ 492371 w 2647330"/>
              <a:gd name="connsiteY3" fmla="*/ 499404 h 6879102"/>
              <a:gd name="connsiteX4" fmla="*/ 126611 w 2647330"/>
              <a:gd name="connsiteY4" fmla="*/ 1223889 h 6879102"/>
              <a:gd name="connsiteX5" fmla="*/ 337627 w 2647330"/>
              <a:gd name="connsiteY5" fmla="*/ 2067952 h 6879102"/>
              <a:gd name="connsiteX6" fmla="*/ 1378636 w 2647330"/>
              <a:gd name="connsiteY6" fmla="*/ 2391508 h 6879102"/>
              <a:gd name="connsiteX7" fmla="*/ 1308296 w 2647330"/>
              <a:gd name="connsiteY7" fmla="*/ 2518117 h 6879102"/>
              <a:gd name="connsiteX8" fmla="*/ 745588 w 2647330"/>
              <a:gd name="connsiteY8" fmla="*/ 2883877 h 6879102"/>
              <a:gd name="connsiteX9" fmla="*/ 548642 w 2647330"/>
              <a:gd name="connsiteY9" fmla="*/ 3369213 h 6879102"/>
              <a:gd name="connsiteX10" fmla="*/ 618979 w 2647330"/>
              <a:gd name="connsiteY10" fmla="*/ 3812346 h 6879102"/>
              <a:gd name="connsiteX11" fmla="*/ 1266094 w 2647330"/>
              <a:gd name="connsiteY11" fmla="*/ 4368019 h 6879102"/>
              <a:gd name="connsiteX12" fmla="*/ 1252027 w 2647330"/>
              <a:gd name="connsiteY12" fmla="*/ 4515729 h 6879102"/>
              <a:gd name="connsiteX13" fmla="*/ 1322364 w 2647330"/>
              <a:gd name="connsiteY13" fmla="*/ 4515731 h 6879102"/>
              <a:gd name="connsiteX14" fmla="*/ 534573 w 2647330"/>
              <a:gd name="connsiteY14" fmla="*/ 4670474 h 6879102"/>
              <a:gd name="connsiteX15" fmla="*/ 112544 w 2647330"/>
              <a:gd name="connsiteY15" fmla="*/ 5205046 h 6879102"/>
              <a:gd name="connsiteX16" fmla="*/ 211017 w 2647330"/>
              <a:gd name="connsiteY16" fmla="*/ 5894363 h 6879102"/>
              <a:gd name="connsiteX17" fmla="*/ 1111350 w 2647330"/>
              <a:gd name="connsiteY17" fmla="*/ 6499274 h 6879102"/>
              <a:gd name="connsiteX18" fmla="*/ 2644726 w 2647330"/>
              <a:gd name="connsiteY18" fmla="*/ 6879102 h 6879102"/>
              <a:gd name="connsiteX19" fmla="*/ 56271 w 2647330"/>
              <a:gd name="connsiteY19" fmla="*/ 6822831 h 6879102"/>
              <a:gd name="connsiteX20" fmla="*/ 0 w 2647330"/>
              <a:gd name="connsiteY20" fmla="*/ 0 h 6879102"/>
              <a:gd name="connsiteX0" fmla="*/ 0 w 2647330"/>
              <a:gd name="connsiteY0" fmla="*/ 0 h 6879102"/>
              <a:gd name="connsiteX1" fmla="*/ 225084 w 2647330"/>
              <a:gd name="connsiteY1" fmla="*/ 604913 h 6879102"/>
              <a:gd name="connsiteX2" fmla="*/ 365762 w 2647330"/>
              <a:gd name="connsiteY2" fmla="*/ 583810 h 6879102"/>
              <a:gd name="connsiteX3" fmla="*/ 492371 w 2647330"/>
              <a:gd name="connsiteY3" fmla="*/ 499404 h 6879102"/>
              <a:gd name="connsiteX4" fmla="*/ 126611 w 2647330"/>
              <a:gd name="connsiteY4" fmla="*/ 1223889 h 6879102"/>
              <a:gd name="connsiteX5" fmla="*/ 337627 w 2647330"/>
              <a:gd name="connsiteY5" fmla="*/ 2067952 h 6879102"/>
              <a:gd name="connsiteX6" fmla="*/ 1378636 w 2647330"/>
              <a:gd name="connsiteY6" fmla="*/ 2391508 h 6879102"/>
              <a:gd name="connsiteX7" fmla="*/ 1308296 w 2647330"/>
              <a:gd name="connsiteY7" fmla="*/ 2518117 h 6879102"/>
              <a:gd name="connsiteX8" fmla="*/ 745588 w 2647330"/>
              <a:gd name="connsiteY8" fmla="*/ 2883877 h 6879102"/>
              <a:gd name="connsiteX9" fmla="*/ 548642 w 2647330"/>
              <a:gd name="connsiteY9" fmla="*/ 3369213 h 6879102"/>
              <a:gd name="connsiteX10" fmla="*/ 618979 w 2647330"/>
              <a:gd name="connsiteY10" fmla="*/ 3812346 h 6879102"/>
              <a:gd name="connsiteX11" fmla="*/ 1266094 w 2647330"/>
              <a:gd name="connsiteY11" fmla="*/ 4368019 h 6879102"/>
              <a:gd name="connsiteX12" fmla="*/ 1252027 w 2647330"/>
              <a:gd name="connsiteY12" fmla="*/ 4515729 h 6879102"/>
              <a:gd name="connsiteX13" fmla="*/ 1322364 w 2647330"/>
              <a:gd name="connsiteY13" fmla="*/ 4515731 h 6879102"/>
              <a:gd name="connsiteX14" fmla="*/ 534573 w 2647330"/>
              <a:gd name="connsiteY14" fmla="*/ 4670474 h 6879102"/>
              <a:gd name="connsiteX15" fmla="*/ 112544 w 2647330"/>
              <a:gd name="connsiteY15" fmla="*/ 5205046 h 6879102"/>
              <a:gd name="connsiteX16" fmla="*/ 211017 w 2647330"/>
              <a:gd name="connsiteY16" fmla="*/ 5894363 h 6879102"/>
              <a:gd name="connsiteX17" fmla="*/ 1111350 w 2647330"/>
              <a:gd name="connsiteY17" fmla="*/ 6499274 h 6879102"/>
              <a:gd name="connsiteX18" fmla="*/ 2644726 w 2647330"/>
              <a:gd name="connsiteY18" fmla="*/ 6879102 h 6879102"/>
              <a:gd name="connsiteX19" fmla="*/ 56271 w 2647330"/>
              <a:gd name="connsiteY19" fmla="*/ 6822831 h 6879102"/>
              <a:gd name="connsiteX20" fmla="*/ 0 w 2647330"/>
              <a:gd name="connsiteY20" fmla="*/ 0 h 6879102"/>
              <a:gd name="connsiteX0" fmla="*/ 0 w 2647330"/>
              <a:gd name="connsiteY0" fmla="*/ 0 h 6879102"/>
              <a:gd name="connsiteX1" fmla="*/ 379829 w 2647330"/>
              <a:gd name="connsiteY1" fmla="*/ 478303 h 6879102"/>
              <a:gd name="connsiteX2" fmla="*/ 365762 w 2647330"/>
              <a:gd name="connsiteY2" fmla="*/ 583810 h 6879102"/>
              <a:gd name="connsiteX3" fmla="*/ 492371 w 2647330"/>
              <a:gd name="connsiteY3" fmla="*/ 499404 h 6879102"/>
              <a:gd name="connsiteX4" fmla="*/ 126611 w 2647330"/>
              <a:gd name="connsiteY4" fmla="*/ 1223889 h 6879102"/>
              <a:gd name="connsiteX5" fmla="*/ 337627 w 2647330"/>
              <a:gd name="connsiteY5" fmla="*/ 2067952 h 6879102"/>
              <a:gd name="connsiteX6" fmla="*/ 1378636 w 2647330"/>
              <a:gd name="connsiteY6" fmla="*/ 2391508 h 6879102"/>
              <a:gd name="connsiteX7" fmla="*/ 1308296 w 2647330"/>
              <a:gd name="connsiteY7" fmla="*/ 2518117 h 6879102"/>
              <a:gd name="connsiteX8" fmla="*/ 745588 w 2647330"/>
              <a:gd name="connsiteY8" fmla="*/ 2883877 h 6879102"/>
              <a:gd name="connsiteX9" fmla="*/ 548642 w 2647330"/>
              <a:gd name="connsiteY9" fmla="*/ 3369213 h 6879102"/>
              <a:gd name="connsiteX10" fmla="*/ 618979 w 2647330"/>
              <a:gd name="connsiteY10" fmla="*/ 3812346 h 6879102"/>
              <a:gd name="connsiteX11" fmla="*/ 1266094 w 2647330"/>
              <a:gd name="connsiteY11" fmla="*/ 4368019 h 6879102"/>
              <a:gd name="connsiteX12" fmla="*/ 1252027 w 2647330"/>
              <a:gd name="connsiteY12" fmla="*/ 4515729 h 6879102"/>
              <a:gd name="connsiteX13" fmla="*/ 1322364 w 2647330"/>
              <a:gd name="connsiteY13" fmla="*/ 4515731 h 6879102"/>
              <a:gd name="connsiteX14" fmla="*/ 534573 w 2647330"/>
              <a:gd name="connsiteY14" fmla="*/ 4670474 h 6879102"/>
              <a:gd name="connsiteX15" fmla="*/ 112544 w 2647330"/>
              <a:gd name="connsiteY15" fmla="*/ 5205046 h 6879102"/>
              <a:gd name="connsiteX16" fmla="*/ 211017 w 2647330"/>
              <a:gd name="connsiteY16" fmla="*/ 5894363 h 6879102"/>
              <a:gd name="connsiteX17" fmla="*/ 1111350 w 2647330"/>
              <a:gd name="connsiteY17" fmla="*/ 6499274 h 6879102"/>
              <a:gd name="connsiteX18" fmla="*/ 2644726 w 2647330"/>
              <a:gd name="connsiteY18" fmla="*/ 6879102 h 6879102"/>
              <a:gd name="connsiteX19" fmla="*/ 56271 w 2647330"/>
              <a:gd name="connsiteY19" fmla="*/ 6822831 h 6879102"/>
              <a:gd name="connsiteX20" fmla="*/ 0 w 2647330"/>
              <a:gd name="connsiteY20" fmla="*/ 0 h 6879102"/>
              <a:gd name="connsiteX0" fmla="*/ 0 w 2647330"/>
              <a:gd name="connsiteY0" fmla="*/ 0 h 6879102"/>
              <a:gd name="connsiteX1" fmla="*/ 379829 w 2647330"/>
              <a:gd name="connsiteY1" fmla="*/ 478303 h 6879102"/>
              <a:gd name="connsiteX2" fmla="*/ 365762 w 2647330"/>
              <a:gd name="connsiteY2" fmla="*/ 583810 h 6879102"/>
              <a:gd name="connsiteX3" fmla="*/ 450168 w 2647330"/>
              <a:gd name="connsiteY3" fmla="*/ 583810 h 6879102"/>
              <a:gd name="connsiteX4" fmla="*/ 126611 w 2647330"/>
              <a:gd name="connsiteY4" fmla="*/ 1223889 h 6879102"/>
              <a:gd name="connsiteX5" fmla="*/ 337627 w 2647330"/>
              <a:gd name="connsiteY5" fmla="*/ 2067952 h 6879102"/>
              <a:gd name="connsiteX6" fmla="*/ 1378636 w 2647330"/>
              <a:gd name="connsiteY6" fmla="*/ 2391508 h 6879102"/>
              <a:gd name="connsiteX7" fmla="*/ 1308296 w 2647330"/>
              <a:gd name="connsiteY7" fmla="*/ 2518117 h 6879102"/>
              <a:gd name="connsiteX8" fmla="*/ 745588 w 2647330"/>
              <a:gd name="connsiteY8" fmla="*/ 2883877 h 6879102"/>
              <a:gd name="connsiteX9" fmla="*/ 548642 w 2647330"/>
              <a:gd name="connsiteY9" fmla="*/ 3369213 h 6879102"/>
              <a:gd name="connsiteX10" fmla="*/ 618979 w 2647330"/>
              <a:gd name="connsiteY10" fmla="*/ 3812346 h 6879102"/>
              <a:gd name="connsiteX11" fmla="*/ 1266094 w 2647330"/>
              <a:gd name="connsiteY11" fmla="*/ 4368019 h 6879102"/>
              <a:gd name="connsiteX12" fmla="*/ 1252027 w 2647330"/>
              <a:gd name="connsiteY12" fmla="*/ 4515729 h 6879102"/>
              <a:gd name="connsiteX13" fmla="*/ 1322364 w 2647330"/>
              <a:gd name="connsiteY13" fmla="*/ 4515731 h 6879102"/>
              <a:gd name="connsiteX14" fmla="*/ 534573 w 2647330"/>
              <a:gd name="connsiteY14" fmla="*/ 4670474 h 6879102"/>
              <a:gd name="connsiteX15" fmla="*/ 112544 w 2647330"/>
              <a:gd name="connsiteY15" fmla="*/ 5205046 h 6879102"/>
              <a:gd name="connsiteX16" fmla="*/ 211017 w 2647330"/>
              <a:gd name="connsiteY16" fmla="*/ 5894363 h 6879102"/>
              <a:gd name="connsiteX17" fmla="*/ 1111350 w 2647330"/>
              <a:gd name="connsiteY17" fmla="*/ 6499274 h 6879102"/>
              <a:gd name="connsiteX18" fmla="*/ 2644726 w 2647330"/>
              <a:gd name="connsiteY18" fmla="*/ 6879102 h 6879102"/>
              <a:gd name="connsiteX19" fmla="*/ 56271 w 2647330"/>
              <a:gd name="connsiteY19" fmla="*/ 6822831 h 6879102"/>
              <a:gd name="connsiteX20" fmla="*/ 0 w 2647330"/>
              <a:gd name="connsiteY20" fmla="*/ 0 h 6879102"/>
              <a:gd name="connsiteX0" fmla="*/ 0 w 2647330"/>
              <a:gd name="connsiteY0" fmla="*/ 0 h 6879102"/>
              <a:gd name="connsiteX1" fmla="*/ 379829 w 2647330"/>
              <a:gd name="connsiteY1" fmla="*/ 478303 h 6879102"/>
              <a:gd name="connsiteX2" fmla="*/ 365762 w 2647330"/>
              <a:gd name="connsiteY2" fmla="*/ 583810 h 6879102"/>
              <a:gd name="connsiteX3" fmla="*/ 450168 w 2647330"/>
              <a:gd name="connsiteY3" fmla="*/ 583810 h 6879102"/>
              <a:gd name="connsiteX4" fmla="*/ 126611 w 2647330"/>
              <a:gd name="connsiteY4" fmla="*/ 1223889 h 6879102"/>
              <a:gd name="connsiteX5" fmla="*/ 337627 w 2647330"/>
              <a:gd name="connsiteY5" fmla="*/ 2067952 h 6879102"/>
              <a:gd name="connsiteX6" fmla="*/ 1378636 w 2647330"/>
              <a:gd name="connsiteY6" fmla="*/ 2391508 h 6879102"/>
              <a:gd name="connsiteX7" fmla="*/ 1322364 w 2647330"/>
              <a:gd name="connsiteY7" fmla="*/ 2433711 h 6879102"/>
              <a:gd name="connsiteX8" fmla="*/ 745588 w 2647330"/>
              <a:gd name="connsiteY8" fmla="*/ 2883877 h 6879102"/>
              <a:gd name="connsiteX9" fmla="*/ 548642 w 2647330"/>
              <a:gd name="connsiteY9" fmla="*/ 3369213 h 6879102"/>
              <a:gd name="connsiteX10" fmla="*/ 618979 w 2647330"/>
              <a:gd name="connsiteY10" fmla="*/ 3812346 h 6879102"/>
              <a:gd name="connsiteX11" fmla="*/ 1266094 w 2647330"/>
              <a:gd name="connsiteY11" fmla="*/ 4368019 h 6879102"/>
              <a:gd name="connsiteX12" fmla="*/ 1252027 w 2647330"/>
              <a:gd name="connsiteY12" fmla="*/ 4515729 h 6879102"/>
              <a:gd name="connsiteX13" fmla="*/ 1322364 w 2647330"/>
              <a:gd name="connsiteY13" fmla="*/ 4515731 h 6879102"/>
              <a:gd name="connsiteX14" fmla="*/ 534573 w 2647330"/>
              <a:gd name="connsiteY14" fmla="*/ 4670474 h 6879102"/>
              <a:gd name="connsiteX15" fmla="*/ 112544 w 2647330"/>
              <a:gd name="connsiteY15" fmla="*/ 5205046 h 6879102"/>
              <a:gd name="connsiteX16" fmla="*/ 211017 w 2647330"/>
              <a:gd name="connsiteY16" fmla="*/ 5894363 h 6879102"/>
              <a:gd name="connsiteX17" fmla="*/ 1111350 w 2647330"/>
              <a:gd name="connsiteY17" fmla="*/ 6499274 h 6879102"/>
              <a:gd name="connsiteX18" fmla="*/ 2644726 w 2647330"/>
              <a:gd name="connsiteY18" fmla="*/ 6879102 h 6879102"/>
              <a:gd name="connsiteX19" fmla="*/ 56271 w 2647330"/>
              <a:gd name="connsiteY19" fmla="*/ 6822831 h 6879102"/>
              <a:gd name="connsiteX20" fmla="*/ 0 w 2647330"/>
              <a:gd name="connsiteY20" fmla="*/ 0 h 6879102"/>
              <a:gd name="connsiteX0" fmla="*/ 0 w 2647330"/>
              <a:gd name="connsiteY0" fmla="*/ 0 h 6879102"/>
              <a:gd name="connsiteX1" fmla="*/ 379829 w 2647330"/>
              <a:gd name="connsiteY1" fmla="*/ 478303 h 6879102"/>
              <a:gd name="connsiteX2" fmla="*/ 365762 w 2647330"/>
              <a:gd name="connsiteY2" fmla="*/ 583810 h 6879102"/>
              <a:gd name="connsiteX3" fmla="*/ 450168 w 2647330"/>
              <a:gd name="connsiteY3" fmla="*/ 583810 h 6879102"/>
              <a:gd name="connsiteX4" fmla="*/ 126611 w 2647330"/>
              <a:gd name="connsiteY4" fmla="*/ 1223889 h 6879102"/>
              <a:gd name="connsiteX5" fmla="*/ 337627 w 2647330"/>
              <a:gd name="connsiteY5" fmla="*/ 2067952 h 6879102"/>
              <a:gd name="connsiteX6" fmla="*/ 801860 w 2647330"/>
              <a:gd name="connsiteY6" fmla="*/ 2356339 h 6879102"/>
              <a:gd name="connsiteX7" fmla="*/ 1378636 w 2647330"/>
              <a:gd name="connsiteY7" fmla="*/ 2391508 h 6879102"/>
              <a:gd name="connsiteX8" fmla="*/ 1322364 w 2647330"/>
              <a:gd name="connsiteY8" fmla="*/ 2433711 h 6879102"/>
              <a:gd name="connsiteX9" fmla="*/ 745588 w 2647330"/>
              <a:gd name="connsiteY9" fmla="*/ 2883877 h 6879102"/>
              <a:gd name="connsiteX10" fmla="*/ 548642 w 2647330"/>
              <a:gd name="connsiteY10" fmla="*/ 3369213 h 6879102"/>
              <a:gd name="connsiteX11" fmla="*/ 618979 w 2647330"/>
              <a:gd name="connsiteY11" fmla="*/ 3812346 h 6879102"/>
              <a:gd name="connsiteX12" fmla="*/ 1266094 w 2647330"/>
              <a:gd name="connsiteY12" fmla="*/ 4368019 h 6879102"/>
              <a:gd name="connsiteX13" fmla="*/ 1252027 w 2647330"/>
              <a:gd name="connsiteY13" fmla="*/ 4515729 h 6879102"/>
              <a:gd name="connsiteX14" fmla="*/ 1322364 w 2647330"/>
              <a:gd name="connsiteY14" fmla="*/ 4515731 h 6879102"/>
              <a:gd name="connsiteX15" fmla="*/ 534573 w 2647330"/>
              <a:gd name="connsiteY15" fmla="*/ 4670474 h 6879102"/>
              <a:gd name="connsiteX16" fmla="*/ 112544 w 2647330"/>
              <a:gd name="connsiteY16" fmla="*/ 5205046 h 6879102"/>
              <a:gd name="connsiteX17" fmla="*/ 211017 w 2647330"/>
              <a:gd name="connsiteY17" fmla="*/ 5894363 h 6879102"/>
              <a:gd name="connsiteX18" fmla="*/ 1111350 w 2647330"/>
              <a:gd name="connsiteY18" fmla="*/ 6499274 h 6879102"/>
              <a:gd name="connsiteX19" fmla="*/ 2644726 w 2647330"/>
              <a:gd name="connsiteY19" fmla="*/ 6879102 h 6879102"/>
              <a:gd name="connsiteX20" fmla="*/ 56271 w 2647330"/>
              <a:gd name="connsiteY20" fmla="*/ 6822831 h 6879102"/>
              <a:gd name="connsiteX21" fmla="*/ 0 w 2647330"/>
              <a:gd name="connsiteY21" fmla="*/ 0 h 6879102"/>
              <a:gd name="connsiteX0" fmla="*/ 0 w 2647330"/>
              <a:gd name="connsiteY0" fmla="*/ 0 h 6879102"/>
              <a:gd name="connsiteX1" fmla="*/ 379829 w 2647330"/>
              <a:gd name="connsiteY1" fmla="*/ 478303 h 6879102"/>
              <a:gd name="connsiteX2" fmla="*/ 365762 w 2647330"/>
              <a:gd name="connsiteY2" fmla="*/ 583810 h 6879102"/>
              <a:gd name="connsiteX3" fmla="*/ 450168 w 2647330"/>
              <a:gd name="connsiteY3" fmla="*/ 583810 h 6879102"/>
              <a:gd name="connsiteX4" fmla="*/ 126611 w 2647330"/>
              <a:gd name="connsiteY4" fmla="*/ 1223889 h 6879102"/>
              <a:gd name="connsiteX5" fmla="*/ 337627 w 2647330"/>
              <a:gd name="connsiteY5" fmla="*/ 2067952 h 6879102"/>
              <a:gd name="connsiteX6" fmla="*/ 801860 w 2647330"/>
              <a:gd name="connsiteY6" fmla="*/ 2356339 h 6879102"/>
              <a:gd name="connsiteX7" fmla="*/ 1378636 w 2647330"/>
              <a:gd name="connsiteY7" fmla="*/ 2391508 h 6879102"/>
              <a:gd name="connsiteX8" fmla="*/ 1322364 w 2647330"/>
              <a:gd name="connsiteY8" fmla="*/ 2433711 h 6879102"/>
              <a:gd name="connsiteX9" fmla="*/ 745588 w 2647330"/>
              <a:gd name="connsiteY9" fmla="*/ 2883877 h 6879102"/>
              <a:gd name="connsiteX10" fmla="*/ 548642 w 2647330"/>
              <a:gd name="connsiteY10" fmla="*/ 3369213 h 6879102"/>
              <a:gd name="connsiteX11" fmla="*/ 618979 w 2647330"/>
              <a:gd name="connsiteY11" fmla="*/ 3812346 h 6879102"/>
              <a:gd name="connsiteX12" fmla="*/ 1266094 w 2647330"/>
              <a:gd name="connsiteY12" fmla="*/ 4368019 h 6879102"/>
              <a:gd name="connsiteX13" fmla="*/ 1252027 w 2647330"/>
              <a:gd name="connsiteY13" fmla="*/ 4515729 h 6879102"/>
              <a:gd name="connsiteX14" fmla="*/ 1322364 w 2647330"/>
              <a:gd name="connsiteY14" fmla="*/ 4515731 h 6879102"/>
              <a:gd name="connsiteX15" fmla="*/ 534573 w 2647330"/>
              <a:gd name="connsiteY15" fmla="*/ 4670474 h 6879102"/>
              <a:gd name="connsiteX16" fmla="*/ 112544 w 2647330"/>
              <a:gd name="connsiteY16" fmla="*/ 5205046 h 6879102"/>
              <a:gd name="connsiteX17" fmla="*/ 211017 w 2647330"/>
              <a:gd name="connsiteY17" fmla="*/ 5894363 h 6879102"/>
              <a:gd name="connsiteX18" fmla="*/ 1111350 w 2647330"/>
              <a:gd name="connsiteY18" fmla="*/ 6499274 h 6879102"/>
              <a:gd name="connsiteX19" fmla="*/ 2644726 w 2647330"/>
              <a:gd name="connsiteY19" fmla="*/ 6879102 h 6879102"/>
              <a:gd name="connsiteX20" fmla="*/ 56271 w 2647330"/>
              <a:gd name="connsiteY20" fmla="*/ 6822831 h 6879102"/>
              <a:gd name="connsiteX21" fmla="*/ 0 w 2647330"/>
              <a:gd name="connsiteY21" fmla="*/ 0 h 6879102"/>
              <a:gd name="connsiteX0" fmla="*/ 0 w 2647330"/>
              <a:gd name="connsiteY0" fmla="*/ 0 h 6879102"/>
              <a:gd name="connsiteX1" fmla="*/ 379829 w 2647330"/>
              <a:gd name="connsiteY1" fmla="*/ 478303 h 6879102"/>
              <a:gd name="connsiteX2" fmla="*/ 365762 w 2647330"/>
              <a:gd name="connsiteY2" fmla="*/ 583810 h 6879102"/>
              <a:gd name="connsiteX3" fmla="*/ 450168 w 2647330"/>
              <a:gd name="connsiteY3" fmla="*/ 583810 h 6879102"/>
              <a:gd name="connsiteX4" fmla="*/ 126611 w 2647330"/>
              <a:gd name="connsiteY4" fmla="*/ 1223889 h 6879102"/>
              <a:gd name="connsiteX5" fmla="*/ 337627 w 2647330"/>
              <a:gd name="connsiteY5" fmla="*/ 2067952 h 6879102"/>
              <a:gd name="connsiteX6" fmla="*/ 815928 w 2647330"/>
              <a:gd name="connsiteY6" fmla="*/ 2314136 h 6879102"/>
              <a:gd name="connsiteX7" fmla="*/ 1378636 w 2647330"/>
              <a:gd name="connsiteY7" fmla="*/ 2391508 h 6879102"/>
              <a:gd name="connsiteX8" fmla="*/ 1322364 w 2647330"/>
              <a:gd name="connsiteY8" fmla="*/ 2433711 h 6879102"/>
              <a:gd name="connsiteX9" fmla="*/ 745588 w 2647330"/>
              <a:gd name="connsiteY9" fmla="*/ 2883877 h 6879102"/>
              <a:gd name="connsiteX10" fmla="*/ 548642 w 2647330"/>
              <a:gd name="connsiteY10" fmla="*/ 3369213 h 6879102"/>
              <a:gd name="connsiteX11" fmla="*/ 618979 w 2647330"/>
              <a:gd name="connsiteY11" fmla="*/ 3812346 h 6879102"/>
              <a:gd name="connsiteX12" fmla="*/ 1266094 w 2647330"/>
              <a:gd name="connsiteY12" fmla="*/ 4368019 h 6879102"/>
              <a:gd name="connsiteX13" fmla="*/ 1252027 w 2647330"/>
              <a:gd name="connsiteY13" fmla="*/ 4515729 h 6879102"/>
              <a:gd name="connsiteX14" fmla="*/ 1322364 w 2647330"/>
              <a:gd name="connsiteY14" fmla="*/ 4515731 h 6879102"/>
              <a:gd name="connsiteX15" fmla="*/ 534573 w 2647330"/>
              <a:gd name="connsiteY15" fmla="*/ 4670474 h 6879102"/>
              <a:gd name="connsiteX16" fmla="*/ 112544 w 2647330"/>
              <a:gd name="connsiteY16" fmla="*/ 5205046 h 6879102"/>
              <a:gd name="connsiteX17" fmla="*/ 211017 w 2647330"/>
              <a:gd name="connsiteY17" fmla="*/ 5894363 h 6879102"/>
              <a:gd name="connsiteX18" fmla="*/ 1111350 w 2647330"/>
              <a:gd name="connsiteY18" fmla="*/ 6499274 h 6879102"/>
              <a:gd name="connsiteX19" fmla="*/ 2644726 w 2647330"/>
              <a:gd name="connsiteY19" fmla="*/ 6879102 h 6879102"/>
              <a:gd name="connsiteX20" fmla="*/ 56271 w 2647330"/>
              <a:gd name="connsiteY20" fmla="*/ 6822831 h 6879102"/>
              <a:gd name="connsiteX21" fmla="*/ 0 w 2647330"/>
              <a:gd name="connsiteY21" fmla="*/ 0 h 6879102"/>
              <a:gd name="connsiteX0" fmla="*/ 0 w 2647330"/>
              <a:gd name="connsiteY0" fmla="*/ 0 h 6879102"/>
              <a:gd name="connsiteX1" fmla="*/ 379829 w 2647330"/>
              <a:gd name="connsiteY1" fmla="*/ 478303 h 6879102"/>
              <a:gd name="connsiteX2" fmla="*/ 365762 w 2647330"/>
              <a:gd name="connsiteY2" fmla="*/ 583810 h 6879102"/>
              <a:gd name="connsiteX3" fmla="*/ 450168 w 2647330"/>
              <a:gd name="connsiteY3" fmla="*/ 583810 h 6879102"/>
              <a:gd name="connsiteX4" fmla="*/ 126611 w 2647330"/>
              <a:gd name="connsiteY4" fmla="*/ 1223889 h 6879102"/>
              <a:gd name="connsiteX5" fmla="*/ 337627 w 2647330"/>
              <a:gd name="connsiteY5" fmla="*/ 2067952 h 6879102"/>
              <a:gd name="connsiteX6" fmla="*/ 815928 w 2647330"/>
              <a:gd name="connsiteY6" fmla="*/ 2314136 h 6879102"/>
              <a:gd name="connsiteX7" fmla="*/ 1378636 w 2647330"/>
              <a:gd name="connsiteY7" fmla="*/ 2391508 h 6879102"/>
              <a:gd name="connsiteX8" fmla="*/ 1322364 w 2647330"/>
              <a:gd name="connsiteY8" fmla="*/ 2433711 h 6879102"/>
              <a:gd name="connsiteX9" fmla="*/ 745588 w 2647330"/>
              <a:gd name="connsiteY9" fmla="*/ 2883877 h 6879102"/>
              <a:gd name="connsiteX10" fmla="*/ 548642 w 2647330"/>
              <a:gd name="connsiteY10" fmla="*/ 3369213 h 6879102"/>
              <a:gd name="connsiteX11" fmla="*/ 618979 w 2647330"/>
              <a:gd name="connsiteY11" fmla="*/ 3812346 h 6879102"/>
              <a:gd name="connsiteX12" fmla="*/ 1266094 w 2647330"/>
              <a:gd name="connsiteY12" fmla="*/ 4368019 h 6879102"/>
              <a:gd name="connsiteX13" fmla="*/ 1252027 w 2647330"/>
              <a:gd name="connsiteY13" fmla="*/ 4515729 h 6879102"/>
              <a:gd name="connsiteX14" fmla="*/ 1322364 w 2647330"/>
              <a:gd name="connsiteY14" fmla="*/ 4515731 h 6879102"/>
              <a:gd name="connsiteX15" fmla="*/ 534573 w 2647330"/>
              <a:gd name="connsiteY15" fmla="*/ 4670474 h 6879102"/>
              <a:gd name="connsiteX16" fmla="*/ 112544 w 2647330"/>
              <a:gd name="connsiteY16" fmla="*/ 5205046 h 6879102"/>
              <a:gd name="connsiteX17" fmla="*/ 211017 w 2647330"/>
              <a:gd name="connsiteY17" fmla="*/ 5894363 h 6879102"/>
              <a:gd name="connsiteX18" fmla="*/ 1111350 w 2647330"/>
              <a:gd name="connsiteY18" fmla="*/ 6499274 h 6879102"/>
              <a:gd name="connsiteX19" fmla="*/ 2644726 w 2647330"/>
              <a:gd name="connsiteY19" fmla="*/ 6879102 h 6879102"/>
              <a:gd name="connsiteX20" fmla="*/ 56271 w 2647330"/>
              <a:gd name="connsiteY20" fmla="*/ 6822831 h 6879102"/>
              <a:gd name="connsiteX21" fmla="*/ 0 w 2647330"/>
              <a:gd name="connsiteY21" fmla="*/ 0 h 6879102"/>
              <a:gd name="connsiteX0" fmla="*/ 0 w 2647330"/>
              <a:gd name="connsiteY0" fmla="*/ 0 h 6879102"/>
              <a:gd name="connsiteX1" fmla="*/ 379829 w 2647330"/>
              <a:gd name="connsiteY1" fmla="*/ 478303 h 6879102"/>
              <a:gd name="connsiteX2" fmla="*/ 365762 w 2647330"/>
              <a:gd name="connsiteY2" fmla="*/ 583810 h 6879102"/>
              <a:gd name="connsiteX3" fmla="*/ 450168 w 2647330"/>
              <a:gd name="connsiteY3" fmla="*/ 583810 h 6879102"/>
              <a:gd name="connsiteX4" fmla="*/ 84408 w 2647330"/>
              <a:gd name="connsiteY4" fmla="*/ 1322363 h 6879102"/>
              <a:gd name="connsiteX5" fmla="*/ 337627 w 2647330"/>
              <a:gd name="connsiteY5" fmla="*/ 2067952 h 6879102"/>
              <a:gd name="connsiteX6" fmla="*/ 815928 w 2647330"/>
              <a:gd name="connsiteY6" fmla="*/ 2314136 h 6879102"/>
              <a:gd name="connsiteX7" fmla="*/ 1378636 w 2647330"/>
              <a:gd name="connsiteY7" fmla="*/ 2391508 h 6879102"/>
              <a:gd name="connsiteX8" fmla="*/ 1322364 w 2647330"/>
              <a:gd name="connsiteY8" fmla="*/ 2433711 h 6879102"/>
              <a:gd name="connsiteX9" fmla="*/ 745588 w 2647330"/>
              <a:gd name="connsiteY9" fmla="*/ 2883877 h 6879102"/>
              <a:gd name="connsiteX10" fmla="*/ 548642 w 2647330"/>
              <a:gd name="connsiteY10" fmla="*/ 3369213 h 6879102"/>
              <a:gd name="connsiteX11" fmla="*/ 618979 w 2647330"/>
              <a:gd name="connsiteY11" fmla="*/ 3812346 h 6879102"/>
              <a:gd name="connsiteX12" fmla="*/ 1266094 w 2647330"/>
              <a:gd name="connsiteY12" fmla="*/ 4368019 h 6879102"/>
              <a:gd name="connsiteX13" fmla="*/ 1252027 w 2647330"/>
              <a:gd name="connsiteY13" fmla="*/ 4515729 h 6879102"/>
              <a:gd name="connsiteX14" fmla="*/ 1322364 w 2647330"/>
              <a:gd name="connsiteY14" fmla="*/ 4515731 h 6879102"/>
              <a:gd name="connsiteX15" fmla="*/ 534573 w 2647330"/>
              <a:gd name="connsiteY15" fmla="*/ 4670474 h 6879102"/>
              <a:gd name="connsiteX16" fmla="*/ 112544 w 2647330"/>
              <a:gd name="connsiteY16" fmla="*/ 5205046 h 6879102"/>
              <a:gd name="connsiteX17" fmla="*/ 211017 w 2647330"/>
              <a:gd name="connsiteY17" fmla="*/ 5894363 h 6879102"/>
              <a:gd name="connsiteX18" fmla="*/ 1111350 w 2647330"/>
              <a:gd name="connsiteY18" fmla="*/ 6499274 h 6879102"/>
              <a:gd name="connsiteX19" fmla="*/ 2644726 w 2647330"/>
              <a:gd name="connsiteY19" fmla="*/ 6879102 h 6879102"/>
              <a:gd name="connsiteX20" fmla="*/ 56271 w 2647330"/>
              <a:gd name="connsiteY20" fmla="*/ 6822831 h 6879102"/>
              <a:gd name="connsiteX21" fmla="*/ 0 w 2647330"/>
              <a:gd name="connsiteY21" fmla="*/ 0 h 6879102"/>
              <a:gd name="connsiteX0" fmla="*/ 0 w 2647330"/>
              <a:gd name="connsiteY0" fmla="*/ 0 h 6879102"/>
              <a:gd name="connsiteX1" fmla="*/ 379829 w 2647330"/>
              <a:gd name="connsiteY1" fmla="*/ 478303 h 6879102"/>
              <a:gd name="connsiteX2" fmla="*/ 365762 w 2647330"/>
              <a:gd name="connsiteY2" fmla="*/ 583810 h 6879102"/>
              <a:gd name="connsiteX3" fmla="*/ 450168 w 2647330"/>
              <a:gd name="connsiteY3" fmla="*/ 583810 h 6879102"/>
              <a:gd name="connsiteX4" fmla="*/ 42205 w 2647330"/>
              <a:gd name="connsiteY4" fmla="*/ 1252025 h 6879102"/>
              <a:gd name="connsiteX5" fmla="*/ 337627 w 2647330"/>
              <a:gd name="connsiteY5" fmla="*/ 2067952 h 6879102"/>
              <a:gd name="connsiteX6" fmla="*/ 815928 w 2647330"/>
              <a:gd name="connsiteY6" fmla="*/ 2314136 h 6879102"/>
              <a:gd name="connsiteX7" fmla="*/ 1378636 w 2647330"/>
              <a:gd name="connsiteY7" fmla="*/ 2391508 h 6879102"/>
              <a:gd name="connsiteX8" fmla="*/ 1322364 w 2647330"/>
              <a:gd name="connsiteY8" fmla="*/ 2433711 h 6879102"/>
              <a:gd name="connsiteX9" fmla="*/ 745588 w 2647330"/>
              <a:gd name="connsiteY9" fmla="*/ 2883877 h 6879102"/>
              <a:gd name="connsiteX10" fmla="*/ 548642 w 2647330"/>
              <a:gd name="connsiteY10" fmla="*/ 3369213 h 6879102"/>
              <a:gd name="connsiteX11" fmla="*/ 618979 w 2647330"/>
              <a:gd name="connsiteY11" fmla="*/ 3812346 h 6879102"/>
              <a:gd name="connsiteX12" fmla="*/ 1266094 w 2647330"/>
              <a:gd name="connsiteY12" fmla="*/ 4368019 h 6879102"/>
              <a:gd name="connsiteX13" fmla="*/ 1252027 w 2647330"/>
              <a:gd name="connsiteY13" fmla="*/ 4515729 h 6879102"/>
              <a:gd name="connsiteX14" fmla="*/ 1322364 w 2647330"/>
              <a:gd name="connsiteY14" fmla="*/ 4515731 h 6879102"/>
              <a:gd name="connsiteX15" fmla="*/ 534573 w 2647330"/>
              <a:gd name="connsiteY15" fmla="*/ 4670474 h 6879102"/>
              <a:gd name="connsiteX16" fmla="*/ 112544 w 2647330"/>
              <a:gd name="connsiteY16" fmla="*/ 5205046 h 6879102"/>
              <a:gd name="connsiteX17" fmla="*/ 211017 w 2647330"/>
              <a:gd name="connsiteY17" fmla="*/ 5894363 h 6879102"/>
              <a:gd name="connsiteX18" fmla="*/ 1111350 w 2647330"/>
              <a:gd name="connsiteY18" fmla="*/ 6499274 h 6879102"/>
              <a:gd name="connsiteX19" fmla="*/ 2644726 w 2647330"/>
              <a:gd name="connsiteY19" fmla="*/ 6879102 h 6879102"/>
              <a:gd name="connsiteX20" fmla="*/ 56271 w 2647330"/>
              <a:gd name="connsiteY20" fmla="*/ 6822831 h 6879102"/>
              <a:gd name="connsiteX21" fmla="*/ 0 w 2647330"/>
              <a:gd name="connsiteY21" fmla="*/ 0 h 6879102"/>
              <a:gd name="connsiteX0" fmla="*/ 0 w 2647330"/>
              <a:gd name="connsiteY0" fmla="*/ 0 h 6879102"/>
              <a:gd name="connsiteX1" fmla="*/ 379829 w 2647330"/>
              <a:gd name="connsiteY1" fmla="*/ 478303 h 6879102"/>
              <a:gd name="connsiteX2" fmla="*/ 365762 w 2647330"/>
              <a:gd name="connsiteY2" fmla="*/ 583810 h 6879102"/>
              <a:gd name="connsiteX3" fmla="*/ 450168 w 2647330"/>
              <a:gd name="connsiteY3" fmla="*/ 583810 h 6879102"/>
              <a:gd name="connsiteX4" fmla="*/ 56273 w 2647330"/>
              <a:gd name="connsiteY4" fmla="*/ 1322363 h 6879102"/>
              <a:gd name="connsiteX5" fmla="*/ 337627 w 2647330"/>
              <a:gd name="connsiteY5" fmla="*/ 2067952 h 6879102"/>
              <a:gd name="connsiteX6" fmla="*/ 815928 w 2647330"/>
              <a:gd name="connsiteY6" fmla="*/ 2314136 h 6879102"/>
              <a:gd name="connsiteX7" fmla="*/ 1378636 w 2647330"/>
              <a:gd name="connsiteY7" fmla="*/ 2391508 h 6879102"/>
              <a:gd name="connsiteX8" fmla="*/ 1322364 w 2647330"/>
              <a:gd name="connsiteY8" fmla="*/ 2433711 h 6879102"/>
              <a:gd name="connsiteX9" fmla="*/ 745588 w 2647330"/>
              <a:gd name="connsiteY9" fmla="*/ 2883877 h 6879102"/>
              <a:gd name="connsiteX10" fmla="*/ 548642 w 2647330"/>
              <a:gd name="connsiteY10" fmla="*/ 3369213 h 6879102"/>
              <a:gd name="connsiteX11" fmla="*/ 618979 w 2647330"/>
              <a:gd name="connsiteY11" fmla="*/ 3812346 h 6879102"/>
              <a:gd name="connsiteX12" fmla="*/ 1266094 w 2647330"/>
              <a:gd name="connsiteY12" fmla="*/ 4368019 h 6879102"/>
              <a:gd name="connsiteX13" fmla="*/ 1252027 w 2647330"/>
              <a:gd name="connsiteY13" fmla="*/ 4515729 h 6879102"/>
              <a:gd name="connsiteX14" fmla="*/ 1322364 w 2647330"/>
              <a:gd name="connsiteY14" fmla="*/ 4515731 h 6879102"/>
              <a:gd name="connsiteX15" fmla="*/ 534573 w 2647330"/>
              <a:gd name="connsiteY15" fmla="*/ 4670474 h 6879102"/>
              <a:gd name="connsiteX16" fmla="*/ 112544 w 2647330"/>
              <a:gd name="connsiteY16" fmla="*/ 5205046 h 6879102"/>
              <a:gd name="connsiteX17" fmla="*/ 211017 w 2647330"/>
              <a:gd name="connsiteY17" fmla="*/ 5894363 h 6879102"/>
              <a:gd name="connsiteX18" fmla="*/ 1111350 w 2647330"/>
              <a:gd name="connsiteY18" fmla="*/ 6499274 h 6879102"/>
              <a:gd name="connsiteX19" fmla="*/ 2644726 w 2647330"/>
              <a:gd name="connsiteY19" fmla="*/ 6879102 h 6879102"/>
              <a:gd name="connsiteX20" fmla="*/ 56271 w 2647330"/>
              <a:gd name="connsiteY20" fmla="*/ 6822831 h 6879102"/>
              <a:gd name="connsiteX21" fmla="*/ 0 w 2647330"/>
              <a:gd name="connsiteY21" fmla="*/ 0 h 6879102"/>
              <a:gd name="connsiteX0" fmla="*/ 0 w 2647330"/>
              <a:gd name="connsiteY0" fmla="*/ 0 h 6879102"/>
              <a:gd name="connsiteX1" fmla="*/ 379829 w 2647330"/>
              <a:gd name="connsiteY1" fmla="*/ 478303 h 6879102"/>
              <a:gd name="connsiteX2" fmla="*/ 365762 w 2647330"/>
              <a:gd name="connsiteY2" fmla="*/ 583810 h 6879102"/>
              <a:gd name="connsiteX3" fmla="*/ 450168 w 2647330"/>
              <a:gd name="connsiteY3" fmla="*/ 583810 h 6879102"/>
              <a:gd name="connsiteX4" fmla="*/ 56273 w 2647330"/>
              <a:gd name="connsiteY4" fmla="*/ 1322363 h 6879102"/>
              <a:gd name="connsiteX5" fmla="*/ 337627 w 2647330"/>
              <a:gd name="connsiteY5" fmla="*/ 2067952 h 6879102"/>
              <a:gd name="connsiteX6" fmla="*/ 815928 w 2647330"/>
              <a:gd name="connsiteY6" fmla="*/ 2314136 h 6879102"/>
              <a:gd name="connsiteX7" fmla="*/ 1378636 w 2647330"/>
              <a:gd name="connsiteY7" fmla="*/ 2391508 h 6879102"/>
              <a:gd name="connsiteX8" fmla="*/ 1322364 w 2647330"/>
              <a:gd name="connsiteY8" fmla="*/ 2433711 h 6879102"/>
              <a:gd name="connsiteX9" fmla="*/ 745588 w 2647330"/>
              <a:gd name="connsiteY9" fmla="*/ 2883877 h 6879102"/>
              <a:gd name="connsiteX10" fmla="*/ 548642 w 2647330"/>
              <a:gd name="connsiteY10" fmla="*/ 3369213 h 6879102"/>
              <a:gd name="connsiteX11" fmla="*/ 618979 w 2647330"/>
              <a:gd name="connsiteY11" fmla="*/ 3812346 h 6879102"/>
              <a:gd name="connsiteX12" fmla="*/ 1266094 w 2647330"/>
              <a:gd name="connsiteY12" fmla="*/ 4368019 h 6879102"/>
              <a:gd name="connsiteX13" fmla="*/ 1252027 w 2647330"/>
              <a:gd name="connsiteY13" fmla="*/ 4515729 h 6879102"/>
              <a:gd name="connsiteX14" fmla="*/ 1322364 w 2647330"/>
              <a:gd name="connsiteY14" fmla="*/ 4515731 h 6879102"/>
              <a:gd name="connsiteX15" fmla="*/ 534573 w 2647330"/>
              <a:gd name="connsiteY15" fmla="*/ 4670474 h 6879102"/>
              <a:gd name="connsiteX16" fmla="*/ 112544 w 2647330"/>
              <a:gd name="connsiteY16" fmla="*/ 5205046 h 6879102"/>
              <a:gd name="connsiteX17" fmla="*/ 211017 w 2647330"/>
              <a:gd name="connsiteY17" fmla="*/ 5894363 h 6879102"/>
              <a:gd name="connsiteX18" fmla="*/ 1111350 w 2647330"/>
              <a:gd name="connsiteY18" fmla="*/ 6499274 h 6879102"/>
              <a:gd name="connsiteX19" fmla="*/ 2644726 w 2647330"/>
              <a:gd name="connsiteY19" fmla="*/ 6879102 h 6879102"/>
              <a:gd name="connsiteX20" fmla="*/ 56271 w 2647330"/>
              <a:gd name="connsiteY20" fmla="*/ 6822831 h 6879102"/>
              <a:gd name="connsiteX21" fmla="*/ 0 w 2647330"/>
              <a:gd name="connsiteY21" fmla="*/ 0 h 6879102"/>
              <a:gd name="connsiteX0" fmla="*/ 0 w 2647330"/>
              <a:gd name="connsiteY0" fmla="*/ 0 h 6879102"/>
              <a:gd name="connsiteX1" fmla="*/ 379829 w 2647330"/>
              <a:gd name="connsiteY1" fmla="*/ 478303 h 6879102"/>
              <a:gd name="connsiteX2" fmla="*/ 365762 w 2647330"/>
              <a:gd name="connsiteY2" fmla="*/ 583810 h 6879102"/>
              <a:gd name="connsiteX3" fmla="*/ 450168 w 2647330"/>
              <a:gd name="connsiteY3" fmla="*/ 583810 h 6879102"/>
              <a:gd name="connsiteX4" fmla="*/ 56273 w 2647330"/>
              <a:gd name="connsiteY4" fmla="*/ 1322363 h 6879102"/>
              <a:gd name="connsiteX5" fmla="*/ 239153 w 2647330"/>
              <a:gd name="connsiteY5" fmla="*/ 1927275 h 6879102"/>
              <a:gd name="connsiteX6" fmla="*/ 815928 w 2647330"/>
              <a:gd name="connsiteY6" fmla="*/ 2314136 h 6879102"/>
              <a:gd name="connsiteX7" fmla="*/ 1378636 w 2647330"/>
              <a:gd name="connsiteY7" fmla="*/ 2391508 h 6879102"/>
              <a:gd name="connsiteX8" fmla="*/ 1322364 w 2647330"/>
              <a:gd name="connsiteY8" fmla="*/ 2433711 h 6879102"/>
              <a:gd name="connsiteX9" fmla="*/ 745588 w 2647330"/>
              <a:gd name="connsiteY9" fmla="*/ 2883877 h 6879102"/>
              <a:gd name="connsiteX10" fmla="*/ 548642 w 2647330"/>
              <a:gd name="connsiteY10" fmla="*/ 3369213 h 6879102"/>
              <a:gd name="connsiteX11" fmla="*/ 618979 w 2647330"/>
              <a:gd name="connsiteY11" fmla="*/ 3812346 h 6879102"/>
              <a:gd name="connsiteX12" fmla="*/ 1266094 w 2647330"/>
              <a:gd name="connsiteY12" fmla="*/ 4368019 h 6879102"/>
              <a:gd name="connsiteX13" fmla="*/ 1252027 w 2647330"/>
              <a:gd name="connsiteY13" fmla="*/ 4515729 h 6879102"/>
              <a:gd name="connsiteX14" fmla="*/ 1322364 w 2647330"/>
              <a:gd name="connsiteY14" fmla="*/ 4515731 h 6879102"/>
              <a:gd name="connsiteX15" fmla="*/ 534573 w 2647330"/>
              <a:gd name="connsiteY15" fmla="*/ 4670474 h 6879102"/>
              <a:gd name="connsiteX16" fmla="*/ 112544 w 2647330"/>
              <a:gd name="connsiteY16" fmla="*/ 5205046 h 6879102"/>
              <a:gd name="connsiteX17" fmla="*/ 211017 w 2647330"/>
              <a:gd name="connsiteY17" fmla="*/ 5894363 h 6879102"/>
              <a:gd name="connsiteX18" fmla="*/ 1111350 w 2647330"/>
              <a:gd name="connsiteY18" fmla="*/ 6499274 h 6879102"/>
              <a:gd name="connsiteX19" fmla="*/ 2644726 w 2647330"/>
              <a:gd name="connsiteY19" fmla="*/ 6879102 h 6879102"/>
              <a:gd name="connsiteX20" fmla="*/ 56271 w 2647330"/>
              <a:gd name="connsiteY20" fmla="*/ 6822831 h 6879102"/>
              <a:gd name="connsiteX21" fmla="*/ 0 w 2647330"/>
              <a:gd name="connsiteY21" fmla="*/ 0 h 6879102"/>
              <a:gd name="connsiteX0" fmla="*/ 0 w 2647330"/>
              <a:gd name="connsiteY0" fmla="*/ 0 h 6879102"/>
              <a:gd name="connsiteX1" fmla="*/ 379829 w 2647330"/>
              <a:gd name="connsiteY1" fmla="*/ 478303 h 6879102"/>
              <a:gd name="connsiteX2" fmla="*/ 365762 w 2647330"/>
              <a:gd name="connsiteY2" fmla="*/ 583810 h 6879102"/>
              <a:gd name="connsiteX3" fmla="*/ 450168 w 2647330"/>
              <a:gd name="connsiteY3" fmla="*/ 583810 h 6879102"/>
              <a:gd name="connsiteX4" fmla="*/ 56273 w 2647330"/>
              <a:gd name="connsiteY4" fmla="*/ 1322363 h 6879102"/>
              <a:gd name="connsiteX5" fmla="*/ 239153 w 2647330"/>
              <a:gd name="connsiteY5" fmla="*/ 1927275 h 6879102"/>
              <a:gd name="connsiteX6" fmla="*/ 815928 w 2647330"/>
              <a:gd name="connsiteY6" fmla="*/ 2314136 h 6879102"/>
              <a:gd name="connsiteX7" fmla="*/ 1378636 w 2647330"/>
              <a:gd name="connsiteY7" fmla="*/ 2391508 h 6879102"/>
              <a:gd name="connsiteX8" fmla="*/ 1322364 w 2647330"/>
              <a:gd name="connsiteY8" fmla="*/ 2433711 h 6879102"/>
              <a:gd name="connsiteX9" fmla="*/ 745588 w 2647330"/>
              <a:gd name="connsiteY9" fmla="*/ 2883877 h 6879102"/>
              <a:gd name="connsiteX10" fmla="*/ 548642 w 2647330"/>
              <a:gd name="connsiteY10" fmla="*/ 3369213 h 6879102"/>
              <a:gd name="connsiteX11" fmla="*/ 618979 w 2647330"/>
              <a:gd name="connsiteY11" fmla="*/ 3812346 h 6879102"/>
              <a:gd name="connsiteX12" fmla="*/ 928470 w 2647330"/>
              <a:gd name="connsiteY12" fmla="*/ 4213274 h 6879102"/>
              <a:gd name="connsiteX13" fmla="*/ 1266094 w 2647330"/>
              <a:gd name="connsiteY13" fmla="*/ 4368019 h 6879102"/>
              <a:gd name="connsiteX14" fmla="*/ 1252027 w 2647330"/>
              <a:gd name="connsiteY14" fmla="*/ 4515729 h 6879102"/>
              <a:gd name="connsiteX15" fmla="*/ 1322364 w 2647330"/>
              <a:gd name="connsiteY15" fmla="*/ 4515731 h 6879102"/>
              <a:gd name="connsiteX16" fmla="*/ 534573 w 2647330"/>
              <a:gd name="connsiteY16" fmla="*/ 4670474 h 6879102"/>
              <a:gd name="connsiteX17" fmla="*/ 112544 w 2647330"/>
              <a:gd name="connsiteY17" fmla="*/ 5205046 h 6879102"/>
              <a:gd name="connsiteX18" fmla="*/ 211017 w 2647330"/>
              <a:gd name="connsiteY18" fmla="*/ 5894363 h 6879102"/>
              <a:gd name="connsiteX19" fmla="*/ 1111350 w 2647330"/>
              <a:gd name="connsiteY19" fmla="*/ 6499274 h 6879102"/>
              <a:gd name="connsiteX20" fmla="*/ 2644726 w 2647330"/>
              <a:gd name="connsiteY20" fmla="*/ 6879102 h 6879102"/>
              <a:gd name="connsiteX21" fmla="*/ 56271 w 2647330"/>
              <a:gd name="connsiteY21" fmla="*/ 6822831 h 6879102"/>
              <a:gd name="connsiteX22" fmla="*/ 0 w 2647330"/>
              <a:gd name="connsiteY22" fmla="*/ 0 h 6879102"/>
              <a:gd name="connsiteX0" fmla="*/ 0 w 2647273"/>
              <a:gd name="connsiteY0" fmla="*/ 0 h 6879102"/>
              <a:gd name="connsiteX1" fmla="*/ 379829 w 2647273"/>
              <a:gd name="connsiteY1" fmla="*/ 478303 h 6879102"/>
              <a:gd name="connsiteX2" fmla="*/ 365762 w 2647273"/>
              <a:gd name="connsiteY2" fmla="*/ 583810 h 6879102"/>
              <a:gd name="connsiteX3" fmla="*/ 450168 w 2647273"/>
              <a:gd name="connsiteY3" fmla="*/ 583810 h 6879102"/>
              <a:gd name="connsiteX4" fmla="*/ 56273 w 2647273"/>
              <a:gd name="connsiteY4" fmla="*/ 1322363 h 6879102"/>
              <a:gd name="connsiteX5" fmla="*/ 239153 w 2647273"/>
              <a:gd name="connsiteY5" fmla="*/ 1927275 h 6879102"/>
              <a:gd name="connsiteX6" fmla="*/ 815928 w 2647273"/>
              <a:gd name="connsiteY6" fmla="*/ 2314136 h 6879102"/>
              <a:gd name="connsiteX7" fmla="*/ 1378636 w 2647273"/>
              <a:gd name="connsiteY7" fmla="*/ 2391508 h 6879102"/>
              <a:gd name="connsiteX8" fmla="*/ 1322364 w 2647273"/>
              <a:gd name="connsiteY8" fmla="*/ 2433711 h 6879102"/>
              <a:gd name="connsiteX9" fmla="*/ 745588 w 2647273"/>
              <a:gd name="connsiteY9" fmla="*/ 2883877 h 6879102"/>
              <a:gd name="connsiteX10" fmla="*/ 548642 w 2647273"/>
              <a:gd name="connsiteY10" fmla="*/ 3369213 h 6879102"/>
              <a:gd name="connsiteX11" fmla="*/ 618979 w 2647273"/>
              <a:gd name="connsiteY11" fmla="*/ 3812346 h 6879102"/>
              <a:gd name="connsiteX12" fmla="*/ 928470 w 2647273"/>
              <a:gd name="connsiteY12" fmla="*/ 4213274 h 6879102"/>
              <a:gd name="connsiteX13" fmla="*/ 1266094 w 2647273"/>
              <a:gd name="connsiteY13" fmla="*/ 4368019 h 6879102"/>
              <a:gd name="connsiteX14" fmla="*/ 1252027 w 2647273"/>
              <a:gd name="connsiteY14" fmla="*/ 4515729 h 6879102"/>
              <a:gd name="connsiteX15" fmla="*/ 1322364 w 2647273"/>
              <a:gd name="connsiteY15" fmla="*/ 4515731 h 6879102"/>
              <a:gd name="connsiteX16" fmla="*/ 534573 w 2647273"/>
              <a:gd name="connsiteY16" fmla="*/ 4670474 h 6879102"/>
              <a:gd name="connsiteX17" fmla="*/ 112544 w 2647273"/>
              <a:gd name="connsiteY17" fmla="*/ 5205046 h 6879102"/>
              <a:gd name="connsiteX18" fmla="*/ 211017 w 2647273"/>
              <a:gd name="connsiteY18" fmla="*/ 5894363 h 6879102"/>
              <a:gd name="connsiteX19" fmla="*/ 436100 w 2647273"/>
              <a:gd name="connsiteY19" fmla="*/ 6239022 h 6879102"/>
              <a:gd name="connsiteX20" fmla="*/ 1111350 w 2647273"/>
              <a:gd name="connsiteY20" fmla="*/ 6499274 h 6879102"/>
              <a:gd name="connsiteX21" fmla="*/ 2644726 w 2647273"/>
              <a:gd name="connsiteY21" fmla="*/ 6879102 h 6879102"/>
              <a:gd name="connsiteX22" fmla="*/ 56271 w 2647273"/>
              <a:gd name="connsiteY22" fmla="*/ 6822831 h 6879102"/>
              <a:gd name="connsiteX23" fmla="*/ 0 w 2647273"/>
              <a:gd name="connsiteY23" fmla="*/ 0 h 6879102"/>
              <a:gd name="connsiteX0" fmla="*/ 0 w 2647273"/>
              <a:gd name="connsiteY0" fmla="*/ 0 h 6879102"/>
              <a:gd name="connsiteX1" fmla="*/ 379829 w 2647273"/>
              <a:gd name="connsiteY1" fmla="*/ 478303 h 6879102"/>
              <a:gd name="connsiteX2" fmla="*/ 365762 w 2647273"/>
              <a:gd name="connsiteY2" fmla="*/ 583810 h 6879102"/>
              <a:gd name="connsiteX3" fmla="*/ 450168 w 2647273"/>
              <a:gd name="connsiteY3" fmla="*/ 583810 h 6879102"/>
              <a:gd name="connsiteX4" fmla="*/ 56273 w 2647273"/>
              <a:gd name="connsiteY4" fmla="*/ 1322363 h 6879102"/>
              <a:gd name="connsiteX5" fmla="*/ 239153 w 2647273"/>
              <a:gd name="connsiteY5" fmla="*/ 1927275 h 6879102"/>
              <a:gd name="connsiteX6" fmla="*/ 815928 w 2647273"/>
              <a:gd name="connsiteY6" fmla="*/ 2314136 h 6879102"/>
              <a:gd name="connsiteX7" fmla="*/ 1378636 w 2647273"/>
              <a:gd name="connsiteY7" fmla="*/ 2391508 h 6879102"/>
              <a:gd name="connsiteX8" fmla="*/ 1322364 w 2647273"/>
              <a:gd name="connsiteY8" fmla="*/ 2433711 h 6879102"/>
              <a:gd name="connsiteX9" fmla="*/ 745588 w 2647273"/>
              <a:gd name="connsiteY9" fmla="*/ 2883877 h 6879102"/>
              <a:gd name="connsiteX10" fmla="*/ 548642 w 2647273"/>
              <a:gd name="connsiteY10" fmla="*/ 3369213 h 6879102"/>
              <a:gd name="connsiteX11" fmla="*/ 618979 w 2647273"/>
              <a:gd name="connsiteY11" fmla="*/ 3812346 h 6879102"/>
              <a:gd name="connsiteX12" fmla="*/ 928470 w 2647273"/>
              <a:gd name="connsiteY12" fmla="*/ 4213274 h 6879102"/>
              <a:gd name="connsiteX13" fmla="*/ 1266094 w 2647273"/>
              <a:gd name="connsiteY13" fmla="*/ 4368019 h 6879102"/>
              <a:gd name="connsiteX14" fmla="*/ 1252027 w 2647273"/>
              <a:gd name="connsiteY14" fmla="*/ 4515729 h 6879102"/>
              <a:gd name="connsiteX15" fmla="*/ 1322364 w 2647273"/>
              <a:gd name="connsiteY15" fmla="*/ 4515731 h 6879102"/>
              <a:gd name="connsiteX16" fmla="*/ 534573 w 2647273"/>
              <a:gd name="connsiteY16" fmla="*/ 4670474 h 6879102"/>
              <a:gd name="connsiteX17" fmla="*/ 112544 w 2647273"/>
              <a:gd name="connsiteY17" fmla="*/ 5205046 h 6879102"/>
              <a:gd name="connsiteX18" fmla="*/ 112543 w 2647273"/>
              <a:gd name="connsiteY18" fmla="*/ 5866227 h 6879102"/>
              <a:gd name="connsiteX19" fmla="*/ 436100 w 2647273"/>
              <a:gd name="connsiteY19" fmla="*/ 6239022 h 6879102"/>
              <a:gd name="connsiteX20" fmla="*/ 1111350 w 2647273"/>
              <a:gd name="connsiteY20" fmla="*/ 6499274 h 6879102"/>
              <a:gd name="connsiteX21" fmla="*/ 2644726 w 2647273"/>
              <a:gd name="connsiteY21" fmla="*/ 6879102 h 6879102"/>
              <a:gd name="connsiteX22" fmla="*/ 56271 w 2647273"/>
              <a:gd name="connsiteY22" fmla="*/ 6822831 h 6879102"/>
              <a:gd name="connsiteX23" fmla="*/ 0 w 2647273"/>
              <a:gd name="connsiteY23" fmla="*/ 0 h 6879102"/>
              <a:gd name="connsiteX0" fmla="*/ 0 w 2647273"/>
              <a:gd name="connsiteY0" fmla="*/ 0 h 6879102"/>
              <a:gd name="connsiteX1" fmla="*/ 379829 w 2647273"/>
              <a:gd name="connsiteY1" fmla="*/ 478303 h 6879102"/>
              <a:gd name="connsiteX2" fmla="*/ 365762 w 2647273"/>
              <a:gd name="connsiteY2" fmla="*/ 583810 h 6879102"/>
              <a:gd name="connsiteX3" fmla="*/ 450168 w 2647273"/>
              <a:gd name="connsiteY3" fmla="*/ 583810 h 6879102"/>
              <a:gd name="connsiteX4" fmla="*/ 56273 w 2647273"/>
              <a:gd name="connsiteY4" fmla="*/ 1322363 h 6879102"/>
              <a:gd name="connsiteX5" fmla="*/ 239153 w 2647273"/>
              <a:gd name="connsiteY5" fmla="*/ 1927275 h 6879102"/>
              <a:gd name="connsiteX6" fmla="*/ 815928 w 2647273"/>
              <a:gd name="connsiteY6" fmla="*/ 2314136 h 6879102"/>
              <a:gd name="connsiteX7" fmla="*/ 1378636 w 2647273"/>
              <a:gd name="connsiteY7" fmla="*/ 2391508 h 6879102"/>
              <a:gd name="connsiteX8" fmla="*/ 1322364 w 2647273"/>
              <a:gd name="connsiteY8" fmla="*/ 2433711 h 6879102"/>
              <a:gd name="connsiteX9" fmla="*/ 745588 w 2647273"/>
              <a:gd name="connsiteY9" fmla="*/ 2883877 h 6879102"/>
              <a:gd name="connsiteX10" fmla="*/ 548642 w 2647273"/>
              <a:gd name="connsiteY10" fmla="*/ 3369213 h 6879102"/>
              <a:gd name="connsiteX11" fmla="*/ 618979 w 2647273"/>
              <a:gd name="connsiteY11" fmla="*/ 3812346 h 6879102"/>
              <a:gd name="connsiteX12" fmla="*/ 928470 w 2647273"/>
              <a:gd name="connsiteY12" fmla="*/ 4213274 h 6879102"/>
              <a:gd name="connsiteX13" fmla="*/ 1266094 w 2647273"/>
              <a:gd name="connsiteY13" fmla="*/ 4368019 h 6879102"/>
              <a:gd name="connsiteX14" fmla="*/ 1252027 w 2647273"/>
              <a:gd name="connsiteY14" fmla="*/ 4515729 h 6879102"/>
              <a:gd name="connsiteX15" fmla="*/ 1322364 w 2647273"/>
              <a:gd name="connsiteY15" fmla="*/ 4515731 h 6879102"/>
              <a:gd name="connsiteX16" fmla="*/ 534573 w 2647273"/>
              <a:gd name="connsiteY16" fmla="*/ 4670474 h 6879102"/>
              <a:gd name="connsiteX17" fmla="*/ 112544 w 2647273"/>
              <a:gd name="connsiteY17" fmla="*/ 5205046 h 6879102"/>
              <a:gd name="connsiteX18" fmla="*/ 112543 w 2647273"/>
              <a:gd name="connsiteY18" fmla="*/ 5866227 h 6879102"/>
              <a:gd name="connsiteX19" fmla="*/ 436100 w 2647273"/>
              <a:gd name="connsiteY19" fmla="*/ 6239022 h 6879102"/>
              <a:gd name="connsiteX20" fmla="*/ 1111350 w 2647273"/>
              <a:gd name="connsiteY20" fmla="*/ 6499274 h 6879102"/>
              <a:gd name="connsiteX21" fmla="*/ 2644726 w 2647273"/>
              <a:gd name="connsiteY21" fmla="*/ 6879102 h 6879102"/>
              <a:gd name="connsiteX22" fmla="*/ 56271 w 2647273"/>
              <a:gd name="connsiteY22" fmla="*/ 6822831 h 6879102"/>
              <a:gd name="connsiteX23" fmla="*/ 0 w 2647273"/>
              <a:gd name="connsiteY23" fmla="*/ 0 h 68791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2647273" h="6879102">
                <a:moveTo>
                  <a:pt x="0" y="0"/>
                </a:moveTo>
                <a:lnTo>
                  <a:pt x="379829" y="478303"/>
                </a:lnTo>
                <a:cubicBezTo>
                  <a:pt x="499405" y="526368"/>
                  <a:pt x="487682" y="379829"/>
                  <a:pt x="365762" y="583810"/>
                </a:cubicBezTo>
                <a:cubicBezTo>
                  <a:pt x="293079" y="683456"/>
                  <a:pt x="567399" y="413826"/>
                  <a:pt x="450168" y="583810"/>
                </a:cubicBezTo>
                <a:cubicBezTo>
                  <a:pt x="332937" y="753795"/>
                  <a:pt x="91442" y="1098452"/>
                  <a:pt x="56273" y="1322363"/>
                </a:cubicBezTo>
                <a:cubicBezTo>
                  <a:pt x="21104" y="1546274"/>
                  <a:pt x="124267" y="1759635"/>
                  <a:pt x="239153" y="1927275"/>
                </a:cubicBezTo>
                <a:cubicBezTo>
                  <a:pt x="354039" y="2094915"/>
                  <a:pt x="290735" y="1992924"/>
                  <a:pt x="815928" y="2314136"/>
                </a:cubicBezTo>
                <a:cubicBezTo>
                  <a:pt x="1214513" y="2241453"/>
                  <a:pt x="1294230" y="2357511"/>
                  <a:pt x="1378636" y="2391508"/>
                </a:cubicBezTo>
                <a:cubicBezTo>
                  <a:pt x="1380981" y="2825261"/>
                  <a:pt x="1228580" y="1835834"/>
                  <a:pt x="1322364" y="2433711"/>
                </a:cubicBezTo>
                <a:cubicBezTo>
                  <a:pt x="1423182" y="2581422"/>
                  <a:pt x="717453" y="2740856"/>
                  <a:pt x="745588" y="2883877"/>
                </a:cubicBezTo>
                <a:cubicBezTo>
                  <a:pt x="628358" y="3032760"/>
                  <a:pt x="569743" y="3214468"/>
                  <a:pt x="548642" y="3369213"/>
                </a:cubicBezTo>
                <a:cubicBezTo>
                  <a:pt x="527541" y="3523958"/>
                  <a:pt x="553330" y="3685737"/>
                  <a:pt x="618979" y="3812346"/>
                </a:cubicBezTo>
                <a:cubicBezTo>
                  <a:pt x="684628" y="3938955"/>
                  <a:pt x="820617" y="4120662"/>
                  <a:pt x="928470" y="4213274"/>
                </a:cubicBezTo>
                <a:cubicBezTo>
                  <a:pt x="1036323" y="4305886"/>
                  <a:pt x="1214512" y="4303542"/>
                  <a:pt x="1266094" y="4368019"/>
                </a:cubicBezTo>
                <a:cubicBezTo>
                  <a:pt x="1317676" y="4432496"/>
                  <a:pt x="1226236" y="4493455"/>
                  <a:pt x="1252027" y="4515729"/>
                </a:cubicBezTo>
                <a:cubicBezTo>
                  <a:pt x="1277818" y="4538003"/>
                  <a:pt x="1341121" y="4410223"/>
                  <a:pt x="1322364" y="4515731"/>
                </a:cubicBezTo>
                <a:cubicBezTo>
                  <a:pt x="1282506" y="4700955"/>
                  <a:pt x="949571" y="4518074"/>
                  <a:pt x="534573" y="4670474"/>
                </a:cubicBezTo>
                <a:cubicBezTo>
                  <a:pt x="527539" y="4764259"/>
                  <a:pt x="126612" y="4984652"/>
                  <a:pt x="112544" y="5205046"/>
                </a:cubicBezTo>
                <a:cubicBezTo>
                  <a:pt x="98476" y="5425440"/>
                  <a:pt x="11724" y="5562599"/>
                  <a:pt x="112543" y="5866227"/>
                </a:cubicBezTo>
                <a:cubicBezTo>
                  <a:pt x="213362" y="6169855"/>
                  <a:pt x="286044" y="6138203"/>
                  <a:pt x="436100" y="6239022"/>
                </a:cubicBezTo>
                <a:cubicBezTo>
                  <a:pt x="586156" y="6339841"/>
                  <a:pt x="733867" y="6369148"/>
                  <a:pt x="1111350" y="6499274"/>
                </a:cubicBezTo>
                <a:cubicBezTo>
                  <a:pt x="1488833" y="6629400"/>
                  <a:pt x="2710375" y="6799385"/>
                  <a:pt x="2644726" y="6879102"/>
                </a:cubicBezTo>
                <a:lnTo>
                  <a:pt x="56271" y="6822831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232347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FFB57F83-02DF-4E92-B4E9-5C391A6A2B8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graphicEl>
                                              <a:dgm id="{FFB57F83-02DF-4E92-B4E9-5C391A6A2B8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graphicEl>
                                              <a:dgm id="{FFB57F83-02DF-4E92-B4E9-5C391A6A2B8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AE48F06F-A72A-41A2-97E0-71A0A0A0DB2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graphicEl>
                                              <a:dgm id="{AE48F06F-A72A-41A2-97E0-71A0A0A0DB2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graphicEl>
                                              <a:dgm id="{AE48F06F-A72A-41A2-97E0-71A0A0A0DB2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1612EB7C-0AE7-4CB1-9911-8B5AD76EC2E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graphicEl>
                                              <a:dgm id="{1612EB7C-0AE7-4CB1-9911-8B5AD76EC2E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graphicEl>
                                              <a:dgm id="{1612EB7C-0AE7-4CB1-9911-8B5AD76EC2E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468CE2D5-2474-45EF-8181-EE3CF0DB024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graphicEl>
                                              <a:dgm id="{468CE2D5-2474-45EF-8181-EE3CF0DB024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graphicEl>
                                              <a:dgm id="{468CE2D5-2474-45EF-8181-EE3CF0DB024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45424CA2-571A-40A4-AE3E-91651AE17E1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graphicEl>
                                              <a:dgm id="{45424CA2-571A-40A4-AE3E-91651AE17E1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graphicEl>
                                              <a:dgm id="{45424CA2-571A-40A4-AE3E-91651AE17E1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691DEA14-BB02-4106-8BE5-ABD4B4CA59D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graphicEl>
                                              <a:dgm id="{691DEA14-BB02-4106-8BE5-ABD4B4CA59D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graphicEl>
                                              <a:dgm id="{691DEA14-BB02-4106-8BE5-ABD4B4CA59D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02655C8B-8112-454E-85D1-2C0B47DAEF6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graphicEl>
                                              <a:dgm id="{02655C8B-8112-454E-85D1-2C0B47DAEF6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graphicEl>
                                              <a:dgm id="{02655C8B-8112-454E-85D1-2C0B47DAEF6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Sub>
          <a:bldDgm bld="one"/>
        </p:bldSub>
      </p:bldGraphic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4119491567"/>
              </p:ext>
            </p:extLst>
          </p:nvPr>
        </p:nvGraphicFramePr>
        <p:xfrm>
          <a:off x="0" y="1"/>
          <a:ext cx="12192000" cy="685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Oval 3"/>
          <p:cNvSpPr/>
          <p:nvPr/>
        </p:nvSpPr>
        <p:spPr>
          <a:xfrm>
            <a:off x="107192" y="4632562"/>
            <a:ext cx="1714500" cy="1714500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/>
          <a:lstStyle/>
          <a:p>
            <a:r>
              <a:rPr lang="en-US" sz="4800" b="1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বাক্য</a:t>
            </a:r>
            <a:endParaRPr lang="en-US" sz="4800" b="1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Oval 4"/>
          <p:cNvSpPr/>
          <p:nvPr/>
        </p:nvSpPr>
        <p:spPr>
          <a:xfrm>
            <a:off x="93544" y="510938"/>
            <a:ext cx="1714500" cy="1714500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r>
              <a:rPr lang="en-US" sz="7200" dirty="0" err="1" smtClean="0">
                <a:solidFill>
                  <a:schemeClr val="accent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শব্দ</a:t>
            </a:r>
            <a:endParaRPr lang="en-US" sz="7200" dirty="0">
              <a:solidFill>
                <a:schemeClr val="accent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Oval 5"/>
          <p:cNvSpPr/>
          <p:nvPr/>
        </p:nvSpPr>
        <p:spPr>
          <a:xfrm>
            <a:off x="598511" y="2571750"/>
            <a:ext cx="1714500" cy="1714500"/>
          </a:xfrm>
          <a:prstGeom prst="ellips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r>
              <a:rPr lang="en-US" sz="7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অর্থ</a:t>
            </a:r>
            <a:endParaRPr lang="en-US" sz="7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Flowchart: Delay 8"/>
          <p:cNvSpPr/>
          <p:nvPr/>
        </p:nvSpPr>
        <p:spPr>
          <a:xfrm>
            <a:off x="-3" y="-21102"/>
            <a:ext cx="2647273" cy="6879102"/>
          </a:xfrm>
          <a:custGeom>
            <a:avLst/>
            <a:gdLst>
              <a:gd name="connsiteX0" fmla="*/ 0 w 6583680"/>
              <a:gd name="connsiteY0" fmla="*/ 0 h 6583680"/>
              <a:gd name="connsiteX1" fmla="*/ 3291840 w 6583680"/>
              <a:gd name="connsiteY1" fmla="*/ 0 h 6583680"/>
              <a:gd name="connsiteX2" fmla="*/ 6583680 w 6583680"/>
              <a:gd name="connsiteY2" fmla="*/ 3291840 h 6583680"/>
              <a:gd name="connsiteX3" fmla="*/ 3291840 w 6583680"/>
              <a:gd name="connsiteY3" fmla="*/ 6583680 h 6583680"/>
              <a:gd name="connsiteX4" fmla="*/ 0 w 6583680"/>
              <a:gd name="connsiteY4" fmla="*/ 6583680 h 6583680"/>
              <a:gd name="connsiteX5" fmla="*/ 0 w 6583680"/>
              <a:gd name="connsiteY5" fmla="*/ 0 h 6583680"/>
              <a:gd name="connsiteX0" fmla="*/ 0 w 3703320"/>
              <a:gd name="connsiteY0" fmla="*/ 0 h 6583680"/>
              <a:gd name="connsiteX1" fmla="*/ 3291840 w 3703320"/>
              <a:gd name="connsiteY1" fmla="*/ 0 h 6583680"/>
              <a:gd name="connsiteX2" fmla="*/ 3291840 w 3703320"/>
              <a:gd name="connsiteY2" fmla="*/ 6583680 h 6583680"/>
              <a:gd name="connsiteX3" fmla="*/ 0 w 3703320"/>
              <a:gd name="connsiteY3" fmla="*/ 6583680 h 6583680"/>
              <a:gd name="connsiteX4" fmla="*/ 0 w 3703320"/>
              <a:gd name="connsiteY4" fmla="*/ 0 h 6583680"/>
              <a:gd name="connsiteX0" fmla="*/ 0 w 3714860"/>
              <a:gd name="connsiteY0" fmla="*/ 0 h 6583680"/>
              <a:gd name="connsiteX1" fmla="*/ 3291840 w 3714860"/>
              <a:gd name="connsiteY1" fmla="*/ 0 h 6583680"/>
              <a:gd name="connsiteX2" fmla="*/ 3671668 w 3714860"/>
              <a:gd name="connsiteY2" fmla="*/ 2883877 h 6583680"/>
              <a:gd name="connsiteX3" fmla="*/ 3291840 w 3714860"/>
              <a:gd name="connsiteY3" fmla="*/ 6583680 h 6583680"/>
              <a:gd name="connsiteX4" fmla="*/ 0 w 3714860"/>
              <a:gd name="connsiteY4" fmla="*/ 6583680 h 6583680"/>
              <a:gd name="connsiteX5" fmla="*/ 0 w 3714860"/>
              <a:gd name="connsiteY5" fmla="*/ 0 h 6583680"/>
              <a:gd name="connsiteX0" fmla="*/ 0 w 3456843"/>
              <a:gd name="connsiteY0" fmla="*/ 0 h 6583680"/>
              <a:gd name="connsiteX1" fmla="*/ 3291840 w 3456843"/>
              <a:gd name="connsiteY1" fmla="*/ 0 h 6583680"/>
              <a:gd name="connsiteX2" fmla="*/ 2616591 w 3456843"/>
              <a:gd name="connsiteY2" fmla="*/ 3348111 h 6583680"/>
              <a:gd name="connsiteX3" fmla="*/ 3291840 w 3456843"/>
              <a:gd name="connsiteY3" fmla="*/ 6583680 h 6583680"/>
              <a:gd name="connsiteX4" fmla="*/ 0 w 3456843"/>
              <a:gd name="connsiteY4" fmla="*/ 6583680 h 6583680"/>
              <a:gd name="connsiteX5" fmla="*/ 0 w 3456843"/>
              <a:gd name="connsiteY5" fmla="*/ 0 h 6583680"/>
              <a:gd name="connsiteX0" fmla="*/ 0 w 3456843"/>
              <a:gd name="connsiteY0" fmla="*/ 0 h 6583680"/>
              <a:gd name="connsiteX1" fmla="*/ 3291840 w 3456843"/>
              <a:gd name="connsiteY1" fmla="*/ 0 h 6583680"/>
              <a:gd name="connsiteX2" fmla="*/ 2616591 w 3456843"/>
              <a:gd name="connsiteY2" fmla="*/ 3348111 h 6583680"/>
              <a:gd name="connsiteX3" fmla="*/ 3291840 w 3456843"/>
              <a:gd name="connsiteY3" fmla="*/ 6583680 h 6583680"/>
              <a:gd name="connsiteX4" fmla="*/ 0 w 3456843"/>
              <a:gd name="connsiteY4" fmla="*/ 6583680 h 6583680"/>
              <a:gd name="connsiteX5" fmla="*/ 0 w 3456843"/>
              <a:gd name="connsiteY5" fmla="*/ 0 h 6583680"/>
              <a:gd name="connsiteX0" fmla="*/ 0 w 3456843"/>
              <a:gd name="connsiteY0" fmla="*/ 0 h 6583680"/>
              <a:gd name="connsiteX1" fmla="*/ 1561514 w 3456843"/>
              <a:gd name="connsiteY1" fmla="*/ 14068 h 6583680"/>
              <a:gd name="connsiteX2" fmla="*/ 2616591 w 3456843"/>
              <a:gd name="connsiteY2" fmla="*/ 3348111 h 6583680"/>
              <a:gd name="connsiteX3" fmla="*/ 3291840 w 3456843"/>
              <a:gd name="connsiteY3" fmla="*/ 6583680 h 6583680"/>
              <a:gd name="connsiteX4" fmla="*/ 0 w 3456843"/>
              <a:gd name="connsiteY4" fmla="*/ 6583680 h 6583680"/>
              <a:gd name="connsiteX5" fmla="*/ 0 w 3456843"/>
              <a:gd name="connsiteY5" fmla="*/ 0 h 6583680"/>
              <a:gd name="connsiteX0" fmla="*/ 0 w 3456843"/>
              <a:gd name="connsiteY0" fmla="*/ 0 h 6583680"/>
              <a:gd name="connsiteX1" fmla="*/ 1448973 w 3456843"/>
              <a:gd name="connsiteY1" fmla="*/ 1 h 6583680"/>
              <a:gd name="connsiteX2" fmla="*/ 2616591 w 3456843"/>
              <a:gd name="connsiteY2" fmla="*/ 3348111 h 6583680"/>
              <a:gd name="connsiteX3" fmla="*/ 3291840 w 3456843"/>
              <a:gd name="connsiteY3" fmla="*/ 6583680 h 6583680"/>
              <a:gd name="connsiteX4" fmla="*/ 0 w 3456843"/>
              <a:gd name="connsiteY4" fmla="*/ 6583680 h 6583680"/>
              <a:gd name="connsiteX5" fmla="*/ 0 w 3456843"/>
              <a:gd name="connsiteY5" fmla="*/ 0 h 6583680"/>
              <a:gd name="connsiteX0" fmla="*/ 0 w 3456843"/>
              <a:gd name="connsiteY0" fmla="*/ 0 h 6583680"/>
              <a:gd name="connsiteX1" fmla="*/ 1350499 w 3456843"/>
              <a:gd name="connsiteY1" fmla="*/ 14069 h 6583680"/>
              <a:gd name="connsiteX2" fmla="*/ 2616591 w 3456843"/>
              <a:gd name="connsiteY2" fmla="*/ 3348111 h 6583680"/>
              <a:gd name="connsiteX3" fmla="*/ 3291840 w 3456843"/>
              <a:gd name="connsiteY3" fmla="*/ 6583680 h 6583680"/>
              <a:gd name="connsiteX4" fmla="*/ 0 w 3456843"/>
              <a:gd name="connsiteY4" fmla="*/ 6583680 h 6583680"/>
              <a:gd name="connsiteX5" fmla="*/ 0 w 3456843"/>
              <a:gd name="connsiteY5" fmla="*/ 0 h 6583680"/>
              <a:gd name="connsiteX0" fmla="*/ 0 w 3456843"/>
              <a:gd name="connsiteY0" fmla="*/ 28134 h 6611814"/>
              <a:gd name="connsiteX1" fmla="*/ 1266093 w 3456843"/>
              <a:gd name="connsiteY1" fmla="*/ 0 h 6611814"/>
              <a:gd name="connsiteX2" fmla="*/ 2616591 w 3456843"/>
              <a:gd name="connsiteY2" fmla="*/ 3376245 h 6611814"/>
              <a:gd name="connsiteX3" fmla="*/ 3291840 w 3456843"/>
              <a:gd name="connsiteY3" fmla="*/ 6611814 h 6611814"/>
              <a:gd name="connsiteX4" fmla="*/ 0 w 3456843"/>
              <a:gd name="connsiteY4" fmla="*/ 6611814 h 6611814"/>
              <a:gd name="connsiteX5" fmla="*/ 0 w 3456843"/>
              <a:gd name="connsiteY5" fmla="*/ 28134 h 6611814"/>
              <a:gd name="connsiteX0" fmla="*/ 0 w 3456843"/>
              <a:gd name="connsiteY0" fmla="*/ 0 h 6583680"/>
              <a:gd name="connsiteX1" fmla="*/ 858130 w 3456843"/>
              <a:gd name="connsiteY1" fmla="*/ 2 h 6583680"/>
              <a:gd name="connsiteX2" fmla="*/ 2616591 w 3456843"/>
              <a:gd name="connsiteY2" fmla="*/ 3348111 h 6583680"/>
              <a:gd name="connsiteX3" fmla="*/ 3291840 w 3456843"/>
              <a:gd name="connsiteY3" fmla="*/ 6583680 h 6583680"/>
              <a:gd name="connsiteX4" fmla="*/ 0 w 3456843"/>
              <a:gd name="connsiteY4" fmla="*/ 6583680 h 6583680"/>
              <a:gd name="connsiteX5" fmla="*/ 0 w 3456843"/>
              <a:gd name="connsiteY5" fmla="*/ 0 h 6583680"/>
              <a:gd name="connsiteX0" fmla="*/ 0 w 3390782"/>
              <a:gd name="connsiteY0" fmla="*/ 0 h 6583680"/>
              <a:gd name="connsiteX1" fmla="*/ 858130 w 3390782"/>
              <a:gd name="connsiteY1" fmla="*/ 2 h 6583680"/>
              <a:gd name="connsiteX2" fmla="*/ 1477108 w 3390782"/>
              <a:gd name="connsiteY2" fmla="*/ 3376246 h 6583680"/>
              <a:gd name="connsiteX3" fmla="*/ 3291840 w 3390782"/>
              <a:gd name="connsiteY3" fmla="*/ 6583680 h 6583680"/>
              <a:gd name="connsiteX4" fmla="*/ 0 w 3390782"/>
              <a:gd name="connsiteY4" fmla="*/ 6583680 h 6583680"/>
              <a:gd name="connsiteX5" fmla="*/ 0 w 3390782"/>
              <a:gd name="connsiteY5" fmla="*/ 0 h 6583680"/>
              <a:gd name="connsiteX0" fmla="*/ 0 w 3390782"/>
              <a:gd name="connsiteY0" fmla="*/ 0 h 6583680"/>
              <a:gd name="connsiteX1" fmla="*/ 858130 w 3390782"/>
              <a:gd name="connsiteY1" fmla="*/ 2 h 6583680"/>
              <a:gd name="connsiteX2" fmla="*/ 661183 w 3390782"/>
              <a:gd name="connsiteY2" fmla="*/ 2067951 h 6583680"/>
              <a:gd name="connsiteX3" fmla="*/ 1477108 w 3390782"/>
              <a:gd name="connsiteY3" fmla="*/ 3376246 h 6583680"/>
              <a:gd name="connsiteX4" fmla="*/ 3291840 w 3390782"/>
              <a:gd name="connsiteY4" fmla="*/ 6583680 h 6583680"/>
              <a:gd name="connsiteX5" fmla="*/ 0 w 3390782"/>
              <a:gd name="connsiteY5" fmla="*/ 6583680 h 6583680"/>
              <a:gd name="connsiteX6" fmla="*/ 0 w 3390782"/>
              <a:gd name="connsiteY6" fmla="*/ 0 h 6583680"/>
              <a:gd name="connsiteX0" fmla="*/ 0 w 3390782"/>
              <a:gd name="connsiteY0" fmla="*/ 0 h 6583680"/>
              <a:gd name="connsiteX1" fmla="*/ 858130 w 3390782"/>
              <a:gd name="connsiteY1" fmla="*/ 2 h 6583680"/>
              <a:gd name="connsiteX2" fmla="*/ 661183 w 3390782"/>
              <a:gd name="connsiteY2" fmla="*/ 2067951 h 6583680"/>
              <a:gd name="connsiteX3" fmla="*/ 1477108 w 3390782"/>
              <a:gd name="connsiteY3" fmla="*/ 3376246 h 6583680"/>
              <a:gd name="connsiteX4" fmla="*/ 3291840 w 3390782"/>
              <a:gd name="connsiteY4" fmla="*/ 6583680 h 6583680"/>
              <a:gd name="connsiteX5" fmla="*/ 0 w 3390782"/>
              <a:gd name="connsiteY5" fmla="*/ 6583680 h 6583680"/>
              <a:gd name="connsiteX6" fmla="*/ 0 w 3390782"/>
              <a:gd name="connsiteY6" fmla="*/ 0 h 6583680"/>
              <a:gd name="connsiteX0" fmla="*/ 0 w 3390782"/>
              <a:gd name="connsiteY0" fmla="*/ 0 h 6583680"/>
              <a:gd name="connsiteX1" fmla="*/ 858130 w 3390782"/>
              <a:gd name="connsiteY1" fmla="*/ 2 h 6583680"/>
              <a:gd name="connsiteX2" fmla="*/ 661183 w 3390782"/>
              <a:gd name="connsiteY2" fmla="*/ 2067951 h 6583680"/>
              <a:gd name="connsiteX3" fmla="*/ 1308296 w 3390782"/>
              <a:gd name="connsiteY3" fmla="*/ 2518117 h 6583680"/>
              <a:gd name="connsiteX4" fmla="*/ 1477108 w 3390782"/>
              <a:gd name="connsiteY4" fmla="*/ 3376246 h 6583680"/>
              <a:gd name="connsiteX5" fmla="*/ 3291840 w 3390782"/>
              <a:gd name="connsiteY5" fmla="*/ 6583680 h 6583680"/>
              <a:gd name="connsiteX6" fmla="*/ 0 w 3390782"/>
              <a:gd name="connsiteY6" fmla="*/ 6583680 h 6583680"/>
              <a:gd name="connsiteX7" fmla="*/ 0 w 3390782"/>
              <a:gd name="connsiteY7" fmla="*/ 0 h 6583680"/>
              <a:gd name="connsiteX0" fmla="*/ 0 w 3390782"/>
              <a:gd name="connsiteY0" fmla="*/ 0 h 6583680"/>
              <a:gd name="connsiteX1" fmla="*/ 858130 w 3390782"/>
              <a:gd name="connsiteY1" fmla="*/ 2 h 6583680"/>
              <a:gd name="connsiteX2" fmla="*/ 661183 w 3390782"/>
              <a:gd name="connsiteY2" fmla="*/ 2067951 h 6583680"/>
              <a:gd name="connsiteX3" fmla="*/ 1308296 w 3390782"/>
              <a:gd name="connsiteY3" fmla="*/ 2518117 h 6583680"/>
              <a:gd name="connsiteX4" fmla="*/ 1477108 w 3390782"/>
              <a:gd name="connsiteY4" fmla="*/ 3376246 h 6583680"/>
              <a:gd name="connsiteX5" fmla="*/ 3291840 w 3390782"/>
              <a:gd name="connsiteY5" fmla="*/ 6583680 h 6583680"/>
              <a:gd name="connsiteX6" fmla="*/ 0 w 3390782"/>
              <a:gd name="connsiteY6" fmla="*/ 6583680 h 6583680"/>
              <a:gd name="connsiteX7" fmla="*/ 0 w 3390782"/>
              <a:gd name="connsiteY7" fmla="*/ 0 h 6583680"/>
              <a:gd name="connsiteX0" fmla="*/ 0 w 3390782"/>
              <a:gd name="connsiteY0" fmla="*/ 0 h 6583680"/>
              <a:gd name="connsiteX1" fmla="*/ 858130 w 3390782"/>
              <a:gd name="connsiteY1" fmla="*/ 2 h 6583680"/>
              <a:gd name="connsiteX2" fmla="*/ 661183 w 3390782"/>
              <a:gd name="connsiteY2" fmla="*/ 2067951 h 6583680"/>
              <a:gd name="connsiteX3" fmla="*/ 1308296 w 3390782"/>
              <a:gd name="connsiteY3" fmla="*/ 2518117 h 6583680"/>
              <a:gd name="connsiteX4" fmla="*/ 1125416 w 3390782"/>
              <a:gd name="connsiteY4" fmla="*/ 2982351 h 6583680"/>
              <a:gd name="connsiteX5" fmla="*/ 1477108 w 3390782"/>
              <a:gd name="connsiteY5" fmla="*/ 3376246 h 6583680"/>
              <a:gd name="connsiteX6" fmla="*/ 3291840 w 3390782"/>
              <a:gd name="connsiteY6" fmla="*/ 6583680 h 6583680"/>
              <a:gd name="connsiteX7" fmla="*/ 0 w 3390782"/>
              <a:gd name="connsiteY7" fmla="*/ 6583680 h 6583680"/>
              <a:gd name="connsiteX8" fmla="*/ 0 w 3390782"/>
              <a:gd name="connsiteY8" fmla="*/ 0 h 6583680"/>
              <a:gd name="connsiteX0" fmla="*/ 0 w 3390782"/>
              <a:gd name="connsiteY0" fmla="*/ 0 h 6583680"/>
              <a:gd name="connsiteX1" fmla="*/ 858130 w 3390782"/>
              <a:gd name="connsiteY1" fmla="*/ 2 h 6583680"/>
              <a:gd name="connsiteX2" fmla="*/ 661183 w 3390782"/>
              <a:gd name="connsiteY2" fmla="*/ 2067951 h 6583680"/>
              <a:gd name="connsiteX3" fmla="*/ 1308296 w 3390782"/>
              <a:gd name="connsiteY3" fmla="*/ 2518117 h 6583680"/>
              <a:gd name="connsiteX4" fmla="*/ 1125416 w 3390782"/>
              <a:gd name="connsiteY4" fmla="*/ 2982351 h 6583680"/>
              <a:gd name="connsiteX5" fmla="*/ 450167 w 3390782"/>
              <a:gd name="connsiteY5" fmla="*/ 3488788 h 6583680"/>
              <a:gd name="connsiteX6" fmla="*/ 1477108 w 3390782"/>
              <a:gd name="connsiteY6" fmla="*/ 3376246 h 6583680"/>
              <a:gd name="connsiteX7" fmla="*/ 3291840 w 3390782"/>
              <a:gd name="connsiteY7" fmla="*/ 6583680 h 6583680"/>
              <a:gd name="connsiteX8" fmla="*/ 0 w 3390782"/>
              <a:gd name="connsiteY8" fmla="*/ 6583680 h 6583680"/>
              <a:gd name="connsiteX9" fmla="*/ 0 w 3390782"/>
              <a:gd name="connsiteY9" fmla="*/ 0 h 6583680"/>
              <a:gd name="connsiteX0" fmla="*/ 0 w 3390782"/>
              <a:gd name="connsiteY0" fmla="*/ 0 h 6583680"/>
              <a:gd name="connsiteX1" fmla="*/ 858130 w 3390782"/>
              <a:gd name="connsiteY1" fmla="*/ 2 h 6583680"/>
              <a:gd name="connsiteX2" fmla="*/ 661183 w 3390782"/>
              <a:gd name="connsiteY2" fmla="*/ 2067951 h 6583680"/>
              <a:gd name="connsiteX3" fmla="*/ 1308296 w 3390782"/>
              <a:gd name="connsiteY3" fmla="*/ 2518117 h 6583680"/>
              <a:gd name="connsiteX4" fmla="*/ 703385 w 3390782"/>
              <a:gd name="connsiteY4" fmla="*/ 2954216 h 6583680"/>
              <a:gd name="connsiteX5" fmla="*/ 450167 w 3390782"/>
              <a:gd name="connsiteY5" fmla="*/ 3488788 h 6583680"/>
              <a:gd name="connsiteX6" fmla="*/ 1477108 w 3390782"/>
              <a:gd name="connsiteY6" fmla="*/ 3376246 h 6583680"/>
              <a:gd name="connsiteX7" fmla="*/ 3291840 w 3390782"/>
              <a:gd name="connsiteY7" fmla="*/ 6583680 h 6583680"/>
              <a:gd name="connsiteX8" fmla="*/ 0 w 3390782"/>
              <a:gd name="connsiteY8" fmla="*/ 6583680 h 6583680"/>
              <a:gd name="connsiteX9" fmla="*/ 0 w 3390782"/>
              <a:gd name="connsiteY9" fmla="*/ 0 h 6583680"/>
              <a:gd name="connsiteX0" fmla="*/ 0 w 3390782"/>
              <a:gd name="connsiteY0" fmla="*/ 0 h 6583680"/>
              <a:gd name="connsiteX1" fmla="*/ 858130 w 3390782"/>
              <a:gd name="connsiteY1" fmla="*/ 2 h 6583680"/>
              <a:gd name="connsiteX2" fmla="*/ 661183 w 3390782"/>
              <a:gd name="connsiteY2" fmla="*/ 2067951 h 6583680"/>
              <a:gd name="connsiteX3" fmla="*/ 1308296 w 3390782"/>
              <a:gd name="connsiteY3" fmla="*/ 2518117 h 6583680"/>
              <a:gd name="connsiteX4" fmla="*/ 506437 w 3390782"/>
              <a:gd name="connsiteY4" fmla="*/ 2996419 h 6583680"/>
              <a:gd name="connsiteX5" fmla="*/ 450167 w 3390782"/>
              <a:gd name="connsiteY5" fmla="*/ 3488788 h 6583680"/>
              <a:gd name="connsiteX6" fmla="*/ 1477108 w 3390782"/>
              <a:gd name="connsiteY6" fmla="*/ 3376246 h 6583680"/>
              <a:gd name="connsiteX7" fmla="*/ 3291840 w 3390782"/>
              <a:gd name="connsiteY7" fmla="*/ 6583680 h 6583680"/>
              <a:gd name="connsiteX8" fmla="*/ 0 w 3390782"/>
              <a:gd name="connsiteY8" fmla="*/ 6583680 h 6583680"/>
              <a:gd name="connsiteX9" fmla="*/ 0 w 3390782"/>
              <a:gd name="connsiteY9" fmla="*/ 0 h 6583680"/>
              <a:gd name="connsiteX0" fmla="*/ 0 w 3390782"/>
              <a:gd name="connsiteY0" fmla="*/ 0 h 6583680"/>
              <a:gd name="connsiteX1" fmla="*/ 858130 w 3390782"/>
              <a:gd name="connsiteY1" fmla="*/ 2 h 6583680"/>
              <a:gd name="connsiteX2" fmla="*/ 661183 w 3390782"/>
              <a:gd name="connsiteY2" fmla="*/ 2067951 h 6583680"/>
              <a:gd name="connsiteX3" fmla="*/ 1308296 w 3390782"/>
              <a:gd name="connsiteY3" fmla="*/ 2518117 h 6583680"/>
              <a:gd name="connsiteX4" fmla="*/ 731520 w 3390782"/>
              <a:gd name="connsiteY4" fmla="*/ 2827606 h 6583680"/>
              <a:gd name="connsiteX5" fmla="*/ 450167 w 3390782"/>
              <a:gd name="connsiteY5" fmla="*/ 3488788 h 6583680"/>
              <a:gd name="connsiteX6" fmla="*/ 1477108 w 3390782"/>
              <a:gd name="connsiteY6" fmla="*/ 3376246 h 6583680"/>
              <a:gd name="connsiteX7" fmla="*/ 3291840 w 3390782"/>
              <a:gd name="connsiteY7" fmla="*/ 6583680 h 6583680"/>
              <a:gd name="connsiteX8" fmla="*/ 0 w 3390782"/>
              <a:gd name="connsiteY8" fmla="*/ 6583680 h 6583680"/>
              <a:gd name="connsiteX9" fmla="*/ 0 w 3390782"/>
              <a:gd name="connsiteY9" fmla="*/ 0 h 6583680"/>
              <a:gd name="connsiteX0" fmla="*/ 0 w 3403486"/>
              <a:gd name="connsiteY0" fmla="*/ 0 h 6583680"/>
              <a:gd name="connsiteX1" fmla="*/ 858130 w 3403486"/>
              <a:gd name="connsiteY1" fmla="*/ 2 h 6583680"/>
              <a:gd name="connsiteX2" fmla="*/ 661183 w 3403486"/>
              <a:gd name="connsiteY2" fmla="*/ 2067951 h 6583680"/>
              <a:gd name="connsiteX3" fmla="*/ 1308296 w 3403486"/>
              <a:gd name="connsiteY3" fmla="*/ 2518117 h 6583680"/>
              <a:gd name="connsiteX4" fmla="*/ 731520 w 3403486"/>
              <a:gd name="connsiteY4" fmla="*/ 2827606 h 6583680"/>
              <a:gd name="connsiteX5" fmla="*/ 450167 w 3403486"/>
              <a:gd name="connsiteY5" fmla="*/ 3488788 h 6583680"/>
              <a:gd name="connsiteX6" fmla="*/ 1800665 w 3403486"/>
              <a:gd name="connsiteY6" fmla="*/ 5120640 h 6583680"/>
              <a:gd name="connsiteX7" fmla="*/ 3291840 w 3403486"/>
              <a:gd name="connsiteY7" fmla="*/ 6583680 h 6583680"/>
              <a:gd name="connsiteX8" fmla="*/ 0 w 3403486"/>
              <a:gd name="connsiteY8" fmla="*/ 6583680 h 6583680"/>
              <a:gd name="connsiteX9" fmla="*/ 0 w 3403486"/>
              <a:gd name="connsiteY9" fmla="*/ 0 h 6583680"/>
              <a:gd name="connsiteX0" fmla="*/ 0 w 3403486"/>
              <a:gd name="connsiteY0" fmla="*/ 0 h 6583680"/>
              <a:gd name="connsiteX1" fmla="*/ 858130 w 3403486"/>
              <a:gd name="connsiteY1" fmla="*/ 2 h 6583680"/>
              <a:gd name="connsiteX2" fmla="*/ 661183 w 3403486"/>
              <a:gd name="connsiteY2" fmla="*/ 2067951 h 6583680"/>
              <a:gd name="connsiteX3" fmla="*/ 1308296 w 3403486"/>
              <a:gd name="connsiteY3" fmla="*/ 2518117 h 6583680"/>
              <a:gd name="connsiteX4" fmla="*/ 731520 w 3403486"/>
              <a:gd name="connsiteY4" fmla="*/ 2827606 h 6583680"/>
              <a:gd name="connsiteX5" fmla="*/ 450167 w 3403486"/>
              <a:gd name="connsiteY5" fmla="*/ 3488788 h 6583680"/>
              <a:gd name="connsiteX6" fmla="*/ 1800665 w 3403486"/>
              <a:gd name="connsiteY6" fmla="*/ 5120640 h 6583680"/>
              <a:gd name="connsiteX7" fmla="*/ 3291840 w 3403486"/>
              <a:gd name="connsiteY7" fmla="*/ 6583680 h 6583680"/>
              <a:gd name="connsiteX8" fmla="*/ 0 w 3403486"/>
              <a:gd name="connsiteY8" fmla="*/ 6583680 h 6583680"/>
              <a:gd name="connsiteX9" fmla="*/ 0 w 3403486"/>
              <a:gd name="connsiteY9" fmla="*/ 0 h 6583680"/>
              <a:gd name="connsiteX0" fmla="*/ 0 w 2794898"/>
              <a:gd name="connsiteY0" fmla="*/ 0 h 6879102"/>
              <a:gd name="connsiteX1" fmla="*/ 858130 w 2794898"/>
              <a:gd name="connsiteY1" fmla="*/ 2 h 6879102"/>
              <a:gd name="connsiteX2" fmla="*/ 661183 w 2794898"/>
              <a:gd name="connsiteY2" fmla="*/ 2067951 h 6879102"/>
              <a:gd name="connsiteX3" fmla="*/ 1308296 w 2794898"/>
              <a:gd name="connsiteY3" fmla="*/ 2518117 h 6879102"/>
              <a:gd name="connsiteX4" fmla="*/ 731520 w 2794898"/>
              <a:gd name="connsiteY4" fmla="*/ 2827606 h 6879102"/>
              <a:gd name="connsiteX5" fmla="*/ 450167 w 2794898"/>
              <a:gd name="connsiteY5" fmla="*/ 3488788 h 6879102"/>
              <a:gd name="connsiteX6" fmla="*/ 1800665 w 2794898"/>
              <a:gd name="connsiteY6" fmla="*/ 5120640 h 6879102"/>
              <a:gd name="connsiteX7" fmla="*/ 2644726 w 2794898"/>
              <a:gd name="connsiteY7" fmla="*/ 6879102 h 6879102"/>
              <a:gd name="connsiteX8" fmla="*/ 0 w 2794898"/>
              <a:gd name="connsiteY8" fmla="*/ 6583680 h 6879102"/>
              <a:gd name="connsiteX9" fmla="*/ 0 w 2794898"/>
              <a:gd name="connsiteY9" fmla="*/ 0 h 6879102"/>
              <a:gd name="connsiteX0" fmla="*/ 0 w 2794898"/>
              <a:gd name="connsiteY0" fmla="*/ 0 h 6879102"/>
              <a:gd name="connsiteX1" fmla="*/ 858130 w 2794898"/>
              <a:gd name="connsiteY1" fmla="*/ 2 h 6879102"/>
              <a:gd name="connsiteX2" fmla="*/ 661183 w 2794898"/>
              <a:gd name="connsiteY2" fmla="*/ 2067951 h 6879102"/>
              <a:gd name="connsiteX3" fmla="*/ 1308296 w 2794898"/>
              <a:gd name="connsiteY3" fmla="*/ 2518117 h 6879102"/>
              <a:gd name="connsiteX4" fmla="*/ 731520 w 2794898"/>
              <a:gd name="connsiteY4" fmla="*/ 2827606 h 6879102"/>
              <a:gd name="connsiteX5" fmla="*/ 450167 w 2794898"/>
              <a:gd name="connsiteY5" fmla="*/ 3488788 h 6879102"/>
              <a:gd name="connsiteX6" fmla="*/ 1800665 w 2794898"/>
              <a:gd name="connsiteY6" fmla="*/ 5120640 h 6879102"/>
              <a:gd name="connsiteX7" fmla="*/ 2644726 w 2794898"/>
              <a:gd name="connsiteY7" fmla="*/ 6879102 h 6879102"/>
              <a:gd name="connsiteX8" fmla="*/ 56271 w 2794898"/>
              <a:gd name="connsiteY8" fmla="*/ 6822831 h 6879102"/>
              <a:gd name="connsiteX9" fmla="*/ 0 w 2794898"/>
              <a:gd name="connsiteY9" fmla="*/ 0 h 6879102"/>
              <a:gd name="connsiteX0" fmla="*/ 0 w 2741748"/>
              <a:gd name="connsiteY0" fmla="*/ 0 h 6879102"/>
              <a:gd name="connsiteX1" fmla="*/ 858130 w 2741748"/>
              <a:gd name="connsiteY1" fmla="*/ 2 h 6879102"/>
              <a:gd name="connsiteX2" fmla="*/ 661183 w 2741748"/>
              <a:gd name="connsiteY2" fmla="*/ 2067951 h 6879102"/>
              <a:gd name="connsiteX3" fmla="*/ 1308296 w 2741748"/>
              <a:gd name="connsiteY3" fmla="*/ 2518117 h 6879102"/>
              <a:gd name="connsiteX4" fmla="*/ 731520 w 2741748"/>
              <a:gd name="connsiteY4" fmla="*/ 2827606 h 6879102"/>
              <a:gd name="connsiteX5" fmla="*/ 450167 w 2741748"/>
              <a:gd name="connsiteY5" fmla="*/ 3488788 h 6879102"/>
              <a:gd name="connsiteX6" fmla="*/ 773724 w 2741748"/>
              <a:gd name="connsiteY6" fmla="*/ 5528603 h 6879102"/>
              <a:gd name="connsiteX7" fmla="*/ 2644726 w 2741748"/>
              <a:gd name="connsiteY7" fmla="*/ 6879102 h 6879102"/>
              <a:gd name="connsiteX8" fmla="*/ 56271 w 2741748"/>
              <a:gd name="connsiteY8" fmla="*/ 6822831 h 6879102"/>
              <a:gd name="connsiteX9" fmla="*/ 0 w 2741748"/>
              <a:gd name="connsiteY9" fmla="*/ 0 h 6879102"/>
              <a:gd name="connsiteX0" fmla="*/ 0 w 2727316"/>
              <a:gd name="connsiteY0" fmla="*/ 0 h 6879102"/>
              <a:gd name="connsiteX1" fmla="*/ 858130 w 2727316"/>
              <a:gd name="connsiteY1" fmla="*/ 2 h 6879102"/>
              <a:gd name="connsiteX2" fmla="*/ 661183 w 2727316"/>
              <a:gd name="connsiteY2" fmla="*/ 2067951 h 6879102"/>
              <a:gd name="connsiteX3" fmla="*/ 1308296 w 2727316"/>
              <a:gd name="connsiteY3" fmla="*/ 2518117 h 6879102"/>
              <a:gd name="connsiteX4" fmla="*/ 731520 w 2727316"/>
              <a:gd name="connsiteY4" fmla="*/ 2827606 h 6879102"/>
              <a:gd name="connsiteX5" fmla="*/ 450167 w 2727316"/>
              <a:gd name="connsiteY5" fmla="*/ 3488788 h 6879102"/>
              <a:gd name="connsiteX6" fmla="*/ 267287 w 2727316"/>
              <a:gd name="connsiteY6" fmla="*/ 6161649 h 6879102"/>
              <a:gd name="connsiteX7" fmla="*/ 2644726 w 2727316"/>
              <a:gd name="connsiteY7" fmla="*/ 6879102 h 6879102"/>
              <a:gd name="connsiteX8" fmla="*/ 56271 w 2727316"/>
              <a:gd name="connsiteY8" fmla="*/ 6822831 h 6879102"/>
              <a:gd name="connsiteX9" fmla="*/ 0 w 2727316"/>
              <a:gd name="connsiteY9" fmla="*/ 0 h 6879102"/>
              <a:gd name="connsiteX0" fmla="*/ 0 w 2726976"/>
              <a:gd name="connsiteY0" fmla="*/ 0 h 6879102"/>
              <a:gd name="connsiteX1" fmla="*/ 858130 w 2726976"/>
              <a:gd name="connsiteY1" fmla="*/ 2 h 6879102"/>
              <a:gd name="connsiteX2" fmla="*/ 661183 w 2726976"/>
              <a:gd name="connsiteY2" fmla="*/ 2067951 h 6879102"/>
              <a:gd name="connsiteX3" fmla="*/ 1308296 w 2726976"/>
              <a:gd name="connsiteY3" fmla="*/ 2518117 h 6879102"/>
              <a:gd name="connsiteX4" fmla="*/ 731520 w 2726976"/>
              <a:gd name="connsiteY4" fmla="*/ 2827606 h 6879102"/>
              <a:gd name="connsiteX5" fmla="*/ 450167 w 2726976"/>
              <a:gd name="connsiteY5" fmla="*/ 3488788 h 6879102"/>
              <a:gd name="connsiteX6" fmla="*/ 253220 w 2726976"/>
              <a:gd name="connsiteY6" fmla="*/ 6161649 h 6879102"/>
              <a:gd name="connsiteX7" fmla="*/ 2644726 w 2726976"/>
              <a:gd name="connsiteY7" fmla="*/ 6879102 h 6879102"/>
              <a:gd name="connsiteX8" fmla="*/ 56271 w 2726976"/>
              <a:gd name="connsiteY8" fmla="*/ 6822831 h 6879102"/>
              <a:gd name="connsiteX9" fmla="*/ 0 w 2726976"/>
              <a:gd name="connsiteY9" fmla="*/ 0 h 6879102"/>
              <a:gd name="connsiteX0" fmla="*/ 0 w 2726976"/>
              <a:gd name="connsiteY0" fmla="*/ 0 h 6879102"/>
              <a:gd name="connsiteX1" fmla="*/ 858130 w 2726976"/>
              <a:gd name="connsiteY1" fmla="*/ 2 h 6879102"/>
              <a:gd name="connsiteX2" fmla="*/ 661183 w 2726976"/>
              <a:gd name="connsiteY2" fmla="*/ 2067951 h 6879102"/>
              <a:gd name="connsiteX3" fmla="*/ 1308296 w 2726976"/>
              <a:gd name="connsiteY3" fmla="*/ 2518117 h 6879102"/>
              <a:gd name="connsiteX4" fmla="*/ 731520 w 2726976"/>
              <a:gd name="connsiteY4" fmla="*/ 2827606 h 6879102"/>
              <a:gd name="connsiteX5" fmla="*/ 506438 w 2726976"/>
              <a:gd name="connsiteY5" fmla="*/ 3502856 h 6879102"/>
              <a:gd name="connsiteX6" fmla="*/ 253220 w 2726976"/>
              <a:gd name="connsiteY6" fmla="*/ 6161649 h 6879102"/>
              <a:gd name="connsiteX7" fmla="*/ 2644726 w 2726976"/>
              <a:gd name="connsiteY7" fmla="*/ 6879102 h 6879102"/>
              <a:gd name="connsiteX8" fmla="*/ 56271 w 2726976"/>
              <a:gd name="connsiteY8" fmla="*/ 6822831 h 6879102"/>
              <a:gd name="connsiteX9" fmla="*/ 0 w 2726976"/>
              <a:gd name="connsiteY9" fmla="*/ 0 h 6879102"/>
              <a:gd name="connsiteX0" fmla="*/ 0 w 2726976"/>
              <a:gd name="connsiteY0" fmla="*/ 0 h 6879102"/>
              <a:gd name="connsiteX1" fmla="*/ 858130 w 2726976"/>
              <a:gd name="connsiteY1" fmla="*/ 2 h 6879102"/>
              <a:gd name="connsiteX2" fmla="*/ 661183 w 2726976"/>
              <a:gd name="connsiteY2" fmla="*/ 2067951 h 6879102"/>
              <a:gd name="connsiteX3" fmla="*/ 1308296 w 2726976"/>
              <a:gd name="connsiteY3" fmla="*/ 2518117 h 6879102"/>
              <a:gd name="connsiteX4" fmla="*/ 731520 w 2726976"/>
              <a:gd name="connsiteY4" fmla="*/ 2827606 h 6879102"/>
              <a:gd name="connsiteX5" fmla="*/ 506438 w 2726976"/>
              <a:gd name="connsiteY5" fmla="*/ 3502856 h 6879102"/>
              <a:gd name="connsiteX6" fmla="*/ 281355 w 2726976"/>
              <a:gd name="connsiteY6" fmla="*/ 4487594 h 6879102"/>
              <a:gd name="connsiteX7" fmla="*/ 253220 w 2726976"/>
              <a:gd name="connsiteY7" fmla="*/ 6161649 h 6879102"/>
              <a:gd name="connsiteX8" fmla="*/ 2644726 w 2726976"/>
              <a:gd name="connsiteY8" fmla="*/ 6879102 h 6879102"/>
              <a:gd name="connsiteX9" fmla="*/ 56271 w 2726976"/>
              <a:gd name="connsiteY9" fmla="*/ 6822831 h 6879102"/>
              <a:gd name="connsiteX10" fmla="*/ 0 w 2726976"/>
              <a:gd name="connsiteY10" fmla="*/ 0 h 6879102"/>
              <a:gd name="connsiteX0" fmla="*/ 0 w 2726976"/>
              <a:gd name="connsiteY0" fmla="*/ 0 h 6879102"/>
              <a:gd name="connsiteX1" fmla="*/ 858130 w 2726976"/>
              <a:gd name="connsiteY1" fmla="*/ 2 h 6879102"/>
              <a:gd name="connsiteX2" fmla="*/ 661183 w 2726976"/>
              <a:gd name="connsiteY2" fmla="*/ 2067951 h 6879102"/>
              <a:gd name="connsiteX3" fmla="*/ 1308296 w 2726976"/>
              <a:gd name="connsiteY3" fmla="*/ 2518117 h 6879102"/>
              <a:gd name="connsiteX4" fmla="*/ 731520 w 2726976"/>
              <a:gd name="connsiteY4" fmla="*/ 2827606 h 6879102"/>
              <a:gd name="connsiteX5" fmla="*/ 506438 w 2726976"/>
              <a:gd name="connsiteY5" fmla="*/ 3502856 h 6879102"/>
              <a:gd name="connsiteX6" fmla="*/ 295422 w 2726976"/>
              <a:gd name="connsiteY6" fmla="*/ 4487594 h 6879102"/>
              <a:gd name="connsiteX7" fmla="*/ 253220 w 2726976"/>
              <a:gd name="connsiteY7" fmla="*/ 6161649 h 6879102"/>
              <a:gd name="connsiteX8" fmla="*/ 2644726 w 2726976"/>
              <a:gd name="connsiteY8" fmla="*/ 6879102 h 6879102"/>
              <a:gd name="connsiteX9" fmla="*/ 56271 w 2726976"/>
              <a:gd name="connsiteY9" fmla="*/ 6822831 h 6879102"/>
              <a:gd name="connsiteX10" fmla="*/ 0 w 2726976"/>
              <a:gd name="connsiteY10" fmla="*/ 0 h 6879102"/>
              <a:gd name="connsiteX0" fmla="*/ 0 w 2726976"/>
              <a:gd name="connsiteY0" fmla="*/ 0 h 6879102"/>
              <a:gd name="connsiteX1" fmla="*/ 858130 w 2726976"/>
              <a:gd name="connsiteY1" fmla="*/ 2 h 6879102"/>
              <a:gd name="connsiteX2" fmla="*/ 661183 w 2726976"/>
              <a:gd name="connsiteY2" fmla="*/ 2067951 h 6879102"/>
              <a:gd name="connsiteX3" fmla="*/ 1308296 w 2726976"/>
              <a:gd name="connsiteY3" fmla="*/ 2518117 h 6879102"/>
              <a:gd name="connsiteX4" fmla="*/ 731520 w 2726976"/>
              <a:gd name="connsiteY4" fmla="*/ 2827606 h 6879102"/>
              <a:gd name="connsiteX5" fmla="*/ 506438 w 2726976"/>
              <a:gd name="connsiteY5" fmla="*/ 3502856 h 6879102"/>
              <a:gd name="connsiteX6" fmla="*/ 295422 w 2726976"/>
              <a:gd name="connsiteY6" fmla="*/ 4487594 h 6879102"/>
              <a:gd name="connsiteX7" fmla="*/ 295423 w 2726976"/>
              <a:gd name="connsiteY7" fmla="*/ 4572000 h 6879102"/>
              <a:gd name="connsiteX8" fmla="*/ 253220 w 2726976"/>
              <a:gd name="connsiteY8" fmla="*/ 6161649 h 6879102"/>
              <a:gd name="connsiteX9" fmla="*/ 2644726 w 2726976"/>
              <a:gd name="connsiteY9" fmla="*/ 6879102 h 6879102"/>
              <a:gd name="connsiteX10" fmla="*/ 56271 w 2726976"/>
              <a:gd name="connsiteY10" fmla="*/ 6822831 h 6879102"/>
              <a:gd name="connsiteX11" fmla="*/ 0 w 2726976"/>
              <a:gd name="connsiteY11" fmla="*/ 0 h 6879102"/>
              <a:gd name="connsiteX0" fmla="*/ 0 w 2725973"/>
              <a:gd name="connsiteY0" fmla="*/ 0 h 6879102"/>
              <a:gd name="connsiteX1" fmla="*/ 858130 w 2725973"/>
              <a:gd name="connsiteY1" fmla="*/ 2 h 6879102"/>
              <a:gd name="connsiteX2" fmla="*/ 661183 w 2725973"/>
              <a:gd name="connsiteY2" fmla="*/ 2067951 h 6879102"/>
              <a:gd name="connsiteX3" fmla="*/ 1308296 w 2725973"/>
              <a:gd name="connsiteY3" fmla="*/ 2518117 h 6879102"/>
              <a:gd name="connsiteX4" fmla="*/ 731520 w 2725973"/>
              <a:gd name="connsiteY4" fmla="*/ 2827606 h 6879102"/>
              <a:gd name="connsiteX5" fmla="*/ 506438 w 2725973"/>
              <a:gd name="connsiteY5" fmla="*/ 3502856 h 6879102"/>
              <a:gd name="connsiteX6" fmla="*/ 295422 w 2725973"/>
              <a:gd name="connsiteY6" fmla="*/ 4487594 h 6879102"/>
              <a:gd name="connsiteX7" fmla="*/ 295423 w 2725973"/>
              <a:gd name="connsiteY7" fmla="*/ 4572000 h 6879102"/>
              <a:gd name="connsiteX8" fmla="*/ 211017 w 2725973"/>
              <a:gd name="connsiteY8" fmla="*/ 5894363 h 6879102"/>
              <a:gd name="connsiteX9" fmla="*/ 2644726 w 2725973"/>
              <a:gd name="connsiteY9" fmla="*/ 6879102 h 6879102"/>
              <a:gd name="connsiteX10" fmla="*/ 56271 w 2725973"/>
              <a:gd name="connsiteY10" fmla="*/ 6822831 h 6879102"/>
              <a:gd name="connsiteX11" fmla="*/ 0 w 2725973"/>
              <a:gd name="connsiteY11" fmla="*/ 0 h 6879102"/>
              <a:gd name="connsiteX0" fmla="*/ 0 w 2647330"/>
              <a:gd name="connsiteY0" fmla="*/ 0 h 6879102"/>
              <a:gd name="connsiteX1" fmla="*/ 858130 w 2647330"/>
              <a:gd name="connsiteY1" fmla="*/ 2 h 6879102"/>
              <a:gd name="connsiteX2" fmla="*/ 661183 w 2647330"/>
              <a:gd name="connsiteY2" fmla="*/ 2067951 h 6879102"/>
              <a:gd name="connsiteX3" fmla="*/ 1308296 w 2647330"/>
              <a:gd name="connsiteY3" fmla="*/ 2518117 h 6879102"/>
              <a:gd name="connsiteX4" fmla="*/ 731520 w 2647330"/>
              <a:gd name="connsiteY4" fmla="*/ 2827606 h 6879102"/>
              <a:gd name="connsiteX5" fmla="*/ 506438 w 2647330"/>
              <a:gd name="connsiteY5" fmla="*/ 3502856 h 6879102"/>
              <a:gd name="connsiteX6" fmla="*/ 295422 w 2647330"/>
              <a:gd name="connsiteY6" fmla="*/ 4487594 h 6879102"/>
              <a:gd name="connsiteX7" fmla="*/ 295423 w 2647330"/>
              <a:gd name="connsiteY7" fmla="*/ 4572000 h 6879102"/>
              <a:gd name="connsiteX8" fmla="*/ 211017 w 2647330"/>
              <a:gd name="connsiteY8" fmla="*/ 5894363 h 6879102"/>
              <a:gd name="connsiteX9" fmla="*/ 1111350 w 2647330"/>
              <a:gd name="connsiteY9" fmla="*/ 6499274 h 6879102"/>
              <a:gd name="connsiteX10" fmla="*/ 2644726 w 2647330"/>
              <a:gd name="connsiteY10" fmla="*/ 6879102 h 6879102"/>
              <a:gd name="connsiteX11" fmla="*/ 56271 w 2647330"/>
              <a:gd name="connsiteY11" fmla="*/ 6822831 h 6879102"/>
              <a:gd name="connsiteX12" fmla="*/ 0 w 2647330"/>
              <a:gd name="connsiteY12" fmla="*/ 0 h 6879102"/>
              <a:gd name="connsiteX0" fmla="*/ 0 w 2647330"/>
              <a:gd name="connsiteY0" fmla="*/ 0 h 6879102"/>
              <a:gd name="connsiteX1" fmla="*/ 858130 w 2647330"/>
              <a:gd name="connsiteY1" fmla="*/ 2 h 6879102"/>
              <a:gd name="connsiteX2" fmla="*/ 661183 w 2647330"/>
              <a:gd name="connsiteY2" fmla="*/ 2067951 h 6879102"/>
              <a:gd name="connsiteX3" fmla="*/ 1308296 w 2647330"/>
              <a:gd name="connsiteY3" fmla="*/ 2518117 h 6879102"/>
              <a:gd name="connsiteX4" fmla="*/ 731520 w 2647330"/>
              <a:gd name="connsiteY4" fmla="*/ 2827606 h 6879102"/>
              <a:gd name="connsiteX5" fmla="*/ 506438 w 2647330"/>
              <a:gd name="connsiteY5" fmla="*/ 3502856 h 6879102"/>
              <a:gd name="connsiteX6" fmla="*/ 295422 w 2647330"/>
              <a:gd name="connsiteY6" fmla="*/ 4487594 h 6879102"/>
              <a:gd name="connsiteX7" fmla="*/ 295423 w 2647330"/>
              <a:gd name="connsiteY7" fmla="*/ 4572000 h 6879102"/>
              <a:gd name="connsiteX8" fmla="*/ 112544 w 2647330"/>
              <a:gd name="connsiteY8" fmla="*/ 5205046 h 6879102"/>
              <a:gd name="connsiteX9" fmla="*/ 211017 w 2647330"/>
              <a:gd name="connsiteY9" fmla="*/ 5894363 h 6879102"/>
              <a:gd name="connsiteX10" fmla="*/ 1111350 w 2647330"/>
              <a:gd name="connsiteY10" fmla="*/ 6499274 h 6879102"/>
              <a:gd name="connsiteX11" fmla="*/ 2644726 w 2647330"/>
              <a:gd name="connsiteY11" fmla="*/ 6879102 h 6879102"/>
              <a:gd name="connsiteX12" fmla="*/ 56271 w 2647330"/>
              <a:gd name="connsiteY12" fmla="*/ 6822831 h 6879102"/>
              <a:gd name="connsiteX13" fmla="*/ 0 w 2647330"/>
              <a:gd name="connsiteY13" fmla="*/ 0 h 6879102"/>
              <a:gd name="connsiteX0" fmla="*/ 0 w 2647330"/>
              <a:gd name="connsiteY0" fmla="*/ 0 h 6879102"/>
              <a:gd name="connsiteX1" fmla="*/ 858130 w 2647330"/>
              <a:gd name="connsiteY1" fmla="*/ 2 h 6879102"/>
              <a:gd name="connsiteX2" fmla="*/ 661183 w 2647330"/>
              <a:gd name="connsiteY2" fmla="*/ 2067951 h 6879102"/>
              <a:gd name="connsiteX3" fmla="*/ 1308296 w 2647330"/>
              <a:gd name="connsiteY3" fmla="*/ 2518117 h 6879102"/>
              <a:gd name="connsiteX4" fmla="*/ 731520 w 2647330"/>
              <a:gd name="connsiteY4" fmla="*/ 2827606 h 6879102"/>
              <a:gd name="connsiteX5" fmla="*/ 506438 w 2647330"/>
              <a:gd name="connsiteY5" fmla="*/ 3502856 h 6879102"/>
              <a:gd name="connsiteX6" fmla="*/ 1252027 w 2647330"/>
              <a:gd name="connsiteY6" fmla="*/ 4515729 h 6879102"/>
              <a:gd name="connsiteX7" fmla="*/ 295422 w 2647330"/>
              <a:gd name="connsiteY7" fmla="*/ 4487594 h 6879102"/>
              <a:gd name="connsiteX8" fmla="*/ 295423 w 2647330"/>
              <a:gd name="connsiteY8" fmla="*/ 4572000 h 6879102"/>
              <a:gd name="connsiteX9" fmla="*/ 112544 w 2647330"/>
              <a:gd name="connsiteY9" fmla="*/ 5205046 h 6879102"/>
              <a:gd name="connsiteX10" fmla="*/ 211017 w 2647330"/>
              <a:gd name="connsiteY10" fmla="*/ 5894363 h 6879102"/>
              <a:gd name="connsiteX11" fmla="*/ 1111350 w 2647330"/>
              <a:gd name="connsiteY11" fmla="*/ 6499274 h 6879102"/>
              <a:gd name="connsiteX12" fmla="*/ 2644726 w 2647330"/>
              <a:gd name="connsiteY12" fmla="*/ 6879102 h 6879102"/>
              <a:gd name="connsiteX13" fmla="*/ 56271 w 2647330"/>
              <a:gd name="connsiteY13" fmla="*/ 6822831 h 6879102"/>
              <a:gd name="connsiteX14" fmla="*/ 0 w 2647330"/>
              <a:gd name="connsiteY14" fmla="*/ 0 h 6879102"/>
              <a:gd name="connsiteX0" fmla="*/ 0 w 2647330"/>
              <a:gd name="connsiteY0" fmla="*/ 0 h 6879102"/>
              <a:gd name="connsiteX1" fmla="*/ 858130 w 2647330"/>
              <a:gd name="connsiteY1" fmla="*/ 2 h 6879102"/>
              <a:gd name="connsiteX2" fmla="*/ 661183 w 2647330"/>
              <a:gd name="connsiteY2" fmla="*/ 2067951 h 6879102"/>
              <a:gd name="connsiteX3" fmla="*/ 1308296 w 2647330"/>
              <a:gd name="connsiteY3" fmla="*/ 2518117 h 6879102"/>
              <a:gd name="connsiteX4" fmla="*/ 731520 w 2647330"/>
              <a:gd name="connsiteY4" fmla="*/ 2827606 h 6879102"/>
              <a:gd name="connsiteX5" fmla="*/ 506438 w 2647330"/>
              <a:gd name="connsiteY5" fmla="*/ 3502856 h 6879102"/>
              <a:gd name="connsiteX6" fmla="*/ 1252027 w 2647330"/>
              <a:gd name="connsiteY6" fmla="*/ 4515729 h 6879102"/>
              <a:gd name="connsiteX7" fmla="*/ 295422 w 2647330"/>
              <a:gd name="connsiteY7" fmla="*/ 4487594 h 6879102"/>
              <a:gd name="connsiteX8" fmla="*/ 422032 w 2647330"/>
              <a:gd name="connsiteY8" fmla="*/ 4698610 h 6879102"/>
              <a:gd name="connsiteX9" fmla="*/ 112544 w 2647330"/>
              <a:gd name="connsiteY9" fmla="*/ 5205046 h 6879102"/>
              <a:gd name="connsiteX10" fmla="*/ 211017 w 2647330"/>
              <a:gd name="connsiteY10" fmla="*/ 5894363 h 6879102"/>
              <a:gd name="connsiteX11" fmla="*/ 1111350 w 2647330"/>
              <a:gd name="connsiteY11" fmla="*/ 6499274 h 6879102"/>
              <a:gd name="connsiteX12" fmla="*/ 2644726 w 2647330"/>
              <a:gd name="connsiteY12" fmla="*/ 6879102 h 6879102"/>
              <a:gd name="connsiteX13" fmla="*/ 56271 w 2647330"/>
              <a:gd name="connsiteY13" fmla="*/ 6822831 h 6879102"/>
              <a:gd name="connsiteX14" fmla="*/ 0 w 2647330"/>
              <a:gd name="connsiteY14" fmla="*/ 0 h 6879102"/>
              <a:gd name="connsiteX0" fmla="*/ 0 w 2647330"/>
              <a:gd name="connsiteY0" fmla="*/ 0 h 6879102"/>
              <a:gd name="connsiteX1" fmla="*/ 858130 w 2647330"/>
              <a:gd name="connsiteY1" fmla="*/ 2 h 6879102"/>
              <a:gd name="connsiteX2" fmla="*/ 661183 w 2647330"/>
              <a:gd name="connsiteY2" fmla="*/ 2067951 h 6879102"/>
              <a:gd name="connsiteX3" fmla="*/ 1308296 w 2647330"/>
              <a:gd name="connsiteY3" fmla="*/ 2518117 h 6879102"/>
              <a:gd name="connsiteX4" fmla="*/ 731520 w 2647330"/>
              <a:gd name="connsiteY4" fmla="*/ 2827606 h 6879102"/>
              <a:gd name="connsiteX5" fmla="*/ 506438 w 2647330"/>
              <a:gd name="connsiteY5" fmla="*/ 3502856 h 6879102"/>
              <a:gd name="connsiteX6" fmla="*/ 1252027 w 2647330"/>
              <a:gd name="connsiteY6" fmla="*/ 4515729 h 6879102"/>
              <a:gd name="connsiteX7" fmla="*/ 295422 w 2647330"/>
              <a:gd name="connsiteY7" fmla="*/ 4487594 h 6879102"/>
              <a:gd name="connsiteX8" fmla="*/ 422032 w 2647330"/>
              <a:gd name="connsiteY8" fmla="*/ 4698610 h 6879102"/>
              <a:gd name="connsiteX9" fmla="*/ 112544 w 2647330"/>
              <a:gd name="connsiteY9" fmla="*/ 5205046 h 6879102"/>
              <a:gd name="connsiteX10" fmla="*/ 211017 w 2647330"/>
              <a:gd name="connsiteY10" fmla="*/ 5894363 h 6879102"/>
              <a:gd name="connsiteX11" fmla="*/ 1111350 w 2647330"/>
              <a:gd name="connsiteY11" fmla="*/ 6499274 h 6879102"/>
              <a:gd name="connsiteX12" fmla="*/ 2644726 w 2647330"/>
              <a:gd name="connsiteY12" fmla="*/ 6879102 h 6879102"/>
              <a:gd name="connsiteX13" fmla="*/ 56271 w 2647330"/>
              <a:gd name="connsiteY13" fmla="*/ 6822831 h 6879102"/>
              <a:gd name="connsiteX14" fmla="*/ 0 w 2647330"/>
              <a:gd name="connsiteY14" fmla="*/ 0 h 6879102"/>
              <a:gd name="connsiteX0" fmla="*/ 0 w 2647330"/>
              <a:gd name="connsiteY0" fmla="*/ 0 h 6879102"/>
              <a:gd name="connsiteX1" fmla="*/ 858130 w 2647330"/>
              <a:gd name="connsiteY1" fmla="*/ 2 h 6879102"/>
              <a:gd name="connsiteX2" fmla="*/ 661183 w 2647330"/>
              <a:gd name="connsiteY2" fmla="*/ 2067951 h 6879102"/>
              <a:gd name="connsiteX3" fmla="*/ 1308296 w 2647330"/>
              <a:gd name="connsiteY3" fmla="*/ 2518117 h 6879102"/>
              <a:gd name="connsiteX4" fmla="*/ 731520 w 2647330"/>
              <a:gd name="connsiteY4" fmla="*/ 2827606 h 6879102"/>
              <a:gd name="connsiteX5" fmla="*/ 506438 w 2647330"/>
              <a:gd name="connsiteY5" fmla="*/ 3502856 h 6879102"/>
              <a:gd name="connsiteX6" fmla="*/ 1252027 w 2647330"/>
              <a:gd name="connsiteY6" fmla="*/ 4515729 h 6879102"/>
              <a:gd name="connsiteX7" fmla="*/ 773723 w 2647330"/>
              <a:gd name="connsiteY7" fmla="*/ 4459459 h 6879102"/>
              <a:gd name="connsiteX8" fmla="*/ 422032 w 2647330"/>
              <a:gd name="connsiteY8" fmla="*/ 4698610 h 6879102"/>
              <a:gd name="connsiteX9" fmla="*/ 112544 w 2647330"/>
              <a:gd name="connsiteY9" fmla="*/ 5205046 h 6879102"/>
              <a:gd name="connsiteX10" fmla="*/ 211017 w 2647330"/>
              <a:gd name="connsiteY10" fmla="*/ 5894363 h 6879102"/>
              <a:gd name="connsiteX11" fmla="*/ 1111350 w 2647330"/>
              <a:gd name="connsiteY11" fmla="*/ 6499274 h 6879102"/>
              <a:gd name="connsiteX12" fmla="*/ 2644726 w 2647330"/>
              <a:gd name="connsiteY12" fmla="*/ 6879102 h 6879102"/>
              <a:gd name="connsiteX13" fmla="*/ 56271 w 2647330"/>
              <a:gd name="connsiteY13" fmla="*/ 6822831 h 6879102"/>
              <a:gd name="connsiteX14" fmla="*/ 0 w 2647330"/>
              <a:gd name="connsiteY14" fmla="*/ 0 h 6879102"/>
              <a:gd name="connsiteX0" fmla="*/ 0 w 2647330"/>
              <a:gd name="connsiteY0" fmla="*/ 0 h 6879102"/>
              <a:gd name="connsiteX1" fmla="*/ 858130 w 2647330"/>
              <a:gd name="connsiteY1" fmla="*/ 2 h 6879102"/>
              <a:gd name="connsiteX2" fmla="*/ 661183 w 2647330"/>
              <a:gd name="connsiteY2" fmla="*/ 2067951 h 6879102"/>
              <a:gd name="connsiteX3" fmla="*/ 1308296 w 2647330"/>
              <a:gd name="connsiteY3" fmla="*/ 2518117 h 6879102"/>
              <a:gd name="connsiteX4" fmla="*/ 731520 w 2647330"/>
              <a:gd name="connsiteY4" fmla="*/ 2827606 h 6879102"/>
              <a:gd name="connsiteX5" fmla="*/ 506438 w 2647330"/>
              <a:gd name="connsiteY5" fmla="*/ 3502856 h 6879102"/>
              <a:gd name="connsiteX6" fmla="*/ 1252027 w 2647330"/>
              <a:gd name="connsiteY6" fmla="*/ 4515729 h 6879102"/>
              <a:gd name="connsiteX7" fmla="*/ 1195754 w 2647330"/>
              <a:gd name="connsiteY7" fmla="*/ 4501663 h 6879102"/>
              <a:gd name="connsiteX8" fmla="*/ 422032 w 2647330"/>
              <a:gd name="connsiteY8" fmla="*/ 4698610 h 6879102"/>
              <a:gd name="connsiteX9" fmla="*/ 112544 w 2647330"/>
              <a:gd name="connsiteY9" fmla="*/ 5205046 h 6879102"/>
              <a:gd name="connsiteX10" fmla="*/ 211017 w 2647330"/>
              <a:gd name="connsiteY10" fmla="*/ 5894363 h 6879102"/>
              <a:gd name="connsiteX11" fmla="*/ 1111350 w 2647330"/>
              <a:gd name="connsiteY11" fmla="*/ 6499274 h 6879102"/>
              <a:gd name="connsiteX12" fmla="*/ 2644726 w 2647330"/>
              <a:gd name="connsiteY12" fmla="*/ 6879102 h 6879102"/>
              <a:gd name="connsiteX13" fmla="*/ 56271 w 2647330"/>
              <a:gd name="connsiteY13" fmla="*/ 6822831 h 6879102"/>
              <a:gd name="connsiteX14" fmla="*/ 0 w 2647330"/>
              <a:gd name="connsiteY14" fmla="*/ 0 h 6879102"/>
              <a:gd name="connsiteX0" fmla="*/ 0 w 2647330"/>
              <a:gd name="connsiteY0" fmla="*/ 0 h 6879102"/>
              <a:gd name="connsiteX1" fmla="*/ 858130 w 2647330"/>
              <a:gd name="connsiteY1" fmla="*/ 2 h 6879102"/>
              <a:gd name="connsiteX2" fmla="*/ 661183 w 2647330"/>
              <a:gd name="connsiteY2" fmla="*/ 2067951 h 6879102"/>
              <a:gd name="connsiteX3" fmla="*/ 1308296 w 2647330"/>
              <a:gd name="connsiteY3" fmla="*/ 2518117 h 6879102"/>
              <a:gd name="connsiteX4" fmla="*/ 731520 w 2647330"/>
              <a:gd name="connsiteY4" fmla="*/ 2827606 h 6879102"/>
              <a:gd name="connsiteX5" fmla="*/ 576776 w 2647330"/>
              <a:gd name="connsiteY5" fmla="*/ 3657601 h 6879102"/>
              <a:gd name="connsiteX6" fmla="*/ 1252027 w 2647330"/>
              <a:gd name="connsiteY6" fmla="*/ 4515729 h 6879102"/>
              <a:gd name="connsiteX7" fmla="*/ 1195754 w 2647330"/>
              <a:gd name="connsiteY7" fmla="*/ 4501663 h 6879102"/>
              <a:gd name="connsiteX8" fmla="*/ 422032 w 2647330"/>
              <a:gd name="connsiteY8" fmla="*/ 4698610 h 6879102"/>
              <a:gd name="connsiteX9" fmla="*/ 112544 w 2647330"/>
              <a:gd name="connsiteY9" fmla="*/ 5205046 h 6879102"/>
              <a:gd name="connsiteX10" fmla="*/ 211017 w 2647330"/>
              <a:gd name="connsiteY10" fmla="*/ 5894363 h 6879102"/>
              <a:gd name="connsiteX11" fmla="*/ 1111350 w 2647330"/>
              <a:gd name="connsiteY11" fmla="*/ 6499274 h 6879102"/>
              <a:gd name="connsiteX12" fmla="*/ 2644726 w 2647330"/>
              <a:gd name="connsiteY12" fmla="*/ 6879102 h 6879102"/>
              <a:gd name="connsiteX13" fmla="*/ 56271 w 2647330"/>
              <a:gd name="connsiteY13" fmla="*/ 6822831 h 6879102"/>
              <a:gd name="connsiteX14" fmla="*/ 0 w 2647330"/>
              <a:gd name="connsiteY14" fmla="*/ 0 h 6879102"/>
              <a:gd name="connsiteX0" fmla="*/ 0 w 2647330"/>
              <a:gd name="connsiteY0" fmla="*/ 0 h 6879102"/>
              <a:gd name="connsiteX1" fmla="*/ 858130 w 2647330"/>
              <a:gd name="connsiteY1" fmla="*/ 2 h 6879102"/>
              <a:gd name="connsiteX2" fmla="*/ 661183 w 2647330"/>
              <a:gd name="connsiteY2" fmla="*/ 2067951 h 6879102"/>
              <a:gd name="connsiteX3" fmla="*/ 1308296 w 2647330"/>
              <a:gd name="connsiteY3" fmla="*/ 2518117 h 6879102"/>
              <a:gd name="connsiteX4" fmla="*/ 731520 w 2647330"/>
              <a:gd name="connsiteY4" fmla="*/ 2827606 h 6879102"/>
              <a:gd name="connsiteX5" fmla="*/ 576776 w 2647330"/>
              <a:gd name="connsiteY5" fmla="*/ 3657601 h 6879102"/>
              <a:gd name="connsiteX6" fmla="*/ 1252027 w 2647330"/>
              <a:gd name="connsiteY6" fmla="*/ 4515729 h 6879102"/>
              <a:gd name="connsiteX7" fmla="*/ 1266093 w 2647330"/>
              <a:gd name="connsiteY7" fmla="*/ 4501663 h 6879102"/>
              <a:gd name="connsiteX8" fmla="*/ 422032 w 2647330"/>
              <a:gd name="connsiteY8" fmla="*/ 4698610 h 6879102"/>
              <a:gd name="connsiteX9" fmla="*/ 112544 w 2647330"/>
              <a:gd name="connsiteY9" fmla="*/ 5205046 h 6879102"/>
              <a:gd name="connsiteX10" fmla="*/ 211017 w 2647330"/>
              <a:gd name="connsiteY10" fmla="*/ 5894363 h 6879102"/>
              <a:gd name="connsiteX11" fmla="*/ 1111350 w 2647330"/>
              <a:gd name="connsiteY11" fmla="*/ 6499274 h 6879102"/>
              <a:gd name="connsiteX12" fmla="*/ 2644726 w 2647330"/>
              <a:gd name="connsiteY12" fmla="*/ 6879102 h 6879102"/>
              <a:gd name="connsiteX13" fmla="*/ 56271 w 2647330"/>
              <a:gd name="connsiteY13" fmla="*/ 6822831 h 6879102"/>
              <a:gd name="connsiteX14" fmla="*/ 0 w 2647330"/>
              <a:gd name="connsiteY14" fmla="*/ 0 h 6879102"/>
              <a:gd name="connsiteX0" fmla="*/ 0 w 2647330"/>
              <a:gd name="connsiteY0" fmla="*/ 0 h 6879102"/>
              <a:gd name="connsiteX1" fmla="*/ 858130 w 2647330"/>
              <a:gd name="connsiteY1" fmla="*/ 2 h 6879102"/>
              <a:gd name="connsiteX2" fmla="*/ 168814 w 2647330"/>
              <a:gd name="connsiteY2" fmla="*/ 1097280 h 6879102"/>
              <a:gd name="connsiteX3" fmla="*/ 661183 w 2647330"/>
              <a:gd name="connsiteY3" fmla="*/ 2067951 h 6879102"/>
              <a:gd name="connsiteX4" fmla="*/ 1308296 w 2647330"/>
              <a:gd name="connsiteY4" fmla="*/ 2518117 h 6879102"/>
              <a:gd name="connsiteX5" fmla="*/ 731520 w 2647330"/>
              <a:gd name="connsiteY5" fmla="*/ 2827606 h 6879102"/>
              <a:gd name="connsiteX6" fmla="*/ 576776 w 2647330"/>
              <a:gd name="connsiteY6" fmla="*/ 3657601 h 6879102"/>
              <a:gd name="connsiteX7" fmla="*/ 1252027 w 2647330"/>
              <a:gd name="connsiteY7" fmla="*/ 4515729 h 6879102"/>
              <a:gd name="connsiteX8" fmla="*/ 1266093 w 2647330"/>
              <a:gd name="connsiteY8" fmla="*/ 4501663 h 6879102"/>
              <a:gd name="connsiteX9" fmla="*/ 422032 w 2647330"/>
              <a:gd name="connsiteY9" fmla="*/ 4698610 h 6879102"/>
              <a:gd name="connsiteX10" fmla="*/ 112544 w 2647330"/>
              <a:gd name="connsiteY10" fmla="*/ 5205046 h 6879102"/>
              <a:gd name="connsiteX11" fmla="*/ 211017 w 2647330"/>
              <a:gd name="connsiteY11" fmla="*/ 5894363 h 6879102"/>
              <a:gd name="connsiteX12" fmla="*/ 1111350 w 2647330"/>
              <a:gd name="connsiteY12" fmla="*/ 6499274 h 6879102"/>
              <a:gd name="connsiteX13" fmla="*/ 2644726 w 2647330"/>
              <a:gd name="connsiteY13" fmla="*/ 6879102 h 6879102"/>
              <a:gd name="connsiteX14" fmla="*/ 56271 w 2647330"/>
              <a:gd name="connsiteY14" fmla="*/ 6822831 h 6879102"/>
              <a:gd name="connsiteX15" fmla="*/ 0 w 2647330"/>
              <a:gd name="connsiteY15" fmla="*/ 0 h 6879102"/>
              <a:gd name="connsiteX0" fmla="*/ 0 w 2647330"/>
              <a:gd name="connsiteY0" fmla="*/ 0 h 6879102"/>
              <a:gd name="connsiteX1" fmla="*/ 858130 w 2647330"/>
              <a:gd name="connsiteY1" fmla="*/ 2 h 6879102"/>
              <a:gd name="connsiteX2" fmla="*/ 140679 w 2647330"/>
              <a:gd name="connsiteY2" fmla="*/ 1111348 h 6879102"/>
              <a:gd name="connsiteX3" fmla="*/ 661183 w 2647330"/>
              <a:gd name="connsiteY3" fmla="*/ 2067951 h 6879102"/>
              <a:gd name="connsiteX4" fmla="*/ 1308296 w 2647330"/>
              <a:gd name="connsiteY4" fmla="*/ 2518117 h 6879102"/>
              <a:gd name="connsiteX5" fmla="*/ 731520 w 2647330"/>
              <a:gd name="connsiteY5" fmla="*/ 2827606 h 6879102"/>
              <a:gd name="connsiteX6" fmla="*/ 576776 w 2647330"/>
              <a:gd name="connsiteY6" fmla="*/ 3657601 h 6879102"/>
              <a:gd name="connsiteX7" fmla="*/ 1252027 w 2647330"/>
              <a:gd name="connsiteY7" fmla="*/ 4515729 h 6879102"/>
              <a:gd name="connsiteX8" fmla="*/ 1266093 w 2647330"/>
              <a:gd name="connsiteY8" fmla="*/ 4501663 h 6879102"/>
              <a:gd name="connsiteX9" fmla="*/ 422032 w 2647330"/>
              <a:gd name="connsiteY9" fmla="*/ 4698610 h 6879102"/>
              <a:gd name="connsiteX10" fmla="*/ 112544 w 2647330"/>
              <a:gd name="connsiteY10" fmla="*/ 5205046 h 6879102"/>
              <a:gd name="connsiteX11" fmla="*/ 211017 w 2647330"/>
              <a:gd name="connsiteY11" fmla="*/ 5894363 h 6879102"/>
              <a:gd name="connsiteX12" fmla="*/ 1111350 w 2647330"/>
              <a:gd name="connsiteY12" fmla="*/ 6499274 h 6879102"/>
              <a:gd name="connsiteX13" fmla="*/ 2644726 w 2647330"/>
              <a:gd name="connsiteY13" fmla="*/ 6879102 h 6879102"/>
              <a:gd name="connsiteX14" fmla="*/ 56271 w 2647330"/>
              <a:gd name="connsiteY14" fmla="*/ 6822831 h 6879102"/>
              <a:gd name="connsiteX15" fmla="*/ 0 w 2647330"/>
              <a:gd name="connsiteY15" fmla="*/ 0 h 6879102"/>
              <a:gd name="connsiteX0" fmla="*/ 0 w 2647330"/>
              <a:gd name="connsiteY0" fmla="*/ 0 h 6879102"/>
              <a:gd name="connsiteX1" fmla="*/ 858130 w 2647330"/>
              <a:gd name="connsiteY1" fmla="*/ 2 h 6879102"/>
              <a:gd name="connsiteX2" fmla="*/ 140679 w 2647330"/>
              <a:gd name="connsiteY2" fmla="*/ 1111348 h 6879102"/>
              <a:gd name="connsiteX3" fmla="*/ 661183 w 2647330"/>
              <a:gd name="connsiteY3" fmla="*/ 2067951 h 6879102"/>
              <a:gd name="connsiteX4" fmla="*/ 1308296 w 2647330"/>
              <a:gd name="connsiteY4" fmla="*/ 2518117 h 6879102"/>
              <a:gd name="connsiteX5" fmla="*/ 731520 w 2647330"/>
              <a:gd name="connsiteY5" fmla="*/ 2827606 h 6879102"/>
              <a:gd name="connsiteX6" fmla="*/ 576776 w 2647330"/>
              <a:gd name="connsiteY6" fmla="*/ 3657601 h 6879102"/>
              <a:gd name="connsiteX7" fmla="*/ 1252027 w 2647330"/>
              <a:gd name="connsiteY7" fmla="*/ 4515729 h 6879102"/>
              <a:gd name="connsiteX8" fmla="*/ 1266093 w 2647330"/>
              <a:gd name="connsiteY8" fmla="*/ 4501663 h 6879102"/>
              <a:gd name="connsiteX9" fmla="*/ 422032 w 2647330"/>
              <a:gd name="connsiteY9" fmla="*/ 4698610 h 6879102"/>
              <a:gd name="connsiteX10" fmla="*/ 112544 w 2647330"/>
              <a:gd name="connsiteY10" fmla="*/ 5205046 h 6879102"/>
              <a:gd name="connsiteX11" fmla="*/ 211017 w 2647330"/>
              <a:gd name="connsiteY11" fmla="*/ 5894363 h 6879102"/>
              <a:gd name="connsiteX12" fmla="*/ 1111350 w 2647330"/>
              <a:gd name="connsiteY12" fmla="*/ 6499274 h 6879102"/>
              <a:gd name="connsiteX13" fmla="*/ 2644726 w 2647330"/>
              <a:gd name="connsiteY13" fmla="*/ 6879102 h 6879102"/>
              <a:gd name="connsiteX14" fmla="*/ 56271 w 2647330"/>
              <a:gd name="connsiteY14" fmla="*/ 6822831 h 6879102"/>
              <a:gd name="connsiteX15" fmla="*/ 0 w 2647330"/>
              <a:gd name="connsiteY15" fmla="*/ 0 h 6879102"/>
              <a:gd name="connsiteX0" fmla="*/ 0 w 2647330"/>
              <a:gd name="connsiteY0" fmla="*/ 0 h 6879102"/>
              <a:gd name="connsiteX1" fmla="*/ 858130 w 2647330"/>
              <a:gd name="connsiteY1" fmla="*/ 2 h 6879102"/>
              <a:gd name="connsiteX2" fmla="*/ 140679 w 2647330"/>
              <a:gd name="connsiteY2" fmla="*/ 1111348 h 6879102"/>
              <a:gd name="connsiteX3" fmla="*/ 365762 w 2647330"/>
              <a:gd name="connsiteY3" fmla="*/ 1645920 h 6879102"/>
              <a:gd name="connsiteX4" fmla="*/ 661183 w 2647330"/>
              <a:gd name="connsiteY4" fmla="*/ 2067951 h 6879102"/>
              <a:gd name="connsiteX5" fmla="*/ 1308296 w 2647330"/>
              <a:gd name="connsiteY5" fmla="*/ 2518117 h 6879102"/>
              <a:gd name="connsiteX6" fmla="*/ 731520 w 2647330"/>
              <a:gd name="connsiteY6" fmla="*/ 2827606 h 6879102"/>
              <a:gd name="connsiteX7" fmla="*/ 576776 w 2647330"/>
              <a:gd name="connsiteY7" fmla="*/ 3657601 h 6879102"/>
              <a:gd name="connsiteX8" fmla="*/ 1252027 w 2647330"/>
              <a:gd name="connsiteY8" fmla="*/ 4515729 h 6879102"/>
              <a:gd name="connsiteX9" fmla="*/ 1266093 w 2647330"/>
              <a:gd name="connsiteY9" fmla="*/ 4501663 h 6879102"/>
              <a:gd name="connsiteX10" fmla="*/ 422032 w 2647330"/>
              <a:gd name="connsiteY10" fmla="*/ 4698610 h 6879102"/>
              <a:gd name="connsiteX11" fmla="*/ 112544 w 2647330"/>
              <a:gd name="connsiteY11" fmla="*/ 5205046 h 6879102"/>
              <a:gd name="connsiteX12" fmla="*/ 211017 w 2647330"/>
              <a:gd name="connsiteY12" fmla="*/ 5894363 h 6879102"/>
              <a:gd name="connsiteX13" fmla="*/ 1111350 w 2647330"/>
              <a:gd name="connsiteY13" fmla="*/ 6499274 h 6879102"/>
              <a:gd name="connsiteX14" fmla="*/ 2644726 w 2647330"/>
              <a:gd name="connsiteY14" fmla="*/ 6879102 h 6879102"/>
              <a:gd name="connsiteX15" fmla="*/ 56271 w 2647330"/>
              <a:gd name="connsiteY15" fmla="*/ 6822831 h 6879102"/>
              <a:gd name="connsiteX16" fmla="*/ 0 w 2647330"/>
              <a:gd name="connsiteY16" fmla="*/ 0 h 6879102"/>
              <a:gd name="connsiteX0" fmla="*/ 0 w 2647330"/>
              <a:gd name="connsiteY0" fmla="*/ 0 h 6879102"/>
              <a:gd name="connsiteX1" fmla="*/ 858130 w 2647330"/>
              <a:gd name="connsiteY1" fmla="*/ 2 h 6879102"/>
              <a:gd name="connsiteX2" fmla="*/ 140679 w 2647330"/>
              <a:gd name="connsiteY2" fmla="*/ 1111348 h 6879102"/>
              <a:gd name="connsiteX3" fmla="*/ 365762 w 2647330"/>
              <a:gd name="connsiteY3" fmla="*/ 2138290 h 6879102"/>
              <a:gd name="connsiteX4" fmla="*/ 661183 w 2647330"/>
              <a:gd name="connsiteY4" fmla="*/ 2067951 h 6879102"/>
              <a:gd name="connsiteX5" fmla="*/ 1308296 w 2647330"/>
              <a:gd name="connsiteY5" fmla="*/ 2518117 h 6879102"/>
              <a:gd name="connsiteX6" fmla="*/ 731520 w 2647330"/>
              <a:gd name="connsiteY6" fmla="*/ 2827606 h 6879102"/>
              <a:gd name="connsiteX7" fmla="*/ 576776 w 2647330"/>
              <a:gd name="connsiteY7" fmla="*/ 3657601 h 6879102"/>
              <a:gd name="connsiteX8" fmla="*/ 1252027 w 2647330"/>
              <a:gd name="connsiteY8" fmla="*/ 4515729 h 6879102"/>
              <a:gd name="connsiteX9" fmla="*/ 1266093 w 2647330"/>
              <a:gd name="connsiteY9" fmla="*/ 4501663 h 6879102"/>
              <a:gd name="connsiteX10" fmla="*/ 422032 w 2647330"/>
              <a:gd name="connsiteY10" fmla="*/ 4698610 h 6879102"/>
              <a:gd name="connsiteX11" fmla="*/ 112544 w 2647330"/>
              <a:gd name="connsiteY11" fmla="*/ 5205046 h 6879102"/>
              <a:gd name="connsiteX12" fmla="*/ 211017 w 2647330"/>
              <a:gd name="connsiteY12" fmla="*/ 5894363 h 6879102"/>
              <a:gd name="connsiteX13" fmla="*/ 1111350 w 2647330"/>
              <a:gd name="connsiteY13" fmla="*/ 6499274 h 6879102"/>
              <a:gd name="connsiteX14" fmla="*/ 2644726 w 2647330"/>
              <a:gd name="connsiteY14" fmla="*/ 6879102 h 6879102"/>
              <a:gd name="connsiteX15" fmla="*/ 56271 w 2647330"/>
              <a:gd name="connsiteY15" fmla="*/ 6822831 h 6879102"/>
              <a:gd name="connsiteX16" fmla="*/ 0 w 2647330"/>
              <a:gd name="connsiteY16" fmla="*/ 0 h 6879102"/>
              <a:gd name="connsiteX0" fmla="*/ 0 w 2647330"/>
              <a:gd name="connsiteY0" fmla="*/ 0 h 6879102"/>
              <a:gd name="connsiteX1" fmla="*/ 858130 w 2647330"/>
              <a:gd name="connsiteY1" fmla="*/ 2 h 6879102"/>
              <a:gd name="connsiteX2" fmla="*/ 28137 w 2647330"/>
              <a:gd name="connsiteY2" fmla="*/ 1125416 h 6879102"/>
              <a:gd name="connsiteX3" fmla="*/ 365762 w 2647330"/>
              <a:gd name="connsiteY3" fmla="*/ 2138290 h 6879102"/>
              <a:gd name="connsiteX4" fmla="*/ 661183 w 2647330"/>
              <a:gd name="connsiteY4" fmla="*/ 2067951 h 6879102"/>
              <a:gd name="connsiteX5" fmla="*/ 1308296 w 2647330"/>
              <a:gd name="connsiteY5" fmla="*/ 2518117 h 6879102"/>
              <a:gd name="connsiteX6" fmla="*/ 731520 w 2647330"/>
              <a:gd name="connsiteY6" fmla="*/ 2827606 h 6879102"/>
              <a:gd name="connsiteX7" fmla="*/ 576776 w 2647330"/>
              <a:gd name="connsiteY7" fmla="*/ 3657601 h 6879102"/>
              <a:gd name="connsiteX8" fmla="*/ 1252027 w 2647330"/>
              <a:gd name="connsiteY8" fmla="*/ 4515729 h 6879102"/>
              <a:gd name="connsiteX9" fmla="*/ 1266093 w 2647330"/>
              <a:gd name="connsiteY9" fmla="*/ 4501663 h 6879102"/>
              <a:gd name="connsiteX10" fmla="*/ 422032 w 2647330"/>
              <a:gd name="connsiteY10" fmla="*/ 4698610 h 6879102"/>
              <a:gd name="connsiteX11" fmla="*/ 112544 w 2647330"/>
              <a:gd name="connsiteY11" fmla="*/ 5205046 h 6879102"/>
              <a:gd name="connsiteX12" fmla="*/ 211017 w 2647330"/>
              <a:gd name="connsiteY12" fmla="*/ 5894363 h 6879102"/>
              <a:gd name="connsiteX13" fmla="*/ 1111350 w 2647330"/>
              <a:gd name="connsiteY13" fmla="*/ 6499274 h 6879102"/>
              <a:gd name="connsiteX14" fmla="*/ 2644726 w 2647330"/>
              <a:gd name="connsiteY14" fmla="*/ 6879102 h 6879102"/>
              <a:gd name="connsiteX15" fmla="*/ 56271 w 2647330"/>
              <a:gd name="connsiteY15" fmla="*/ 6822831 h 6879102"/>
              <a:gd name="connsiteX16" fmla="*/ 0 w 2647330"/>
              <a:gd name="connsiteY16" fmla="*/ 0 h 6879102"/>
              <a:gd name="connsiteX0" fmla="*/ 0 w 2647330"/>
              <a:gd name="connsiteY0" fmla="*/ 0 h 6879102"/>
              <a:gd name="connsiteX1" fmla="*/ 858130 w 2647330"/>
              <a:gd name="connsiteY1" fmla="*/ 2 h 6879102"/>
              <a:gd name="connsiteX2" fmla="*/ 42205 w 2647330"/>
              <a:gd name="connsiteY2" fmla="*/ 1223889 h 6879102"/>
              <a:gd name="connsiteX3" fmla="*/ 365762 w 2647330"/>
              <a:gd name="connsiteY3" fmla="*/ 2138290 h 6879102"/>
              <a:gd name="connsiteX4" fmla="*/ 661183 w 2647330"/>
              <a:gd name="connsiteY4" fmla="*/ 2067951 h 6879102"/>
              <a:gd name="connsiteX5" fmla="*/ 1308296 w 2647330"/>
              <a:gd name="connsiteY5" fmla="*/ 2518117 h 6879102"/>
              <a:gd name="connsiteX6" fmla="*/ 731520 w 2647330"/>
              <a:gd name="connsiteY6" fmla="*/ 2827606 h 6879102"/>
              <a:gd name="connsiteX7" fmla="*/ 576776 w 2647330"/>
              <a:gd name="connsiteY7" fmla="*/ 3657601 h 6879102"/>
              <a:gd name="connsiteX8" fmla="*/ 1252027 w 2647330"/>
              <a:gd name="connsiteY8" fmla="*/ 4515729 h 6879102"/>
              <a:gd name="connsiteX9" fmla="*/ 1266093 w 2647330"/>
              <a:gd name="connsiteY9" fmla="*/ 4501663 h 6879102"/>
              <a:gd name="connsiteX10" fmla="*/ 422032 w 2647330"/>
              <a:gd name="connsiteY10" fmla="*/ 4698610 h 6879102"/>
              <a:gd name="connsiteX11" fmla="*/ 112544 w 2647330"/>
              <a:gd name="connsiteY11" fmla="*/ 5205046 h 6879102"/>
              <a:gd name="connsiteX12" fmla="*/ 211017 w 2647330"/>
              <a:gd name="connsiteY12" fmla="*/ 5894363 h 6879102"/>
              <a:gd name="connsiteX13" fmla="*/ 1111350 w 2647330"/>
              <a:gd name="connsiteY13" fmla="*/ 6499274 h 6879102"/>
              <a:gd name="connsiteX14" fmla="*/ 2644726 w 2647330"/>
              <a:gd name="connsiteY14" fmla="*/ 6879102 h 6879102"/>
              <a:gd name="connsiteX15" fmla="*/ 56271 w 2647330"/>
              <a:gd name="connsiteY15" fmla="*/ 6822831 h 6879102"/>
              <a:gd name="connsiteX16" fmla="*/ 0 w 2647330"/>
              <a:gd name="connsiteY16" fmla="*/ 0 h 6879102"/>
              <a:gd name="connsiteX0" fmla="*/ 0 w 2647330"/>
              <a:gd name="connsiteY0" fmla="*/ 0 h 6879102"/>
              <a:gd name="connsiteX1" fmla="*/ 858130 w 2647330"/>
              <a:gd name="connsiteY1" fmla="*/ 2 h 6879102"/>
              <a:gd name="connsiteX2" fmla="*/ 42205 w 2647330"/>
              <a:gd name="connsiteY2" fmla="*/ 1223889 h 6879102"/>
              <a:gd name="connsiteX3" fmla="*/ 365762 w 2647330"/>
              <a:gd name="connsiteY3" fmla="*/ 2138290 h 6879102"/>
              <a:gd name="connsiteX4" fmla="*/ 661183 w 2647330"/>
              <a:gd name="connsiteY4" fmla="*/ 2067951 h 6879102"/>
              <a:gd name="connsiteX5" fmla="*/ 1308296 w 2647330"/>
              <a:gd name="connsiteY5" fmla="*/ 2518117 h 6879102"/>
              <a:gd name="connsiteX6" fmla="*/ 731520 w 2647330"/>
              <a:gd name="connsiteY6" fmla="*/ 2827606 h 6879102"/>
              <a:gd name="connsiteX7" fmla="*/ 576776 w 2647330"/>
              <a:gd name="connsiteY7" fmla="*/ 3657601 h 6879102"/>
              <a:gd name="connsiteX8" fmla="*/ 1252027 w 2647330"/>
              <a:gd name="connsiteY8" fmla="*/ 4515729 h 6879102"/>
              <a:gd name="connsiteX9" fmla="*/ 1266093 w 2647330"/>
              <a:gd name="connsiteY9" fmla="*/ 4501663 h 6879102"/>
              <a:gd name="connsiteX10" fmla="*/ 422032 w 2647330"/>
              <a:gd name="connsiteY10" fmla="*/ 4698610 h 6879102"/>
              <a:gd name="connsiteX11" fmla="*/ 112544 w 2647330"/>
              <a:gd name="connsiteY11" fmla="*/ 5205046 h 6879102"/>
              <a:gd name="connsiteX12" fmla="*/ 211017 w 2647330"/>
              <a:gd name="connsiteY12" fmla="*/ 5894363 h 6879102"/>
              <a:gd name="connsiteX13" fmla="*/ 1111350 w 2647330"/>
              <a:gd name="connsiteY13" fmla="*/ 6499274 h 6879102"/>
              <a:gd name="connsiteX14" fmla="*/ 2644726 w 2647330"/>
              <a:gd name="connsiteY14" fmla="*/ 6879102 h 6879102"/>
              <a:gd name="connsiteX15" fmla="*/ 56271 w 2647330"/>
              <a:gd name="connsiteY15" fmla="*/ 6822831 h 6879102"/>
              <a:gd name="connsiteX16" fmla="*/ 0 w 2647330"/>
              <a:gd name="connsiteY16" fmla="*/ 0 h 6879102"/>
              <a:gd name="connsiteX0" fmla="*/ 0 w 2647330"/>
              <a:gd name="connsiteY0" fmla="*/ 0 h 6879102"/>
              <a:gd name="connsiteX1" fmla="*/ 858130 w 2647330"/>
              <a:gd name="connsiteY1" fmla="*/ 2 h 6879102"/>
              <a:gd name="connsiteX2" fmla="*/ 126611 w 2647330"/>
              <a:gd name="connsiteY2" fmla="*/ 1223889 h 6879102"/>
              <a:gd name="connsiteX3" fmla="*/ 365762 w 2647330"/>
              <a:gd name="connsiteY3" fmla="*/ 2138290 h 6879102"/>
              <a:gd name="connsiteX4" fmla="*/ 661183 w 2647330"/>
              <a:gd name="connsiteY4" fmla="*/ 2067951 h 6879102"/>
              <a:gd name="connsiteX5" fmla="*/ 1308296 w 2647330"/>
              <a:gd name="connsiteY5" fmla="*/ 2518117 h 6879102"/>
              <a:gd name="connsiteX6" fmla="*/ 731520 w 2647330"/>
              <a:gd name="connsiteY6" fmla="*/ 2827606 h 6879102"/>
              <a:gd name="connsiteX7" fmla="*/ 576776 w 2647330"/>
              <a:gd name="connsiteY7" fmla="*/ 3657601 h 6879102"/>
              <a:gd name="connsiteX8" fmla="*/ 1252027 w 2647330"/>
              <a:gd name="connsiteY8" fmla="*/ 4515729 h 6879102"/>
              <a:gd name="connsiteX9" fmla="*/ 1266093 w 2647330"/>
              <a:gd name="connsiteY9" fmla="*/ 4501663 h 6879102"/>
              <a:gd name="connsiteX10" fmla="*/ 422032 w 2647330"/>
              <a:gd name="connsiteY10" fmla="*/ 4698610 h 6879102"/>
              <a:gd name="connsiteX11" fmla="*/ 112544 w 2647330"/>
              <a:gd name="connsiteY11" fmla="*/ 5205046 h 6879102"/>
              <a:gd name="connsiteX12" fmla="*/ 211017 w 2647330"/>
              <a:gd name="connsiteY12" fmla="*/ 5894363 h 6879102"/>
              <a:gd name="connsiteX13" fmla="*/ 1111350 w 2647330"/>
              <a:gd name="connsiteY13" fmla="*/ 6499274 h 6879102"/>
              <a:gd name="connsiteX14" fmla="*/ 2644726 w 2647330"/>
              <a:gd name="connsiteY14" fmla="*/ 6879102 h 6879102"/>
              <a:gd name="connsiteX15" fmla="*/ 56271 w 2647330"/>
              <a:gd name="connsiteY15" fmla="*/ 6822831 h 6879102"/>
              <a:gd name="connsiteX16" fmla="*/ 0 w 2647330"/>
              <a:gd name="connsiteY16" fmla="*/ 0 h 6879102"/>
              <a:gd name="connsiteX0" fmla="*/ 0 w 2647330"/>
              <a:gd name="connsiteY0" fmla="*/ 0 h 6879102"/>
              <a:gd name="connsiteX1" fmla="*/ 858130 w 2647330"/>
              <a:gd name="connsiteY1" fmla="*/ 2 h 6879102"/>
              <a:gd name="connsiteX2" fmla="*/ 126611 w 2647330"/>
              <a:gd name="connsiteY2" fmla="*/ 1223889 h 6879102"/>
              <a:gd name="connsiteX3" fmla="*/ 365762 w 2647330"/>
              <a:gd name="connsiteY3" fmla="*/ 2138290 h 6879102"/>
              <a:gd name="connsiteX4" fmla="*/ 1378636 w 2647330"/>
              <a:gd name="connsiteY4" fmla="*/ 2391508 h 6879102"/>
              <a:gd name="connsiteX5" fmla="*/ 1308296 w 2647330"/>
              <a:gd name="connsiteY5" fmla="*/ 2518117 h 6879102"/>
              <a:gd name="connsiteX6" fmla="*/ 731520 w 2647330"/>
              <a:gd name="connsiteY6" fmla="*/ 2827606 h 6879102"/>
              <a:gd name="connsiteX7" fmla="*/ 576776 w 2647330"/>
              <a:gd name="connsiteY7" fmla="*/ 3657601 h 6879102"/>
              <a:gd name="connsiteX8" fmla="*/ 1252027 w 2647330"/>
              <a:gd name="connsiteY8" fmla="*/ 4515729 h 6879102"/>
              <a:gd name="connsiteX9" fmla="*/ 1266093 w 2647330"/>
              <a:gd name="connsiteY9" fmla="*/ 4501663 h 6879102"/>
              <a:gd name="connsiteX10" fmla="*/ 422032 w 2647330"/>
              <a:gd name="connsiteY10" fmla="*/ 4698610 h 6879102"/>
              <a:gd name="connsiteX11" fmla="*/ 112544 w 2647330"/>
              <a:gd name="connsiteY11" fmla="*/ 5205046 h 6879102"/>
              <a:gd name="connsiteX12" fmla="*/ 211017 w 2647330"/>
              <a:gd name="connsiteY12" fmla="*/ 5894363 h 6879102"/>
              <a:gd name="connsiteX13" fmla="*/ 1111350 w 2647330"/>
              <a:gd name="connsiteY13" fmla="*/ 6499274 h 6879102"/>
              <a:gd name="connsiteX14" fmla="*/ 2644726 w 2647330"/>
              <a:gd name="connsiteY14" fmla="*/ 6879102 h 6879102"/>
              <a:gd name="connsiteX15" fmla="*/ 56271 w 2647330"/>
              <a:gd name="connsiteY15" fmla="*/ 6822831 h 6879102"/>
              <a:gd name="connsiteX16" fmla="*/ 0 w 2647330"/>
              <a:gd name="connsiteY16" fmla="*/ 0 h 6879102"/>
              <a:gd name="connsiteX0" fmla="*/ 0 w 2647330"/>
              <a:gd name="connsiteY0" fmla="*/ 0 h 6879102"/>
              <a:gd name="connsiteX1" fmla="*/ 858130 w 2647330"/>
              <a:gd name="connsiteY1" fmla="*/ 2 h 6879102"/>
              <a:gd name="connsiteX2" fmla="*/ 126611 w 2647330"/>
              <a:gd name="connsiteY2" fmla="*/ 1223889 h 6879102"/>
              <a:gd name="connsiteX3" fmla="*/ 337627 w 2647330"/>
              <a:gd name="connsiteY3" fmla="*/ 2067952 h 6879102"/>
              <a:gd name="connsiteX4" fmla="*/ 1378636 w 2647330"/>
              <a:gd name="connsiteY4" fmla="*/ 2391508 h 6879102"/>
              <a:gd name="connsiteX5" fmla="*/ 1308296 w 2647330"/>
              <a:gd name="connsiteY5" fmla="*/ 2518117 h 6879102"/>
              <a:gd name="connsiteX6" fmla="*/ 731520 w 2647330"/>
              <a:gd name="connsiteY6" fmla="*/ 2827606 h 6879102"/>
              <a:gd name="connsiteX7" fmla="*/ 576776 w 2647330"/>
              <a:gd name="connsiteY7" fmla="*/ 3657601 h 6879102"/>
              <a:gd name="connsiteX8" fmla="*/ 1252027 w 2647330"/>
              <a:gd name="connsiteY8" fmla="*/ 4515729 h 6879102"/>
              <a:gd name="connsiteX9" fmla="*/ 1266093 w 2647330"/>
              <a:gd name="connsiteY9" fmla="*/ 4501663 h 6879102"/>
              <a:gd name="connsiteX10" fmla="*/ 422032 w 2647330"/>
              <a:gd name="connsiteY10" fmla="*/ 4698610 h 6879102"/>
              <a:gd name="connsiteX11" fmla="*/ 112544 w 2647330"/>
              <a:gd name="connsiteY11" fmla="*/ 5205046 h 6879102"/>
              <a:gd name="connsiteX12" fmla="*/ 211017 w 2647330"/>
              <a:gd name="connsiteY12" fmla="*/ 5894363 h 6879102"/>
              <a:gd name="connsiteX13" fmla="*/ 1111350 w 2647330"/>
              <a:gd name="connsiteY13" fmla="*/ 6499274 h 6879102"/>
              <a:gd name="connsiteX14" fmla="*/ 2644726 w 2647330"/>
              <a:gd name="connsiteY14" fmla="*/ 6879102 h 6879102"/>
              <a:gd name="connsiteX15" fmla="*/ 56271 w 2647330"/>
              <a:gd name="connsiteY15" fmla="*/ 6822831 h 6879102"/>
              <a:gd name="connsiteX16" fmla="*/ 0 w 2647330"/>
              <a:gd name="connsiteY16" fmla="*/ 0 h 6879102"/>
              <a:gd name="connsiteX0" fmla="*/ 0 w 2647330"/>
              <a:gd name="connsiteY0" fmla="*/ 0 h 6879102"/>
              <a:gd name="connsiteX1" fmla="*/ 858130 w 2647330"/>
              <a:gd name="connsiteY1" fmla="*/ 2 h 6879102"/>
              <a:gd name="connsiteX2" fmla="*/ 126611 w 2647330"/>
              <a:gd name="connsiteY2" fmla="*/ 1223889 h 6879102"/>
              <a:gd name="connsiteX3" fmla="*/ 337627 w 2647330"/>
              <a:gd name="connsiteY3" fmla="*/ 2067952 h 6879102"/>
              <a:gd name="connsiteX4" fmla="*/ 1378636 w 2647330"/>
              <a:gd name="connsiteY4" fmla="*/ 2391508 h 6879102"/>
              <a:gd name="connsiteX5" fmla="*/ 1308296 w 2647330"/>
              <a:gd name="connsiteY5" fmla="*/ 2518117 h 6879102"/>
              <a:gd name="connsiteX6" fmla="*/ 745588 w 2647330"/>
              <a:gd name="connsiteY6" fmla="*/ 2883877 h 6879102"/>
              <a:gd name="connsiteX7" fmla="*/ 576776 w 2647330"/>
              <a:gd name="connsiteY7" fmla="*/ 3657601 h 6879102"/>
              <a:gd name="connsiteX8" fmla="*/ 1252027 w 2647330"/>
              <a:gd name="connsiteY8" fmla="*/ 4515729 h 6879102"/>
              <a:gd name="connsiteX9" fmla="*/ 1266093 w 2647330"/>
              <a:gd name="connsiteY9" fmla="*/ 4501663 h 6879102"/>
              <a:gd name="connsiteX10" fmla="*/ 422032 w 2647330"/>
              <a:gd name="connsiteY10" fmla="*/ 4698610 h 6879102"/>
              <a:gd name="connsiteX11" fmla="*/ 112544 w 2647330"/>
              <a:gd name="connsiteY11" fmla="*/ 5205046 h 6879102"/>
              <a:gd name="connsiteX12" fmla="*/ 211017 w 2647330"/>
              <a:gd name="connsiteY12" fmla="*/ 5894363 h 6879102"/>
              <a:gd name="connsiteX13" fmla="*/ 1111350 w 2647330"/>
              <a:gd name="connsiteY13" fmla="*/ 6499274 h 6879102"/>
              <a:gd name="connsiteX14" fmla="*/ 2644726 w 2647330"/>
              <a:gd name="connsiteY14" fmla="*/ 6879102 h 6879102"/>
              <a:gd name="connsiteX15" fmla="*/ 56271 w 2647330"/>
              <a:gd name="connsiteY15" fmla="*/ 6822831 h 6879102"/>
              <a:gd name="connsiteX16" fmla="*/ 0 w 2647330"/>
              <a:gd name="connsiteY16" fmla="*/ 0 h 6879102"/>
              <a:gd name="connsiteX0" fmla="*/ 0 w 2647330"/>
              <a:gd name="connsiteY0" fmla="*/ 0 h 6879102"/>
              <a:gd name="connsiteX1" fmla="*/ 858130 w 2647330"/>
              <a:gd name="connsiteY1" fmla="*/ 2 h 6879102"/>
              <a:gd name="connsiteX2" fmla="*/ 126611 w 2647330"/>
              <a:gd name="connsiteY2" fmla="*/ 1223889 h 6879102"/>
              <a:gd name="connsiteX3" fmla="*/ 337627 w 2647330"/>
              <a:gd name="connsiteY3" fmla="*/ 2067952 h 6879102"/>
              <a:gd name="connsiteX4" fmla="*/ 1378636 w 2647330"/>
              <a:gd name="connsiteY4" fmla="*/ 2391508 h 6879102"/>
              <a:gd name="connsiteX5" fmla="*/ 1308296 w 2647330"/>
              <a:gd name="connsiteY5" fmla="*/ 2518117 h 6879102"/>
              <a:gd name="connsiteX6" fmla="*/ 745588 w 2647330"/>
              <a:gd name="connsiteY6" fmla="*/ 2883877 h 6879102"/>
              <a:gd name="connsiteX7" fmla="*/ 618979 w 2647330"/>
              <a:gd name="connsiteY7" fmla="*/ 3812346 h 6879102"/>
              <a:gd name="connsiteX8" fmla="*/ 1252027 w 2647330"/>
              <a:gd name="connsiteY8" fmla="*/ 4515729 h 6879102"/>
              <a:gd name="connsiteX9" fmla="*/ 1266093 w 2647330"/>
              <a:gd name="connsiteY9" fmla="*/ 4501663 h 6879102"/>
              <a:gd name="connsiteX10" fmla="*/ 422032 w 2647330"/>
              <a:gd name="connsiteY10" fmla="*/ 4698610 h 6879102"/>
              <a:gd name="connsiteX11" fmla="*/ 112544 w 2647330"/>
              <a:gd name="connsiteY11" fmla="*/ 5205046 h 6879102"/>
              <a:gd name="connsiteX12" fmla="*/ 211017 w 2647330"/>
              <a:gd name="connsiteY12" fmla="*/ 5894363 h 6879102"/>
              <a:gd name="connsiteX13" fmla="*/ 1111350 w 2647330"/>
              <a:gd name="connsiteY13" fmla="*/ 6499274 h 6879102"/>
              <a:gd name="connsiteX14" fmla="*/ 2644726 w 2647330"/>
              <a:gd name="connsiteY14" fmla="*/ 6879102 h 6879102"/>
              <a:gd name="connsiteX15" fmla="*/ 56271 w 2647330"/>
              <a:gd name="connsiteY15" fmla="*/ 6822831 h 6879102"/>
              <a:gd name="connsiteX16" fmla="*/ 0 w 2647330"/>
              <a:gd name="connsiteY16" fmla="*/ 0 h 6879102"/>
              <a:gd name="connsiteX0" fmla="*/ 0 w 2647330"/>
              <a:gd name="connsiteY0" fmla="*/ 0 h 6879102"/>
              <a:gd name="connsiteX1" fmla="*/ 858130 w 2647330"/>
              <a:gd name="connsiteY1" fmla="*/ 2 h 6879102"/>
              <a:gd name="connsiteX2" fmla="*/ 126611 w 2647330"/>
              <a:gd name="connsiteY2" fmla="*/ 1223889 h 6879102"/>
              <a:gd name="connsiteX3" fmla="*/ 337627 w 2647330"/>
              <a:gd name="connsiteY3" fmla="*/ 2067952 h 6879102"/>
              <a:gd name="connsiteX4" fmla="*/ 1378636 w 2647330"/>
              <a:gd name="connsiteY4" fmla="*/ 2391508 h 6879102"/>
              <a:gd name="connsiteX5" fmla="*/ 1308296 w 2647330"/>
              <a:gd name="connsiteY5" fmla="*/ 2518117 h 6879102"/>
              <a:gd name="connsiteX6" fmla="*/ 745588 w 2647330"/>
              <a:gd name="connsiteY6" fmla="*/ 2883877 h 6879102"/>
              <a:gd name="connsiteX7" fmla="*/ 548642 w 2647330"/>
              <a:gd name="connsiteY7" fmla="*/ 3369213 h 6879102"/>
              <a:gd name="connsiteX8" fmla="*/ 618979 w 2647330"/>
              <a:gd name="connsiteY8" fmla="*/ 3812346 h 6879102"/>
              <a:gd name="connsiteX9" fmla="*/ 1252027 w 2647330"/>
              <a:gd name="connsiteY9" fmla="*/ 4515729 h 6879102"/>
              <a:gd name="connsiteX10" fmla="*/ 1266093 w 2647330"/>
              <a:gd name="connsiteY10" fmla="*/ 4501663 h 6879102"/>
              <a:gd name="connsiteX11" fmla="*/ 422032 w 2647330"/>
              <a:gd name="connsiteY11" fmla="*/ 4698610 h 6879102"/>
              <a:gd name="connsiteX12" fmla="*/ 112544 w 2647330"/>
              <a:gd name="connsiteY12" fmla="*/ 5205046 h 6879102"/>
              <a:gd name="connsiteX13" fmla="*/ 211017 w 2647330"/>
              <a:gd name="connsiteY13" fmla="*/ 5894363 h 6879102"/>
              <a:gd name="connsiteX14" fmla="*/ 1111350 w 2647330"/>
              <a:gd name="connsiteY14" fmla="*/ 6499274 h 6879102"/>
              <a:gd name="connsiteX15" fmla="*/ 2644726 w 2647330"/>
              <a:gd name="connsiteY15" fmla="*/ 6879102 h 6879102"/>
              <a:gd name="connsiteX16" fmla="*/ 56271 w 2647330"/>
              <a:gd name="connsiteY16" fmla="*/ 6822831 h 6879102"/>
              <a:gd name="connsiteX17" fmla="*/ 0 w 2647330"/>
              <a:gd name="connsiteY17" fmla="*/ 0 h 6879102"/>
              <a:gd name="connsiteX0" fmla="*/ 0 w 2647330"/>
              <a:gd name="connsiteY0" fmla="*/ 0 h 6879102"/>
              <a:gd name="connsiteX1" fmla="*/ 858130 w 2647330"/>
              <a:gd name="connsiteY1" fmla="*/ 2 h 6879102"/>
              <a:gd name="connsiteX2" fmla="*/ 126611 w 2647330"/>
              <a:gd name="connsiteY2" fmla="*/ 1223889 h 6879102"/>
              <a:gd name="connsiteX3" fmla="*/ 337627 w 2647330"/>
              <a:gd name="connsiteY3" fmla="*/ 2067952 h 6879102"/>
              <a:gd name="connsiteX4" fmla="*/ 1378636 w 2647330"/>
              <a:gd name="connsiteY4" fmla="*/ 2391508 h 6879102"/>
              <a:gd name="connsiteX5" fmla="*/ 1308296 w 2647330"/>
              <a:gd name="connsiteY5" fmla="*/ 2518117 h 6879102"/>
              <a:gd name="connsiteX6" fmla="*/ 745588 w 2647330"/>
              <a:gd name="connsiteY6" fmla="*/ 2883877 h 6879102"/>
              <a:gd name="connsiteX7" fmla="*/ 548642 w 2647330"/>
              <a:gd name="connsiteY7" fmla="*/ 3369213 h 6879102"/>
              <a:gd name="connsiteX8" fmla="*/ 618979 w 2647330"/>
              <a:gd name="connsiteY8" fmla="*/ 3812346 h 6879102"/>
              <a:gd name="connsiteX9" fmla="*/ 1252027 w 2647330"/>
              <a:gd name="connsiteY9" fmla="*/ 4515729 h 6879102"/>
              <a:gd name="connsiteX10" fmla="*/ 1266093 w 2647330"/>
              <a:gd name="connsiteY10" fmla="*/ 4501663 h 6879102"/>
              <a:gd name="connsiteX11" fmla="*/ 534573 w 2647330"/>
              <a:gd name="connsiteY11" fmla="*/ 4670474 h 6879102"/>
              <a:gd name="connsiteX12" fmla="*/ 112544 w 2647330"/>
              <a:gd name="connsiteY12" fmla="*/ 5205046 h 6879102"/>
              <a:gd name="connsiteX13" fmla="*/ 211017 w 2647330"/>
              <a:gd name="connsiteY13" fmla="*/ 5894363 h 6879102"/>
              <a:gd name="connsiteX14" fmla="*/ 1111350 w 2647330"/>
              <a:gd name="connsiteY14" fmla="*/ 6499274 h 6879102"/>
              <a:gd name="connsiteX15" fmla="*/ 2644726 w 2647330"/>
              <a:gd name="connsiteY15" fmla="*/ 6879102 h 6879102"/>
              <a:gd name="connsiteX16" fmla="*/ 56271 w 2647330"/>
              <a:gd name="connsiteY16" fmla="*/ 6822831 h 6879102"/>
              <a:gd name="connsiteX17" fmla="*/ 0 w 2647330"/>
              <a:gd name="connsiteY17" fmla="*/ 0 h 6879102"/>
              <a:gd name="connsiteX0" fmla="*/ 0 w 2647330"/>
              <a:gd name="connsiteY0" fmla="*/ 0 h 6879102"/>
              <a:gd name="connsiteX1" fmla="*/ 858130 w 2647330"/>
              <a:gd name="connsiteY1" fmla="*/ 2 h 6879102"/>
              <a:gd name="connsiteX2" fmla="*/ 126611 w 2647330"/>
              <a:gd name="connsiteY2" fmla="*/ 1223889 h 6879102"/>
              <a:gd name="connsiteX3" fmla="*/ 337627 w 2647330"/>
              <a:gd name="connsiteY3" fmla="*/ 2067952 h 6879102"/>
              <a:gd name="connsiteX4" fmla="*/ 1378636 w 2647330"/>
              <a:gd name="connsiteY4" fmla="*/ 2391508 h 6879102"/>
              <a:gd name="connsiteX5" fmla="*/ 1308296 w 2647330"/>
              <a:gd name="connsiteY5" fmla="*/ 2518117 h 6879102"/>
              <a:gd name="connsiteX6" fmla="*/ 745588 w 2647330"/>
              <a:gd name="connsiteY6" fmla="*/ 2883877 h 6879102"/>
              <a:gd name="connsiteX7" fmla="*/ 548642 w 2647330"/>
              <a:gd name="connsiteY7" fmla="*/ 3369213 h 6879102"/>
              <a:gd name="connsiteX8" fmla="*/ 618979 w 2647330"/>
              <a:gd name="connsiteY8" fmla="*/ 3812346 h 6879102"/>
              <a:gd name="connsiteX9" fmla="*/ 1252027 w 2647330"/>
              <a:gd name="connsiteY9" fmla="*/ 4515729 h 6879102"/>
              <a:gd name="connsiteX10" fmla="*/ 1322364 w 2647330"/>
              <a:gd name="connsiteY10" fmla="*/ 4515731 h 6879102"/>
              <a:gd name="connsiteX11" fmla="*/ 534573 w 2647330"/>
              <a:gd name="connsiteY11" fmla="*/ 4670474 h 6879102"/>
              <a:gd name="connsiteX12" fmla="*/ 112544 w 2647330"/>
              <a:gd name="connsiteY12" fmla="*/ 5205046 h 6879102"/>
              <a:gd name="connsiteX13" fmla="*/ 211017 w 2647330"/>
              <a:gd name="connsiteY13" fmla="*/ 5894363 h 6879102"/>
              <a:gd name="connsiteX14" fmla="*/ 1111350 w 2647330"/>
              <a:gd name="connsiteY14" fmla="*/ 6499274 h 6879102"/>
              <a:gd name="connsiteX15" fmla="*/ 2644726 w 2647330"/>
              <a:gd name="connsiteY15" fmla="*/ 6879102 h 6879102"/>
              <a:gd name="connsiteX16" fmla="*/ 56271 w 2647330"/>
              <a:gd name="connsiteY16" fmla="*/ 6822831 h 6879102"/>
              <a:gd name="connsiteX17" fmla="*/ 0 w 2647330"/>
              <a:gd name="connsiteY17" fmla="*/ 0 h 6879102"/>
              <a:gd name="connsiteX0" fmla="*/ 0 w 2647330"/>
              <a:gd name="connsiteY0" fmla="*/ 0 h 6879102"/>
              <a:gd name="connsiteX1" fmla="*/ 858130 w 2647330"/>
              <a:gd name="connsiteY1" fmla="*/ 2 h 6879102"/>
              <a:gd name="connsiteX2" fmla="*/ 126611 w 2647330"/>
              <a:gd name="connsiteY2" fmla="*/ 1223889 h 6879102"/>
              <a:gd name="connsiteX3" fmla="*/ 337627 w 2647330"/>
              <a:gd name="connsiteY3" fmla="*/ 2067952 h 6879102"/>
              <a:gd name="connsiteX4" fmla="*/ 1378636 w 2647330"/>
              <a:gd name="connsiteY4" fmla="*/ 2391508 h 6879102"/>
              <a:gd name="connsiteX5" fmla="*/ 1308296 w 2647330"/>
              <a:gd name="connsiteY5" fmla="*/ 2518117 h 6879102"/>
              <a:gd name="connsiteX6" fmla="*/ 745588 w 2647330"/>
              <a:gd name="connsiteY6" fmla="*/ 2883877 h 6879102"/>
              <a:gd name="connsiteX7" fmla="*/ 548642 w 2647330"/>
              <a:gd name="connsiteY7" fmla="*/ 3369213 h 6879102"/>
              <a:gd name="connsiteX8" fmla="*/ 618979 w 2647330"/>
              <a:gd name="connsiteY8" fmla="*/ 3812346 h 6879102"/>
              <a:gd name="connsiteX9" fmla="*/ 1266094 w 2647330"/>
              <a:gd name="connsiteY9" fmla="*/ 4368019 h 6879102"/>
              <a:gd name="connsiteX10" fmla="*/ 1252027 w 2647330"/>
              <a:gd name="connsiteY10" fmla="*/ 4515729 h 6879102"/>
              <a:gd name="connsiteX11" fmla="*/ 1322364 w 2647330"/>
              <a:gd name="connsiteY11" fmla="*/ 4515731 h 6879102"/>
              <a:gd name="connsiteX12" fmla="*/ 534573 w 2647330"/>
              <a:gd name="connsiteY12" fmla="*/ 4670474 h 6879102"/>
              <a:gd name="connsiteX13" fmla="*/ 112544 w 2647330"/>
              <a:gd name="connsiteY13" fmla="*/ 5205046 h 6879102"/>
              <a:gd name="connsiteX14" fmla="*/ 211017 w 2647330"/>
              <a:gd name="connsiteY14" fmla="*/ 5894363 h 6879102"/>
              <a:gd name="connsiteX15" fmla="*/ 1111350 w 2647330"/>
              <a:gd name="connsiteY15" fmla="*/ 6499274 h 6879102"/>
              <a:gd name="connsiteX16" fmla="*/ 2644726 w 2647330"/>
              <a:gd name="connsiteY16" fmla="*/ 6879102 h 6879102"/>
              <a:gd name="connsiteX17" fmla="*/ 56271 w 2647330"/>
              <a:gd name="connsiteY17" fmla="*/ 6822831 h 6879102"/>
              <a:gd name="connsiteX18" fmla="*/ 0 w 2647330"/>
              <a:gd name="connsiteY18" fmla="*/ 0 h 6879102"/>
              <a:gd name="connsiteX0" fmla="*/ 0 w 2647330"/>
              <a:gd name="connsiteY0" fmla="*/ 0 h 6879102"/>
              <a:gd name="connsiteX1" fmla="*/ 858130 w 2647330"/>
              <a:gd name="connsiteY1" fmla="*/ 2 h 6879102"/>
              <a:gd name="connsiteX2" fmla="*/ 618980 w 2647330"/>
              <a:gd name="connsiteY2" fmla="*/ 232117 h 6879102"/>
              <a:gd name="connsiteX3" fmla="*/ 126611 w 2647330"/>
              <a:gd name="connsiteY3" fmla="*/ 1223889 h 6879102"/>
              <a:gd name="connsiteX4" fmla="*/ 337627 w 2647330"/>
              <a:gd name="connsiteY4" fmla="*/ 2067952 h 6879102"/>
              <a:gd name="connsiteX5" fmla="*/ 1378636 w 2647330"/>
              <a:gd name="connsiteY5" fmla="*/ 2391508 h 6879102"/>
              <a:gd name="connsiteX6" fmla="*/ 1308296 w 2647330"/>
              <a:gd name="connsiteY6" fmla="*/ 2518117 h 6879102"/>
              <a:gd name="connsiteX7" fmla="*/ 745588 w 2647330"/>
              <a:gd name="connsiteY7" fmla="*/ 2883877 h 6879102"/>
              <a:gd name="connsiteX8" fmla="*/ 548642 w 2647330"/>
              <a:gd name="connsiteY8" fmla="*/ 3369213 h 6879102"/>
              <a:gd name="connsiteX9" fmla="*/ 618979 w 2647330"/>
              <a:gd name="connsiteY9" fmla="*/ 3812346 h 6879102"/>
              <a:gd name="connsiteX10" fmla="*/ 1266094 w 2647330"/>
              <a:gd name="connsiteY10" fmla="*/ 4368019 h 6879102"/>
              <a:gd name="connsiteX11" fmla="*/ 1252027 w 2647330"/>
              <a:gd name="connsiteY11" fmla="*/ 4515729 h 6879102"/>
              <a:gd name="connsiteX12" fmla="*/ 1322364 w 2647330"/>
              <a:gd name="connsiteY12" fmla="*/ 4515731 h 6879102"/>
              <a:gd name="connsiteX13" fmla="*/ 534573 w 2647330"/>
              <a:gd name="connsiteY13" fmla="*/ 4670474 h 6879102"/>
              <a:gd name="connsiteX14" fmla="*/ 112544 w 2647330"/>
              <a:gd name="connsiteY14" fmla="*/ 5205046 h 6879102"/>
              <a:gd name="connsiteX15" fmla="*/ 211017 w 2647330"/>
              <a:gd name="connsiteY15" fmla="*/ 5894363 h 6879102"/>
              <a:gd name="connsiteX16" fmla="*/ 1111350 w 2647330"/>
              <a:gd name="connsiteY16" fmla="*/ 6499274 h 6879102"/>
              <a:gd name="connsiteX17" fmla="*/ 2644726 w 2647330"/>
              <a:gd name="connsiteY17" fmla="*/ 6879102 h 6879102"/>
              <a:gd name="connsiteX18" fmla="*/ 56271 w 2647330"/>
              <a:gd name="connsiteY18" fmla="*/ 6822831 h 6879102"/>
              <a:gd name="connsiteX19" fmla="*/ 0 w 2647330"/>
              <a:gd name="connsiteY19" fmla="*/ 0 h 6879102"/>
              <a:gd name="connsiteX0" fmla="*/ 0 w 2647330"/>
              <a:gd name="connsiteY0" fmla="*/ 0 h 6879102"/>
              <a:gd name="connsiteX1" fmla="*/ 858130 w 2647330"/>
              <a:gd name="connsiteY1" fmla="*/ 2 h 6879102"/>
              <a:gd name="connsiteX2" fmla="*/ 829996 w 2647330"/>
              <a:gd name="connsiteY2" fmla="*/ 203982 h 6879102"/>
              <a:gd name="connsiteX3" fmla="*/ 126611 w 2647330"/>
              <a:gd name="connsiteY3" fmla="*/ 1223889 h 6879102"/>
              <a:gd name="connsiteX4" fmla="*/ 337627 w 2647330"/>
              <a:gd name="connsiteY4" fmla="*/ 2067952 h 6879102"/>
              <a:gd name="connsiteX5" fmla="*/ 1378636 w 2647330"/>
              <a:gd name="connsiteY5" fmla="*/ 2391508 h 6879102"/>
              <a:gd name="connsiteX6" fmla="*/ 1308296 w 2647330"/>
              <a:gd name="connsiteY6" fmla="*/ 2518117 h 6879102"/>
              <a:gd name="connsiteX7" fmla="*/ 745588 w 2647330"/>
              <a:gd name="connsiteY7" fmla="*/ 2883877 h 6879102"/>
              <a:gd name="connsiteX8" fmla="*/ 548642 w 2647330"/>
              <a:gd name="connsiteY8" fmla="*/ 3369213 h 6879102"/>
              <a:gd name="connsiteX9" fmla="*/ 618979 w 2647330"/>
              <a:gd name="connsiteY9" fmla="*/ 3812346 h 6879102"/>
              <a:gd name="connsiteX10" fmla="*/ 1266094 w 2647330"/>
              <a:gd name="connsiteY10" fmla="*/ 4368019 h 6879102"/>
              <a:gd name="connsiteX11" fmla="*/ 1252027 w 2647330"/>
              <a:gd name="connsiteY11" fmla="*/ 4515729 h 6879102"/>
              <a:gd name="connsiteX12" fmla="*/ 1322364 w 2647330"/>
              <a:gd name="connsiteY12" fmla="*/ 4515731 h 6879102"/>
              <a:gd name="connsiteX13" fmla="*/ 534573 w 2647330"/>
              <a:gd name="connsiteY13" fmla="*/ 4670474 h 6879102"/>
              <a:gd name="connsiteX14" fmla="*/ 112544 w 2647330"/>
              <a:gd name="connsiteY14" fmla="*/ 5205046 h 6879102"/>
              <a:gd name="connsiteX15" fmla="*/ 211017 w 2647330"/>
              <a:gd name="connsiteY15" fmla="*/ 5894363 h 6879102"/>
              <a:gd name="connsiteX16" fmla="*/ 1111350 w 2647330"/>
              <a:gd name="connsiteY16" fmla="*/ 6499274 h 6879102"/>
              <a:gd name="connsiteX17" fmla="*/ 2644726 w 2647330"/>
              <a:gd name="connsiteY17" fmla="*/ 6879102 h 6879102"/>
              <a:gd name="connsiteX18" fmla="*/ 56271 w 2647330"/>
              <a:gd name="connsiteY18" fmla="*/ 6822831 h 6879102"/>
              <a:gd name="connsiteX19" fmla="*/ 0 w 2647330"/>
              <a:gd name="connsiteY19" fmla="*/ 0 h 6879102"/>
              <a:gd name="connsiteX0" fmla="*/ 0 w 2647330"/>
              <a:gd name="connsiteY0" fmla="*/ 0 h 6879102"/>
              <a:gd name="connsiteX1" fmla="*/ 858130 w 2647330"/>
              <a:gd name="connsiteY1" fmla="*/ 2 h 6879102"/>
              <a:gd name="connsiteX2" fmla="*/ 829996 w 2647330"/>
              <a:gd name="connsiteY2" fmla="*/ 203982 h 6879102"/>
              <a:gd name="connsiteX3" fmla="*/ 126611 w 2647330"/>
              <a:gd name="connsiteY3" fmla="*/ 1223889 h 6879102"/>
              <a:gd name="connsiteX4" fmla="*/ 337627 w 2647330"/>
              <a:gd name="connsiteY4" fmla="*/ 2067952 h 6879102"/>
              <a:gd name="connsiteX5" fmla="*/ 1378636 w 2647330"/>
              <a:gd name="connsiteY5" fmla="*/ 2391508 h 6879102"/>
              <a:gd name="connsiteX6" fmla="*/ 1308296 w 2647330"/>
              <a:gd name="connsiteY6" fmla="*/ 2518117 h 6879102"/>
              <a:gd name="connsiteX7" fmla="*/ 745588 w 2647330"/>
              <a:gd name="connsiteY7" fmla="*/ 2883877 h 6879102"/>
              <a:gd name="connsiteX8" fmla="*/ 548642 w 2647330"/>
              <a:gd name="connsiteY8" fmla="*/ 3369213 h 6879102"/>
              <a:gd name="connsiteX9" fmla="*/ 618979 w 2647330"/>
              <a:gd name="connsiteY9" fmla="*/ 3812346 h 6879102"/>
              <a:gd name="connsiteX10" fmla="*/ 1266094 w 2647330"/>
              <a:gd name="connsiteY10" fmla="*/ 4368019 h 6879102"/>
              <a:gd name="connsiteX11" fmla="*/ 1252027 w 2647330"/>
              <a:gd name="connsiteY11" fmla="*/ 4515729 h 6879102"/>
              <a:gd name="connsiteX12" fmla="*/ 1322364 w 2647330"/>
              <a:gd name="connsiteY12" fmla="*/ 4515731 h 6879102"/>
              <a:gd name="connsiteX13" fmla="*/ 534573 w 2647330"/>
              <a:gd name="connsiteY13" fmla="*/ 4670474 h 6879102"/>
              <a:gd name="connsiteX14" fmla="*/ 112544 w 2647330"/>
              <a:gd name="connsiteY14" fmla="*/ 5205046 h 6879102"/>
              <a:gd name="connsiteX15" fmla="*/ 211017 w 2647330"/>
              <a:gd name="connsiteY15" fmla="*/ 5894363 h 6879102"/>
              <a:gd name="connsiteX16" fmla="*/ 1111350 w 2647330"/>
              <a:gd name="connsiteY16" fmla="*/ 6499274 h 6879102"/>
              <a:gd name="connsiteX17" fmla="*/ 2644726 w 2647330"/>
              <a:gd name="connsiteY17" fmla="*/ 6879102 h 6879102"/>
              <a:gd name="connsiteX18" fmla="*/ 56271 w 2647330"/>
              <a:gd name="connsiteY18" fmla="*/ 6822831 h 6879102"/>
              <a:gd name="connsiteX19" fmla="*/ 0 w 2647330"/>
              <a:gd name="connsiteY19" fmla="*/ 0 h 6879102"/>
              <a:gd name="connsiteX0" fmla="*/ 0 w 2647330"/>
              <a:gd name="connsiteY0" fmla="*/ 0 h 6879102"/>
              <a:gd name="connsiteX1" fmla="*/ 858130 w 2647330"/>
              <a:gd name="connsiteY1" fmla="*/ 2 h 6879102"/>
              <a:gd name="connsiteX2" fmla="*/ 829996 w 2647330"/>
              <a:gd name="connsiteY2" fmla="*/ 203982 h 6879102"/>
              <a:gd name="connsiteX3" fmla="*/ 126611 w 2647330"/>
              <a:gd name="connsiteY3" fmla="*/ 1223889 h 6879102"/>
              <a:gd name="connsiteX4" fmla="*/ 337627 w 2647330"/>
              <a:gd name="connsiteY4" fmla="*/ 2067952 h 6879102"/>
              <a:gd name="connsiteX5" fmla="*/ 1378636 w 2647330"/>
              <a:gd name="connsiteY5" fmla="*/ 2391508 h 6879102"/>
              <a:gd name="connsiteX6" fmla="*/ 1308296 w 2647330"/>
              <a:gd name="connsiteY6" fmla="*/ 2518117 h 6879102"/>
              <a:gd name="connsiteX7" fmla="*/ 745588 w 2647330"/>
              <a:gd name="connsiteY7" fmla="*/ 2883877 h 6879102"/>
              <a:gd name="connsiteX8" fmla="*/ 548642 w 2647330"/>
              <a:gd name="connsiteY8" fmla="*/ 3369213 h 6879102"/>
              <a:gd name="connsiteX9" fmla="*/ 618979 w 2647330"/>
              <a:gd name="connsiteY9" fmla="*/ 3812346 h 6879102"/>
              <a:gd name="connsiteX10" fmla="*/ 1266094 w 2647330"/>
              <a:gd name="connsiteY10" fmla="*/ 4368019 h 6879102"/>
              <a:gd name="connsiteX11" fmla="*/ 1252027 w 2647330"/>
              <a:gd name="connsiteY11" fmla="*/ 4515729 h 6879102"/>
              <a:gd name="connsiteX12" fmla="*/ 1322364 w 2647330"/>
              <a:gd name="connsiteY12" fmla="*/ 4515731 h 6879102"/>
              <a:gd name="connsiteX13" fmla="*/ 534573 w 2647330"/>
              <a:gd name="connsiteY13" fmla="*/ 4670474 h 6879102"/>
              <a:gd name="connsiteX14" fmla="*/ 112544 w 2647330"/>
              <a:gd name="connsiteY14" fmla="*/ 5205046 h 6879102"/>
              <a:gd name="connsiteX15" fmla="*/ 211017 w 2647330"/>
              <a:gd name="connsiteY15" fmla="*/ 5894363 h 6879102"/>
              <a:gd name="connsiteX16" fmla="*/ 1111350 w 2647330"/>
              <a:gd name="connsiteY16" fmla="*/ 6499274 h 6879102"/>
              <a:gd name="connsiteX17" fmla="*/ 2644726 w 2647330"/>
              <a:gd name="connsiteY17" fmla="*/ 6879102 h 6879102"/>
              <a:gd name="connsiteX18" fmla="*/ 56271 w 2647330"/>
              <a:gd name="connsiteY18" fmla="*/ 6822831 h 6879102"/>
              <a:gd name="connsiteX19" fmla="*/ 0 w 2647330"/>
              <a:gd name="connsiteY19" fmla="*/ 0 h 6879102"/>
              <a:gd name="connsiteX0" fmla="*/ 0 w 2647330"/>
              <a:gd name="connsiteY0" fmla="*/ 0 h 6879102"/>
              <a:gd name="connsiteX1" fmla="*/ 858130 w 2647330"/>
              <a:gd name="connsiteY1" fmla="*/ 2 h 6879102"/>
              <a:gd name="connsiteX2" fmla="*/ 829996 w 2647330"/>
              <a:gd name="connsiteY2" fmla="*/ 203982 h 6879102"/>
              <a:gd name="connsiteX3" fmla="*/ 492371 w 2647330"/>
              <a:gd name="connsiteY3" fmla="*/ 499404 h 6879102"/>
              <a:gd name="connsiteX4" fmla="*/ 126611 w 2647330"/>
              <a:gd name="connsiteY4" fmla="*/ 1223889 h 6879102"/>
              <a:gd name="connsiteX5" fmla="*/ 337627 w 2647330"/>
              <a:gd name="connsiteY5" fmla="*/ 2067952 h 6879102"/>
              <a:gd name="connsiteX6" fmla="*/ 1378636 w 2647330"/>
              <a:gd name="connsiteY6" fmla="*/ 2391508 h 6879102"/>
              <a:gd name="connsiteX7" fmla="*/ 1308296 w 2647330"/>
              <a:gd name="connsiteY7" fmla="*/ 2518117 h 6879102"/>
              <a:gd name="connsiteX8" fmla="*/ 745588 w 2647330"/>
              <a:gd name="connsiteY8" fmla="*/ 2883877 h 6879102"/>
              <a:gd name="connsiteX9" fmla="*/ 548642 w 2647330"/>
              <a:gd name="connsiteY9" fmla="*/ 3369213 h 6879102"/>
              <a:gd name="connsiteX10" fmla="*/ 618979 w 2647330"/>
              <a:gd name="connsiteY10" fmla="*/ 3812346 h 6879102"/>
              <a:gd name="connsiteX11" fmla="*/ 1266094 w 2647330"/>
              <a:gd name="connsiteY11" fmla="*/ 4368019 h 6879102"/>
              <a:gd name="connsiteX12" fmla="*/ 1252027 w 2647330"/>
              <a:gd name="connsiteY12" fmla="*/ 4515729 h 6879102"/>
              <a:gd name="connsiteX13" fmla="*/ 1322364 w 2647330"/>
              <a:gd name="connsiteY13" fmla="*/ 4515731 h 6879102"/>
              <a:gd name="connsiteX14" fmla="*/ 534573 w 2647330"/>
              <a:gd name="connsiteY14" fmla="*/ 4670474 h 6879102"/>
              <a:gd name="connsiteX15" fmla="*/ 112544 w 2647330"/>
              <a:gd name="connsiteY15" fmla="*/ 5205046 h 6879102"/>
              <a:gd name="connsiteX16" fmla="*/ 211017 w 2647330"/>
              <a:gd name="connsiteY16" fmla="*/ 5894363 h 6879102"/>
              <a:gd name="connsiteX17" fmla="*/ 1111350 w 2647330"/>
              <a:gd name="connsiteY17" fmla="*/ 6499274 h 6879102"/>
              <a:gd name="connsiteX18" fmla="*/ 2644726 w 2647330"/>
              <a:gd name="connsiteY18" fmla="*/ 6879102 h 6879102"/>
              <a:gd name="connsiteX19" fmla="*/ 56271 w 2647330"/>
              <a:gd name="connsiteY19" fmla="*/ 6822831 h 6879102"/>
              <a:gd name="connsiteX20" fmla="*/ 0 w 2647330"/>
              <a:gd name="connsiteY20" fmla="*/ 0 h 6879102"/>
              <a:gd name="connsiteX0" fmla="*/ 0 w 2647330"/>
              <a:gd name="connsiteY0" fmla="*/ 0 h 6879102"/>
              <a:gd name="connsiteX1" fmla="*/ 225084 w 2647330"/>
              <a:gd name="connsiteY1" fmla="*/ 604913 h 6879102"/>
              <a:gd name="connsiteX2" fmla="*/ 829996 w 2647330"/>
              <a:gd name="connsiteY2" fmla="*/ 203982 h 6879102"/>
              <a:gd name="connsiteX3" fmla="*/ 492371 w 2647330"/>
              <a:gd name="connsiteY3" fmla="*/ 499404 h 6879102"/>
              <a:gd name="connsiteX4" fmla="*/ 126611 w 2647330"/>
              <a:gd name="connsiteY4" fmla="*/ 1223889 h 6879102"/>
              <a:gd name="connsiteX5" fmla="*/ 337627 w 2647330"/>
              <a:gd name="connsiteY5" fmla="*/ 2067952 h 6879102"/>
              <a:gd name="connsiteX6" fmla="*/ 1378636 w 2647330"/>
              <a:gd name="connsiteY6" fmla="*/ 2391508 h 6879102"/>
              <a:gd name="connsiteX7" fmla="*/ 1308296 w 2647330"/>
              <a:gd name="connsiteY7" fmla="*/ 2518117 h 6879102"/>
              <a:gd name="connsiteX8" fmla="*/ 745588 w 2647330"/>
              <a:gd name="connsiteY8" fmla="*/ 2883877 h 6879102"/>
              <a:gd name="connsiteX9" fmla="*/ 548642 w 2647330"/>
              <a:gd name="connsiteY9" fmla="*/ 3369213 h 6879102"/>
              <a:gd name="connsiteX10" fmla="*/ 618979 w 2647330"/>
              <a:gd name="connsiteY10" fmla="*/ 3812346 h 6879102"/>
              <a:gd name="connsiteX11" fmla="*/ 1266094 w 2647330"/>
              <a:gd name="connsiteY11" fmla="*/ 4368019 h 6879102"/>
              <a:gd name="connsiteX12" fmla="*/ 1252027 w 2647330"/>
              <a:gd name="connsiteY12" fmla="*/ 4515729 h 6879102"/>
              <a:gd name="connsiteX13" fmla="*/ 1322364 w 2647330"/>
              <a:gd name="connsiteY13" fmla="*/ 4515731 h 6879102"/>
              <a:gd name="connsiteX14" fmla="*/ 534573 w 2647330"/>
              <a:gd name="connsiteY14" fmla="*/ 4670474 h 6879102"/>
              <a:gd name="connsiteX15" fmla="*/ 112544 w 2647330"/>
              <a:gd name="connsiteY15" fmla="*/ 5205046 h 6879102"/>
              <a:gd name="connsiteX16" fmla="*/ 211017 w 2647330"/>
              <a:gd name="connsiteY16" fmla="*/ 5894363 h 6879102"/>
              <a:gd name="connsiteX17" fmla="*/ 1111350 w 2647330"/>
              <a:gd name="connsiteY17" fmla="*/ 6499274 h 6879102"/>
              <a:gd name="connsiteX18" fmla="*/ 2644726 w 2647330"/>
              <a:gd name="connsiteY18" fmla="*/ 6879102 h 6879102"/>
              <a:gd name="connsiteX19" fmla="*/ 56271 w 2647330"/>
              <a:gd name="connsiteY19" fmla="*/ 6822831 h 6879102"/>
              <a:gd name="connsiteX20" fmla="*/ 0 w 2647330"/>
              <a:gd name="connsiteY20" fmla="*/ 0 h 6879102"/>
              <a:gd name="connsiteX0" fmla="*/ 0 w 2647330"/>
              <a:gd name="connsiteY0" fmla="*/ 0 h 6879102"/>
              <a:gd name="connsiteX1" fmla="*/ 225084 w 2647330"/>
              <a:gd name="connsiteY1" fmla="*/ 604913 h 6879102"/>
              <a:gd name="connsiteX2" fmla="*/ 365762 w 2647330"/>
              <a:gd name="connsiteY2" fmla="*/ 583810 h 6879102"/>
              <a:gd name="connsiteX3" fmla="*/ 492371 w 2647330"/>
              <a:gd name="connsiteY3" fmla="*/ 499404 h 6879102"/>
              <a:gd name="connsiteX4" fmla="*/ 126611 w 2647330"/>
              <a:gd name="connsiteY4" fmla="*/ 1223889 h 6879102"/>
              <a:gd name="connsiteX5" fmla="*/ 337627 w 2647330"/>
              <a:gd name="connsiteY5" fmla="*/ 2067952 h 6879102"/>
              <a:gd name="connsiteX6" fmla="*/ 1378636 w 2647330"/>
              <a:gd name="connsiteY6" fmla="*/ 2391508 h 6879102"/>
              <a:gd name="connsiteX7" fmla="*/ 1308296 w 2647330"/>
              <a:gd name="connsiteY7" fmla="*/ 2518117 h 6879102"/>
              <a:gd name="connsiteX8" fmla="*/ 745588 w 2647330"/>
              <a:gd name="connsiteY8" fmla="*/ 2883877 h 6879102"/>
              <a:gd name="connsiteX9" fmla="*/ 548642 w 2647330"/>
              <a:gd name="connsiteY9" fmla="*/ 3369213 h 6879102"/>
              <a:gd name="connsiteX10" fmla="*/ 618979 w 2647330"/>
              <a:gd name="connsiteY10" fmla="*/ 3812346 h 6879102"/>
              <a:gd name="connsiteX11" fmla="*/ 1266094 w 2647330"/>
              <a:gd name="connsiteY11" fmla="*/ 4368019 h 6879102"/>
              <a:gd name="connsiteX12" fmla="*/ 1252027 w 2647330"/>
              <a:gd name="connsiteY12" fmla="*/ 4515729 h 6879102"/>
              <a:gd name="connsiteX13" fmla="*/ 1322364 w 2647330"/>
              <a:gd name="connsiteY13" fmla="*/ 4515731 h 6879102"/>
              <a:gd name="connsiteX14" fmla="*/ 534573 w 2647330"/>
              <a:gd name="connsiteY14" fmla="*/ 4670474 h 6879102"/>
              <a:gd name="connsiteX15" fmla="*/ 112544 w 2647330"/>
              <a:gd name="connsiteY15" fmla="*/ 5205046 h 6879102"/>
              <a:gd name="connsiteX16" fmla="*/ 211017 w 2647330"/>
              <a:gd name="connsiteY16" fmla="*/ 5894363 h 6879102"/>
              <a:gd name="connsiteX17" fmla="*/ 1111350 w 2647330"/>
              <a:gd name="connsiteY17" fmla="*/ 6499274 h 6879102"/>
              <a:gd name="connsiteX18" fmla="*/ 2644726 w 2647330"/>
              <a:gd name="connsiteY18" fmla="*/ 6879102 h 6879102"/>
              <a:gd name="connsiteX19" fmla="*/ 56271 w 2647330"/>
              <a:gd name="connsiteY19" fmla="*/ 6822831 h 6879102"/>
              <a:gd name="connsiteX20" fmla="*/ 0 w 2647330"/>
              <a:gd name="connsiteY20" fmla="*/ 0 h 6879102"/>
              <a:gd name="connsiteX0" fmla="*/ 0 w 2647330"/>
              <a:gd name="connsiteY0" fmla="*/ 0 h 6879102"/>
              <a:gd name="connsiteX1" fmla="*/ 379829 w 2647330"/>
              <a:gd name="connsiteY1" fmla="*/ 478303 h 6879102"/>
              <a:gd name="connsiteX2" fmla="*/ 365762 w 2647330"/>
              <a:gd name="connsiteY2" fmla="*/ 583810 h 6879102"/>
              <a:gd name="connsiteX3" fmla="*/ 492371 w 2647330"/>
              <a:gd name="connsiteY3" fmla="*/ 499404 h 6879102"/>
              <a:gd name="connsiteX4" fmla="*/ 126611 w 2647330"/>
              <a:gd name="connsiteY4" fmla="*/ 1223889 h 6879102"/>
              <a:gd name="connsiteX5" fmla="*/ 337627 w 2647330"/>
              <a:gd name="connsiteY5" fmla="*/ 2067952 h 6879102"/>
              <a:gd name="connsiteX6" fmla="*/ 1378636 w 2647330"/>
              <a:gd name="connsiteY6" fmla="*/ 2391508 h 6879102"/>
              <a:gd name="connsiteX7" fmla="*/ 1308296 w 2647330"/>
              <a:gd name="connsiteY7" fmla="*/ 2518117 h 6879102"/>
              <a:gd name="connsiteX8" fmla="*/ 745588 w 2647330"/>
              <a:gd name="connsiteY8" fmla="*/ 2883877 h 6879102"/>
              <a:gd name="connsiteX9" fmla="*/ 548642 w 2647330"/>
              <a:gd name="connsiteY9" fmla="*/ 3369213 h 6879102"/>
              <a:gd name="connsiteX10" fmla="*/ 618979 w 2647330"/>
              <a:gd name="connsiteY10" fmla="*/ 3812346 h 6879102"/>
              <a:gd name="connsiteX11" fmla="*/ 1266094 w 2647330"/>
              <a:gd name="connsiteY11" fmla="*/ 4368019 h 6879102"/>
              <a:gd name="connsiteX12" fmla="*/ 1252027 w 2647330"/>
              <a:gd name="connsiteY12" fmla="*/ 4515729 h 6879102"/>
              <a:gd name="connsiteX13" fmla="*/ 1322364 w 2647330"/>
              <a:gd name="connsiteY13" fmla="*/ 4515731 h 6879102"/>
              <a:gd name="connsiteX14" fmla="*/ 534573 w 2647330"/>
              <a:gd name="connsiteY14" fmla="*/ 4670474 h 6879102"/>
              <a:gd name="connsiteX15" fmla="*/ 112544 w 2647330"/>
              <a:gd name="connsiteY15" fmla="*/ 5205046 h 6879102"/>
              <a:gd name="connsiteX16" fmla="*/ 211017 w 2647330"/>
              <a:gd name="connsiteY16" fmla="*/ 5894363 h 6879102"/>
              <a:gd name="connsiteX17" fmla="*/ 1111350 w 2647330"/>
              <a:gd name="connsiteY17" fmla="*/ 6499274 h 6879102"/>
              <a:gd name="connsiteX18" fmla="*/ 2644726 w 2647330"/>
              <a:gd name="connsiteY18" fmla="*/ 6879102 h 6879102"/>
              <a:gd name="connsiteX19" fmla="*/ 56271 w 2647330"/>
              <a:gd name="connsiteY19" fmla="*/ 6822831 h 6879102"/>
              <a:gd name="connsiteX20" fmla="*/ 0 w 2647330"/>
              <a:gd name="connsiteY20" fmla="*/ 0 h 6879102"/>
              <a:gd name="connsiteX0" fmla="*/ 0 w 2647330"/>
              <a:gd name="connsiteY0" fmla="*/ 0 h 6879102"/>
              <a:gd name="connsiteX1" fmla="*/ 379829 w 2647330"/>
              <a:gd name="connsiteY1" fmla="*/ 478303 h 6879102"/>
              <a:gd name="connsiteX2" fmla="*/ 365762 w 2647330"/>
              <a:gd name="connsiteY2" fmla="*/ 583810 h 6879102"/>
              <a:gd name="connsiteX3" fmla="*/ 450168 w 2647330"/>
              <a:gd name="connsiteY3" fmla="*/ 583810 h 6879102"/>
              <a:gd name="connsiteX4" fmla="*/ 126611 w 2647330"/>
              <a:gd name="connsiteY4" fmla="*/ 1223889 h 6879102"/>
              <a:gd name="connsiteX5" fmla="*/ 337627 w 2647330"/>
              <a:gd name="connsiteY5" fmla="*/ 2067952 h 6879102"/>
              <a:gd name="connsiteX6" fmla="*/ 1378636 w 2647330"/>
              <a:gd name="connsiteY6" fmla="*/ 2391508 h 6879102"/>
              <a:gd name="connsiteX7" fmla="*/ 1308296 w 2647330"/>
              <a:gd name="connsiteY7" fmla="*/ 2518117 h 6879102"/>
              <a:gd name="connsiteX8" fmla="*/ 745588 w 2647330"/>
              <a:gd name="connsiteY8" fmla="*/ 2883877 h 6879102"/>
              <a:gd name="connsiteX9" fmla="*/ 548642 w 2647330"/>
              <a:gd name="connsiteY9" fmla="*/ 3369213 h 6879102"/>
              <a:gd name="connsiteX10" fmla="*/ 618979 w 2647330"/>
              <a:gd name="connsiteY10" fmla="*/ 3812346 h 6879102"/>
              <a:gd name="connsiteX11" fmla="*/ 1266094 w 2647330"/>
              <a:gd name="connsiteY11" fmla="*/ 4368019 h 6879102"/>
              <a:gd name="connsiteX12" fmla="*/ 1252027 w 2647330"/>
              <a:gd name="connsiteY12" fmla="*/ 4515729 h 6879102"/>
              <a:gd name="connsiteX13" fmla="*/ 1322364 w 2647330"/>
              <a:gd name="connsiteY13" fmla="*/ 4515731 h 6879102"/>
              <a:gd name="connsiteX14" fmla="*/ 534573 w 2647330"/>
              <a:gd name="connsiteY14" fmla="*/ 4670474 h 6879102"/>
              <a:gd name="connsiteX15" fmla="*/ 112544 w 2647330"/>
              <a:gd name="connsiteY15" fmla="*/ 5205046 h 6879102"/>
              <a:gd name="connsiteX16" fmla="*/ 211017 w 2647330"/>
              <a:gd name="connsiteY16" fmla="*/ 5894363 h 6879102"/>
              <a:gd name="connsiteX17" fmla="*/ 1111350 w 2647330"/>
              <a:gd name="connsiteY17" fmla="*/ 6499274 h 6879102"/>
              <a:gd name="connsiteX18" fmla="*/ 2644726 w 2647330"/>
              <a:gd name="connsiteY18" fmla="*/ 6879102 h 6879102"/>
              <a:gd name="connsiteX19" fmla="*/ 56271 w 2647330"/>
              <a:gd name="connsiteY19" fmla="*/ 6822831 h 6879102"/>
              <a:gd name="connsiteX20" fmla="*/ 0 w 2647330"/>
              <a:gd name="connsiteY20" fmla="*/ 0 h 6879102"/>
              <a:gd name="connsiteX0" fmla="*/ 0 w 2647330"/>
              <a:gd name="connsiteY0" fmla="*/ 0 h 6879102"/>
              <a:gd name="connsiteX1" fmla="*/ 379829 w 2647330"/>
              <a:gd name="connsiteY1" fmla="*/ 478303 h 6879102"/>
              <a:gd name="connsiteX2" fmla="*/ 365762 w 2647330"/>
              <a:gd name="connsiteY2" fmla="*/ 583810 h 6879102"/>
              <a:gd name="connsiteX3" fmla="*/ 450168 w 2647330"/>
              <a:gd name="connsiteY3" fmla="*/ 583810 h 6879102"/>
              <a:gd name="connsiteX4" fmla="*/ 126611 w 2647330"/>
              <a:gd name="connsiteY4" fmla="*/ 1223889 h 6879102"/>
              <a:gd name="connsiteX5" fmla="*/ 337627 w 2647330"/>
              <a:gd name="connsiteY5" fmla="*/ 2067952 h 6879102"/>
              <a:gd name="connsiteX6" fmla="*/ 1378636 w 2647330"/>
              <a:gd name="connsiteY6" fmla="*/ 2391508 h 6879102"/>
              <a:gd name="connsiteX7" fmla="*/ 1322364 w 2647330"/>
              <a:gd name="connsiteY7" fmla="*/ 2433711 h 6879102"/>
              <a:gd name="connsiteX8" fmla="*/ 745588 w 2647330"/>
              <a:gd name="connsiteY8" fmla="*/ 2883877 h 6879102"/>
              <a:gd name="connsiteX9" fmla="*/ 548642 w 2647330"/>
              <a:gd name="connsiteY9" fmla="*/ 3369213 h 6879102"/>
              <a:gd name="connsiteX10" fmla="*/ 618979 w 2647330"/>
              <a:gd name="connsiteY10" fmla="*/ 3812346 h 6879102"/>
              <a:gd name="connsiteX11" fmla="*/ 1266094 w 2647330"/>
              <a:gd name="connsiteY11" fmla="*/ 4368019 h 6879102"/>
              <a:gd name="connsiteX12" fmla="*/ 1252027 w 2647330"/>
              <a:gd name="connsiteY12" fmla="*/ 4515729 h 6879102"/>
              <a:gd name="connsiteX13" fmla="*/ 1322364 w 2647330"/>
              <a:gd name="connsiteY13" fmla="*/ 4515731 h 6879102"/>
              <a:gd name="connsiteX14" fmla="*/ 534573 w 2647330"/>
              <a:gd name="connsiteY14" fmla="*/ 4670474 h 6879102"/>
              <a:gd name="connsiteX15" fmla="*/ 112544 w 2647330"/>
              <a:gd name="connsiteY15" fmla="*/ 5205046 h 6879102"/>
              <a:gd name="connsiteX16" fmla="*/ 211017 w 2647330"/>
              <a:gd name="connsiteY16" fmla="*/ 5894363 h 6879102"/>
              <a:gd name="connsiteX17" fmla="*/ 1111350 w 2647330"/>
              <a:gd name="connsiteY17" fmla="*/ 6499274 h 6879102"/>
              <a:gd name="connsiteX18" fmla="*/ 2644726 w 2647330"/>
              <a:gd name="connsiteY18" fmla="*/ 6879102 h 6879102"/>
              <a:gd name="connsiteX19" fmla="*/ 56271 w 2647330"/>
              <a:gd name="connsiteY19" fmla="*/ 6822831 h 6879102"/>
              <a:gd name="connsiteX20" fmla="*/ 0 w 2647330"/>
              <a:gd name="connsiteY20" fmla="*/ 0 h 6879102"/>
              <a:gd name="connsiteX0" fmla="*/ 0 w 2647330"/>
              <a:gd name="connsiteY0" fmla="*/ 0 h 6879102"/>
              <a:gd name="connsiteX1" fmla="*/ 379829 w 2647330"/>
              <a:gd name="connsiteY1" fmla="*/ 478303 h 6879102"/>
              <a:gd name="connsiteX2" fmla="*/ 365762 w 2647330"/>
              <a:gd name="connsiteY2" fmla="*/ 583810 h 6879102"/>
              <a:gd name="connsiteX3" fmla="*/ 450168 w 2647330"/>
              <a:gd name="connsiteY3" fmla="*/ 583810 h 6879102"/>
              <a:gd name="connsiteX4" fmla="*/ 126611 w 2647330"/>
              <a:gd name="connsiteY4" fmla="*/ 1223889 h 6879102"/>
              <a:gd name="connsiteX5" fmla="*/ 337627 w 2647330"/>
              <a:gd name="connsiteY5" fmla="*/ 2067952 h 6879102"/>
              <a:gd name="connsiteX6" fmla="*/ 801860 w 2647330"/>
              <a:gd name="connsiteY6" fmla="*/ 2356339 h 6879102"/>
              <a:gd name="connsiteX7" fmla="*/ 1378636 w 2647330"/>
              <a:gd name="connsiteY7" fmla="*/ 2391508 h 6879102"/>
              <a:gd name="connsiteX8" fmla="*/ 1322364 w 2647330"/>
              <a:gd name="connsiteY8" fmla="*/ 2433711 h 6879102"/>
              <a:gd name="connsiteX9" fmla="*/ 745588 w 2647330"/>
              <a:gd name="connsiteY9" fmla="*/ 2883877 h 6879102"/>
              <a:gd name="connsiteX10" fmla="*/ 548642 w 2647330"/>
              <a:gd name="connsiteY10" fmla="*/ 3369213 h 6879102"/>
              <a:gd name="connsiteX11" fmla="*/ 618979 w 2647330"/>
              <a:gd name="connsiteY11" fmla="*/ 3812346 h 6879102"/>
              <a:gd name="connsiteX12" fmla="*/ 1266094 w 2647330"/>
              <a:gd name="connsiteY12" fmla="*/ 4368019 h 6879102"/>
              <a:gd name="connsiteX13" fmla="*/ 1252027 w 2647330"/>
              <a:gd name="connsiteY13" fmla="*/ 4515729 h 6879102"/>
              <a:gd name="connsiteX14" fmla="*/ 1322364 w 2647330"/>
              <a:gd name="connsiteY14" fmla="*/ 4515731 h 6879102"/>
              <a:gd name="connsiteX15" fmla="*/ 534573 w 2647330"/>
              <a:gd name="connsiteY15" fmla="*/ 4670474 h 6879102"/>
              <a:gd name="connsiteX16" fmla="*/ 112544 w 2647330"/>
              <a:gd name="connsiteY16" fmla="*/ 5205046 h 6879102"/>
              <a:gd name="connsiteX17" fmla="*/ 211017 w 2647330"/>
              <a:gd name="connsiteY17" fmla="*/ 5894363 h 6879102"/>
              <a:gd name="connsiteX18" fmla="*/ 1111350 w 2647330"/>
              <a:gd name="connsiteY18" fmla="*/ 6499274 h 6879102"/>
              <a:gd name="connsiteX19" fmla="*/ 2644726 w 2647330"/>
              <a:gd name="connsiteY19" fmla="*/ 6879102 h 6879102"/>
              <a:gd name="connsiteX20" fmla="*/ 56271 w 2647330"/>
              <a:gd name="connsiteY20" fmla="*/ 6822831 h 6879102"/>
              <a:gd name="connsiteX21" fmla="*/ 0 w 2647330"/>
              <a:gd name="connsiteY21" fmla="*/ 0 h 6879102"/>
              <a:gd name="connsiteX0" fmla="*/ 0 w 2647330"/>
              <a:gd name="connsiteY0" fmla="*/ 0 h 6879102"/>
              <a:gd name="connsiteX1" fmla="*/ 379829 w 2647330"/>
              <a:gd name="connsiteY1" fmla="*/ 478303 h 6879102"/>
              <a:gd name="connsiteX2" fmla="*/ 365762 w 2647330"/>
              <a:gd name="connsiteY2" fmla="*/ 583810 h 6879102"/>
              <a:gd name="connsiteX3" fmla="*/ 450168 w 2647330"/>
              <a:gd name="connsiteY3" fmla="*/ 583810 h 6879102"/>
              <a:gd name="connsiteX4" fmla="*/ 126611 w 2647330"/>
              <a:gd name="connsiteY4" fmla="*/ 1223889 h 6879102"/>
              <a:gd name="connsiteX5" fmla="*/ 337627 w 2647330"/>
              <a:gd name="connsiteY5" fmla="*/ 2067952 h 6879102"/>
              <a:gd name="connsiteX6" fmla="*/ 801860 w 2647330"/>
              <a:gd name="connsiteY6" fmla="*/ 2356339 h 6879102"/>
              <a:gd name="connsiteX7" fmla="*/ 1378636 w 2647330"/>
              <a:gd name="connsiteY7" fmla="*/ 2391508 h 6879102"/>
              <a:gd name="connsiteX8" fmla="*/ 1322364 w 2647330"/>
              <a:gd name="connsiteY8" fmla="*/ 2433711 h 6879102"/>
              <a:gd name="connsiteX9" fmla="*/ 745588 w 2647330"/>
              <a:gd name="connsiteY9" fmla="*/ 2883877 h 6879102"/>
              <a:gd name="connsiteX10" fmla="*/ 548642 w 2647330"/>
              <a:gd name="connsiteY10" fmla="*/ 3369213 h 6879102"/>
              <a:gd name="connsiteX11" fmla="*/ 618979 w 2647330"/>
              <a:gd name="connsiteY11" fmla="*/ 3812346 h 6879102"/>
              <a:gd name="connsiteX12" fmla="*/ 1266094 w 2647330"/>
              <a:gd name="connsiteY12" fmla="*/ 4368019 h 6879102"/>
              <a:gd name="connsiteX13" fmla="*/ 1252027 w 2647330"/>
              <a:gd name="connsiteY13" fmla="*/ 4515729 h 6879102"/>
              <a:gd name="connsiteX14" fmla="*/ 1322364 w 2647330"/>
              <a:gd name="connsiteY14" fmla="*/ 4515731 h 6879102"/>
              <a:gd name="connsiteX15" fmla="*/ 534573 w 2647330"/>
              <a:gd name="connsiteY15" fmla="*/ 4670474 h 6879102"/>
              <a:gd name="connsiteX16" fmla="*/ 112544 w 2647330"/>
              <a:gd name="connsiteY16" fmla="*/ 5205046 h 6879102"/>
              <a:gd name="connsiteX17" fmla="*/ 211017 w 2647330"/>
              <a:gd name="connsiteY17" fmla="*/ 5894363 h 6879102"/>
              <a:gd name="connsiteX18" fmla="*/ 1111350 w 2647330"/>
              <a:gd name="connsiteY18" fmla="*/ 6499274 h 6879102"/>
              <a:gd name="connsiteX19" fmla="*/ 2644726 w 2647330"/>
              <a:gd name="connsiteY19" fmla="*/ 6879102 h 6879102"/>
              <a:gd name="connsiteX20" fmla="*/ 56271 w 2647330"/>
              <a:gd name="connsiteY20" fmla="*/ 6822831 h 6879102"/>
              <a:gd name="connsiteX21" fmla="*/ 0 w 2647330"/>
              <a:gd name="connsiteY21" fmla="*/ 0 h 6879102"/>
              <a:gd name="connsiteX0" fmla="*/ 0 w 2647330"/>
              <a:gd name="connsiteY0" fmla="*/ 0 h 6879102"/>
              <a:gd name="connsiteX1" fmla="*/ 379829 w 2647330"/>
              <a:gd name="connsiteY1" fmla="*/ 478303 h 6879102"/>
              <a:gd name="connsiteX2" fmla="*/ 365762 w 2647330"/>
              <a:gd name="connsiteY2" fmla="*/ 583810 h 6879102"/>
              <a:gd name="connsiteX3" fmla="*/ 450168 w 2647330"/>
              <a:gd name="connsiteY3" fmla="*/ 583810 h 6879102"/>
              <a:gd name="connsiteX4" fmla="*/ 126611 w 2647330"/>
              <a:gd name="connsiteY4" fmla="*/ 1223889 h 6879102"/>
              <a:gd name="connsiteX5" fmla="*/ 337627 w 2647330"/>
              <a:gd name="connsiteY5" fmla="*/ 2067952 h 6879102"/>
              <a:gd name="connsiteX6" fmla="*/ 815928 w 2647330"/>
              <a:gd name="connsiteY6" fmla="*/ 2314136 h 6879102"/>
              <a:gd name="connsiteX7" fmla="*/ 1378636 w 2647330"/>
              <a:gd name="connsiteY7" fmla="*/ 2391508 h 6879102"/>
              <a:gd name="connsiteX8" fmla="*/ 1322364 w 2647330"/>
              <a:gd name="connsiteY8" fmla="*/ 2433711 h 6879102"/>
              <a:gd name="connsiteX9" fmla="*/ 745588 w 2647330"/>
              <a:gd name="connsiteY9" fmla="*/ 2883877 h 6879102"/>
              <a:gd name="connsiteX10" fmla="*/ 548642 w 2647330"/>
              <a:gd name="connsiteY10" fmla="*/ 3369213 h 6879102"/>
              <a:gd name="connsiteX11" fmla="*/ 618979 w 2647330"/>
              <a:gd name="connsiteY11" fmla="*/ 3812346 h 6879102"/>
              <a:gd name="connsiteX12" fmla="*/ 1266094 w 2647330"/>
              <a:gd name="connsiteY12" fmla="*/ 4368019 h 6879102"/>
              <a:gd name="connsiteX13" fmla="*/ 1252027 w 2647330"/>
              <a:gd name="connsiteY13" fmla="*/ 4515729 h 6879102"/>
              <a:gd name="connsiteX14" fmla="*/ 1322364 w 2647330"/>
              <a:gd name="connsiteY14" fmla="*/ 4515731 h 6879102"/>
              <a:gd name="connsiteX15" fmla="*/ 534573 w 2647330"/>
              <a:gd name="connsiteY15" fmla="*/ 4670474 h 6879102"/>
              <a:gd name="connsiteX16" fmla="*/ 112544 w 2647330"/>
              <a:gd name="connsiteY16" fmla="*/ 5205046 h 6879102"/>
              <a:gd name="connsiteX17" fmla="*/ 211017 w 2647330"/>
              <a:gd name="connsiteY17" fmla="*/ 5894363 h 6879102"/>
              <a:gd name="connsiteX18" fmla="*/ 1111350 w 2647330"/>
              <a:gd name="connsiteY18" fmla="*/ 6499274 h 6879102"/>
              <a:gd name="connsiteX19" fmla="*/ 2644726 w 2647330"/>
              <a:gd name="connsiteY19" fmla="*/ 6879102 h 6879102"/>
              <a:gd name="connsiteX20" fmla="*/ 56271 w 2647330"/>
              <a:gd name="connsiteY20" fmla="*/ 6822831 h 6879102"/>
              <a:gd name="connsiteX21" fmla="*/ 0 w 2647330"/>
              <a:gd name="connsiteY21" fmla="*/ 0 h 6879102"/>
              <a:gd name="connsiteX0" fmla="*/ 0 w 2647330"/>
              <a:gd name="connsiteY0" fmla="*/ 0 h 6879102"/>
              <a:gd name="connsiteX1" fmla="*/ 379829 w 2647330"/>
              <a:gd name="connsiteY1" fmla="*/ 478303 h 6879102"/>
              <a:gd name="connsiteX2" fmla="*/ 365762 w 2647330"/>
              <a:gd name="connsiteY2" fmla="*/ 583810 h 6879102"/>
              <a:gd name="connsiteX3" fmla="*/ 450168 w 2647330"/>
              <a:gd name="connsiteY3" fmla="*/ 583810 h 6879102"/>
              <a:gd name="connsiteX4" fmla="*/ 126611 w 2647330"/>
              <a:gd name="connsiteY4" fmla="*/ 1223889 h 6879102"/>
              <a:gd name="connsiteX5" fmla="*/ 337627 w 2647330"/>
              <a:gd name="connsiteY5" fmla="*/ 2067952 h 6879102"/>
              <a:gd name="connsiteX6" fmla="*/ 815928 w 2647330"/>
              <a:gd name="connsiteY6" fmla="*/ 2314136 h 6879102"/>
              <a:gd name="connsiteX7" fmla="*/ 1378636 w 2647330"/>
              <a:gd name="connsiteY7" fmla="*/ 2391508 h 6879102"/>
              <a:gd name="connsiteX8" fmla="*/ 1322364 w 2647330"/>
              <a:gd name="connsiteY8" fmla="*/ 2433711 h 6879102"/>
              <a:gd name="connsiteX9" fmla="*/ 745588 w 2647330"/>
              <a:gd name="connsiteY9" fmla="*/ 2883877 h 6879102"/>
              <a:gd name="connsiteX10" fmla="*/ 548642 w 2647330"/>
              <a:gd name="connsiteY10" fmla="*/ 3369213 h 6879102"/>
              <a:gd name="connsiteX11" fmla="*/ 618979 w 2647330"/>
              <a:gd name="connsiteY11" fmla="*/ 3812346 h 6879102"/>
              <a:gd name="connsiteX12" fmla="*/ 1266094 w 2647330"/>
              <a:gd name="connsiteY12" fmla="*/ 4368019 h 6879102"/>
              <a:gd name="connsiteX13" fmla="*/ 1252027 w 2647330"/>
              <a:gd name="connsiteY13" fmla="*/ 4515729 h 6879102"/>
              <a:gd name="connsiteX14" fmla="*/ 1322364 w 2647330"/>
              <a:gd name="connsiteY14" fmla="*/ 4515731 h 6879102"/>
              <a:gd name="connsiteX15" fmla="*/ 534573 w 2647330"/>
              <a:gd name="connsiteY15" fmla="*/ 4670474 h 6879102"/>
              <a:gd name="connsiteX16" fmla="*/ 112544 w 2647330"/>
              <a:gd name="connsiteY16" fmla="*/ 5205046 h 6879102"/>
              <a:gd name="connsiteX17" fmla="*/ 211017 w 2647330"/>
              <a:gd name="connsiteY17" fmla="*/ 5894363 h 6879102"/>
              <a:gd name="connsiteX18" fmla="*/ 1111350 w 2647330"/>
              <a:gd name="connsiteY18" fmla="*/ 6499274 h 6879102"/>
              <a:gd name="connsiteX19" fmla="*/ 2644726 w 2647330"/>
              <a:gd name="connsiteY19" fmla="*/ 6879102 h 6879102"/>
              <a:gd name="connsiteX20" fmla="*/ 56271 w 2647330"/>
              <a:gd name="connsiteY20" fmla="*/ 6822831 h 6879102"/>
              <a:gd name="connsiteX21" fmla="*/ 0 w 2647330"/>
              <a:gd name="connsiteY21" fmla="*/ 0 h 6879102"/>
              <a:gd name="connsiteX0" fmla="*/ 0 w 2647330"/>
              <a:gd name="connsiteY0" fmla="*/ 0 h 6879102"/>
              <a:gd name="connsiteX1" fmla="*/ 379829 w 2647330"/>
              <a:gd name="connsiteY1" fmla="*/ 478303 h 6879102"/>
              <a:gd name="connsiteX2" fmla="*/ 365762 w 2647330"/>
              <a:gd name="connsiteY2" fmla="*/ 583810 h 6879102"/>
              <a:gd name="connsiteX3" fmla="*/ 450168 w 2647330"/>
              <a:gd name="connsiteY3" fmla="*/ 583810 h 6879102"/>
              <a:gd name="connsiteX4" fmla="*/ 84408 w 2647330"/>
              <a:gd name="connsiteY4" fmla="*/ 1322363 h 6879102"/>
              <a:gd name="connsiteX5" fmla="*/ 337627 w 2647330"/>
              <a:gd name="connsiteY5" fmla="*/ 2067952 h 6879102"/>
              <a:gd name="connsiteX6" fmla="*/ 815928 w 2647330"/>
              <a:gd name="connsiteY6" fmla="*/ 2314136 h 6879102"/>
              <a:gd name="connsiteX7" fmla="*/ 1378636 w 2647330"/>
              <a:gd name="connsiteY7" fmla="*/ 2391508 h 6879102"/>
              <a:gd name="connsiteX8" fmla="*/ 1322364 w 2647330"/>
              <a:gd name="connsiteY8" fmla="*/ 2433711 h 6879102"/>
              <a:gd name="connsiteX9" fmla="*/ 745588 w 2647330"/>
              <a:gd name="connsiteY9" fmla="*/ 2883877 h 6879102"/>
              <a:gd name="connsiteX10" fmla="*/ 548642 w 2647330"/>
              <a:gd name="connsiteY10" fmla="*/ 3369213 h 6879102"/>
              <a:gd name="connsiteX11" fmla="*/ 618979 w 2647330"/>
              <a:gd name="connsiteY11" fmla="*/ 3812346 h 6879102"/>
              <a:gd name="connsiteX12" fmla="*/ 1266094 w 2647330"/>
              <a:gd name="connsiteY12" fmla="*/ 4368019 h 6879102"/>
              <a:gd name="connsiteX13" fmla="*/ 1252027 w 2647330"/>
              <a:gd name="connsiteY13" fmla="*/ 4515729 h 6879102"/>
              <a:gd name="connsiteX14" fmla="*/ 1322364 w 2647330"/>
              <a:gd name="connsiteY14" fmla="*/ 4515731 h 6879102"/>
              <a:gd name="connsiteX15" fmla="*/ 534573 w 2647330"/>
              <a:gd name="connsiteY15" fmla="*/ 4670474 h 6879102"/>
              <a:gd name="connsiteX16" fmla="*/ 112544 w 2647330"/>
              <a:gd name="connsiteY16" fmla="*/ 5205046 h 6879102"/>
              <a:gd name="connsiteX17" fmla="*/ 211017 w 2647330"/>
              <a:gd name="connsiteY17" fmla="*/ 5894363 h 6879102"/>
              <a:gd name="connsiteX18" fmla="*/ 1111350 w 2647330"/>
              <a:gd name="connsiteY18" fmla="*/ 6499274 h 6879102"/>
              <a:gd name="connsiteX19" fmla="*/ 2644726 w 2647330"/>
              <a:gd name="connsiteY19" fmla="*/ 6879102 h 6879102"/>
              <a:gd name="connsiteX20" fmla="*/ 56271 w 2647330"/>
              <a:gd name="connsiteY20" fmla="*/ 6822831 h 6879102"/>
              <a:gd name="connsiteX21" fmla="*/ 0 w 2647330"/>
              <a:gd name="connsiteY21" fmla="*/ 0 h 6879102"/>
              <a:gd name="connsiteX0" fmla="*/ 0 w 2647330"/>
              <a:gd name="connsiteY0" fmla="*/ 0 h 6879102"/>
              <a:gd name="connsiteX1" fmla="*/ 379829 w 2647330"/>
              <a:gd name="connsiteY1" fmla="*/ 478303 h 6879102"/>
              <a:gd name="connsiteX2" fmla="*/ 365762 w 2647330"/>
              <a:gd name="connsiteY2" fmla="*/ 583810 h 6879102"/>
              <a:gd name="connsiteX3" fmla="*/ 450168 w 2647330"/>
              <a:gd name="connsiteY3" fmla="*/ 583810 h 6879102"/>
              <a:gd name="connsiteX4" fmla="*/ 42205 w 2647330"/>
              <a:gd name="connsiteY4" fmla="*/ 1252025 h 6879102"/>
              <a:gd name="connsiteX5" fmla="*/ 337627 w 2647330"/>
              <a:gd name="connsiteY5" fmla="*/ 2067952 h 6879102"/>
              <a:gd name="connsiteX6" fmla="*/ 815928 w 2647330"/>
              <a:gd name="connsiteY6" fmla="*/ 2314136 h 6879102"/>
              <a:gd name="connsiteX7" fmla="*/ 1378636 w 2647330"/>
              <a:gd name="connsiteY7" fmla="*/ 2391508 h 6879102"/>
              <a:gd name="connsiteX8" fmla="*/ 1322364 w 2647330"/>
              <a:gd name="connsiteY8" fmla="*/ 2433711 h 6879102"/>
              <a:gd name="connsiteX9" fmla="*/ 745588 w 2647330"/>
              <a:gd name="connsiteY9" fmla="*/ 2883877 h 6879102"/>
              <a:gd name="connsiteX10" fmla="*/ 548642 w 2647330"/>
              <a:gd name="connsiteY10" fmla="*/ 3369213 h 6879102"/>
              <a:gd name="connsiteX11" fmla="*/ 618979 w 2647330"/>
              <a:gd name="connsiteY11" fmla="*/ 3812346 h 6879102"/>
              <a:gd name="connsiteX12" fmla="*/ 1266094 w 2647330"/>
              <a:gd name="connsiteY12" fmla="*/ 4368019 h 6879102"/>
              <a:gd name="connsiteX13" fmla="*/ 1252027 w 2647330"/>
              <a:gd name="connsiteY13" fmla="*/ 4515729 h 6879102"/>
              <a:gd name="connsiteX14" fmla="*/ 1322364 w 2647330"/>
              <a:gd name="connsiteY14" fmla="*/ 4515731 h 6879102"/>
              <a:gd name="connsiteX15" fmla="*/ 534573 w 2647330"/>
              <a:gd name="connsiteY15" fmla="*/ 4670474 h 6879102"/>
              <a:gd name="connsiteX16" fmla="*/ 112544 w 2647330"/>
              <a:gd name="connsiteY16" fmla="*/ 5205046 h 6879102"/>
              <a:gd name="connsiteX17" fmla="*/ 211017 w 2647330"/>
              <a:gd name="connsiteY17" fmla="*/ 5894363 h 6879102"/>
              <a:gd name="connsiteX18" fmla="*/ 1111350 w 2647330"/>
              <a:gd name="connsiteY18" fmla="*/ 6499274 h 6879102"/>
              <a:gd name="connsiteX19" fmla="*/ 2644726 w 2647330"/>
              <a:gd name="connsiteY19" fmla="*/ 6879102 h 6879102"/>
              <a:gd name="connsiteX20" fmla="*/ 56271 w 2647330"/>
              <a:gd name="connsiteY20" fmla="*/ 6822831 h 6879102"/>
              <a:gd name="connsiteX21" fmla="*/ 0 w 2647330"/>
              <a:gd name="connsiteY21" fmla="*/ 0 h 6879102"/>
              <a:gd name="connsiteX0" fmla="*/ 0 w 2647330"/>
              <a:gd name="connsiteY0" fmla="*/ 0 h 6879102"/>
              <a:gd name="connsiteX1" fmla="*/ 379829 w 2647330"/>
              <a:gd name="connsiteY1" fmla="*/ 478303 h 6879102"/>
              <a:gd name="connsiteX2" fmla="*/ 365762 w 2647330"/>
              <a:gd name="connsiteY2" fmla="*/ 583810 h 6879102"/>
              <a:gd name="connsiteX3" fmla="*/ 450168 w 2647330"/>
              <a:gd name="connsiteY3" fmla="*/ 583810 h 6879102"/>
              <a:gd name="connsiteX4" fmla="*/ 56273 w 2647330"/>
              <a:gd name="connsiteY4" fmla="*/ 1322363 h 6879102"/>
              <a:gd name="connsiteX5" fmla="*/ 337627 w 2647330"/>
              <a:gd name="connsiteY5" fmla="*/ 2067952 h 6879102"/>
              <a:gd name="connsiteX6" fmla="*/ 815928 w 2647330"/>
              <a:gd name="connsiteY6" fmla="*/ 2314136 h 6879102"/>
              <a:gd name="connsiteX7" fmla="*/ 1378636 w 2647330"/>
              <a:gd name="connsiteY7" fmla="*/ 2391508 h 6879102"/>
              <a:gd name="connsiteX8" fmla="*/ 1322364 w 2647330"/>
              <a:gd name="connsiteY8" fmla="*/ 2433711 h 6879102"/>
              <a:gd name="connsiteX9" fmla="*/ 745588 w 2647330"/>
              <a:gd name="connsiteY9" fmla="*/ 2883877 h 6879102"/>
              <a:gd name="connsiteX10" fmla="*/ 548642 w 2647330"/>
              <a:gd name="connsiteY10" fmla="*/ 3369213 h 6879102"/>
              <a:gd name="connsiteX11" fmla="*/ 618979 w 2647330"/>
              <a:gd name="connsiteY11" fmla="*/ 3812346 h 6879102"/>
              <a:gd name="connsiteX12" fmla="*/ 1266094 w 2647330"/>
              <a:gd name="connsiteY12" fmla="*/ 4368019 h 6879102"/>
              <a:gd name="connsiteX13" fmla="*/ 1252027 w 2647330"/>
              <a:gd name="connsiteY13" fmla="*/ 4515729 h 6879102"/>
              <a:gd name="connsiteX14" fmla="*/ 1322364 w 2647330"/>
              <a:gd name="connsiteY14" fmla="*/ 4515731 h 6879102"/>
              <a:gd name="connsiteX15" fmla="*/ 534573 w 2647330"/>
              <a:gd name="connsiteY15" fmla="*/ 4670474 h 6879102"/>
              <a:gd name="connsiteX16" fmla="*/ 112544 w 2647330"/>
              <a:gd name="connsiteY16" fmla="*/ 5205046 h 6879102"/>
              <a:gd name="connsiteX17" fmla="*/ 211017 w 2647330"/>
              <a:gd name="connsiteY17" fmla="*/ 5894363 h 6879102"/>
              <a:gd name="connsiteX18" fmla="*/ 1111350 w 2647330"/>
              <a:gd name="connsiteY18" fmla="*/ 6499274 h 6879102"/>
              <a:gd name="connsiteX19" fmla="*/ 2644726 w 2647330"/>
              <a:gd name="connsiteY19" fmla="*/ 6879102 h 6879102"/>
              <a:gd name="connsiteX20" fmla="*/ 56271 w 2647330"/>
              <a:gd name="connsiteY20" fmla="*/ 6822831 h 6879102"/>
              <a:gd name="connsiteX21" fmla="*/ 0 w 2647330"/>
              <a:gd name="connsiteY21" fmla="*/ 0 h 6879102"/>
              <a:gd name="connsiteX0" fmla="*/ 0 w 2647330"/>
              <a:gd name="connsiteY0" fmla="*/ 0 h 6879102"/>
              <a:gd name="connsiteX1" fmla="*/ 379829 w 2647330"/>
              <a:gd name="connsiteY1" fmla="*/ 478303 h 6879102"/>
              <a:gd name="connsiteX2" fmla="*/ 365762 w 2647330"/>
              <a:gd name="connsiteY2" fmla="*/ 583810 h 6879102"/>
              <a:gd name="connsiteX3" fmla="*/ 450168 w 2647330"/>
              <a:gd name="connsiteY3" fmla="*/ 583810 h 6879102"/>
              <a:gd name="connsiteX4" fmla="*/ 56273 w 2647330"/>
              <a:gd name="connsiteY4" fmla="*/ 1322363 h 6879102"/>
              <a:gd name="connsiteX5" fmla="*/ 337627 w 2647330"/>
              <a:gd name="connsiteY5" fmla="*/ 2067952 h 6879102"/>
              <a:gd name="connsiteX6" fmla="*/ 815928 w 2647330"/>
              <a:gd name="connsiteY6" fmla="*/ 2314136 h 6879102"/>
              <a:gd name="connsiteX7" fmla="*/ 1378636 w 2647330"/>
              <a:gd name="connsiteY7" fmla="*/ 2391508 h 6879102"/>
              <a:gd name="connsiteX8" fmla="*/ 1322364 w 2647330"/>
              <a:gd name="connsiteY8" fmla="*/ 2433711 h 6879102"/>
              <a:gd name="connsiteX9" fmla="*/ 745588 w 2647330"/>
              <a:gd name="connsiteY9" fmla="*/ 2883877 h 6879102"/>
              <a:gd name="connsiteX10" fmla="*/ 548642 w 2647330"/>
              <a:gd name="connsiteY10" fmla="*/ 3369213 h 6879102"/>
              <a:gd name="connsiteX11" fmla="*/ 618979 w 2647330"/>
              <a:gd name="connsiteY11" fmla="*/ 3812346 h 6879102"/>
              <a:gd name="connsiteX12" fmla="*/ 1266094 w 2647330"/>
              <a:gd name="connsiteY12" fmla="*/ 4368019 h 6879102"/>
              <a:gd name="connsiteX13" fmla="*/ 1252027 w 2647330"/>
              <a:gd name="connsiteY13" fmla="*/ 4515729 h 6879102"/>
              <a:gd name="connsiteX14" fmla="*/ 1322364 w 2647330"/>
              <a:gd name="connsiteY14" fmla="*/ 4515731 h 6879102"/>
              <a:gd name="connsiteX15" fmla="*/ 534573 w 2647330"/>
              <a:gd name="connsiteY15" fmla="*/ 4670474 h 6879102"/>
              <a:gd name="connsiteX16" fmla="*/ 112544 w 2647330"/>
              <a:gd name="connsiteY16" fmla="*/ 5205046 h 6879102"/>
              <a:gd name="connsiteX17" fmla="*/ 211017 w 2647330"/>
              <a:gd name="connsiteY17" fmla="*/ 5894363 h 6879102"/>
              <a:gd name="connsiteX18" fmla="*/ 1111350 w 2647330"/>
              <a:gd name="connsiteY18" fmla="*/ 6499274 h 6879102"/>
              <a:gd name="connsiteX19" fmla="*/ 2644726 w 2647330"/>
              <a:gd name="connsiteY19" fmla="*/ 6879102 h 6879102"/>
              <a:gd name="connsiteX20" fmla="*/ 56271 w 2647330"/>
              <a:gd name="connsiteY20" fmla="*/ 6822831 h 6879102"/>
              <a:gd name="connsiteX21" fmla="*/ 0 w 2647330"/>
              <a:gd name="connsiteY21" fmla="*/ 0 h 6879102"/>
              <a:gd name="connsiteX0" fmla="*/ 0 w 2647330"/>
              <a:gd name="connsiteY0" fmla="*/ 0 h 6879102"/>
              <a:gd name="connsiteX1" fmla="*/ 379829 w 2647330"/>
              <a:gd name="connsiteY1" fmla="*/ 478303 h 6879102"/>
              <a:gd name="connsiteX2" fmla="*/ 365762 w 2647330"/>
              <a:gd name="connsiteY2" fmla="*/ 583810 h 6879102"/>
              <a:gd name="connsiteX3" fmla="*/ 450168 w 2647330"/>
              <a:gd name="connsiteY3" fmla="*/ 583810 h 6879102"/>
              <a:gd name="connsiteX4" fmla="*/ 56273 w 2647330"/>
              <a:gd name="connsiteY4" fmla="*/ 1322363 h 6879102"/>
              <a:gd name="connsiteX5" fmla="*/ 239153 w 2647330"/>
              <a:gd name="connsiteY5" fmla="*/ 1927275 h 6879102"/>
              <a:gd name="connsiteX6" fmla="*/ 815928 w 2647330"/>
              <a:gd name="connsiteY6" fmla="*/ 2314136 h 6879102"/>
              <a:gd name="connsiteX7" fmla="*/ 1378636 w 2647330"/>
              <a:gd name="connsiteY7" fmla="*/ 2391508 h 6879102"/>
              <a:gd name="connsiteX8" fmla="*/ 1322364 w 2647330"/>
              <a:gd name="connsiteY8" fmla="*/ 2433711 h 6879102"/>
              <a:gd name="connsiteX9" fmla="*/ 745588 w 2647330"/>
              <a:gd name="connsiteY9" fmla="*/ 2883877 h 6879102"/>
              <a:gd name="connsiteX10" fmla="*/ 548642 w 2647330"/>
              <a:gd name="connsiteY10" fmla="*/ 3369213 h 6879102"/>
              <a:gd name="connsiteX11" fmla="*/ 618979 w 2647330"/>
              <a:gd name="connsiteY11" fmla="*/ 3812346 h 6879102"/>
              <a:gd name="connsiteX12" fmla="*/ 1266094 w 2647330"/>
              <a:gd name="connsiteY12" fmla="*/ 4368019 h 6879102"/>
              <a:gd name="connsiteX13" fmla="*/ 1252027 w 2647330"/>
              <a:gd name="connsiteY13" fmla="*/ 4515729 h 6879102"/>
              <a:gd name="connsiteX14" fmla="*/ 1322364 w 2647330"/>
              <a:gd name="connsiteY14" fmla="*/ 4515731 h 6879102"/>
              <a:gd name="connsiteX15" fmla="*/ 534573 w 2647330"/>
              <a:gd name="connsiteY15" fmla="*/ 4670474 h 6879102"/>
              <a:gd name="connsiteX16" fmla="*/ 112544 w 2647330"/>
              <a:gd name="connsiteY16" fmla="*/ 5205046 h 6879102"/>
              <a:gd name="connsiteX17" fmla="*/ 211017 w 2647330"/>
              <a:gd name="connsiteY17" fmla="*/ 5894363 h 6879102"/>
              <a:gd name="connsiteX18" fmla="*/ 1111350 w 2647330"/>
              <a:gd name="connsiteY18" fmla="*/ 6499274 h 6879102"/>
              <a:gd name="connsiteX19" fmla="*/ 2644726 w 2647330"/>
              <a:gd name="connsiteY19" fmla="*/ 6879102 h 6879102"/>
              <a:gd name="connsiteX20" fmla="*/ 56271 w 2647330"/>
              <a:gd name="connsiteY20" fmla="*/ 6822831 h 6879102"/>
              <a:gd name="connsiteX21" fmla="*/ 0 w 2647330"/>
              <a:gd name="connsiteY21" fmla="*/ 0 h 6879102"/>
              <a:gd name="connsiteX0" fmla="*/ 0 w 2647330"/>
              <a:gd name="connsiteY0" fmla="*/ 0 h 6879102"/>
              <a:gd name="connsiteX1" fmla="*/ 379829 w 2647330"/>
              <a:gd name="connsiteY1" fmla="*/ 478303 h 6879102"/>
              <a:gd name="connsiteX2" fmla="*/ 365762 w 2647330"/>
              <a:gd name="connsiteY2" fmla="*/ 583810 h 6879102"/>
              <a:gd name="connsiteX3" fmla="*/ 450168 w 2647330"/>
              <a:gd name="connsiteY3" fmla="*/ 583810 h 6879102"/>
              <a:gd name="connsiteX4" fmla="*/ 56273 w 2647330"/>
              <a:gd name="connsiteY4" fmla="*/ 1322363 h 6879102"/>
              <a:gd name="connsiteX5" fmla="*/ 239153 w 2647330"/>
              <a:gd name="connsiteY5" fmla="*/ 1927275 h 6879102"/>
              <a:gd name="connsiteX6" fmla="*/ 815928 w 2647330"/>
              <a:gd name="connsiteY6" fmla="*/ 2314136 h 6879102"/>
              <a:gd name="connsiteX7" fmla="*/ 1378636 w 2647330"/>
              <a:gd name="connsiteY7" fmla="*/ 2391508 h 6879102"/>
              <a:gd name="connsiteX8" fmla="*/ 1322364 w 2647330"/>
              <a:gd name="connsiteY8" fmla="*/ 2433711 h 6879102"/>
              <a:gd name="connsiteX9" fmla="*/ 745588 w 2647330"/>
              <a:gd name="connsiteY9" fmla="*/ 2883877 h 6879102"/>
              <a:gd name="connsiteX10" fmla="*/ 548642 w 2647330"/>
              <a:gd name="connsiteY10" fmla="*/ 3369213 h 6879102"/>
              <a:gd name="connsiteX11" fmla="*/ 618979 w 2647330"/>
              <a:gd name="connsiteY11" fmla="*/ 3812346 h 6879102"/>
              <a:gd name="connsiteX12" fmla="*/ 928470 w 2647330"/>
              <a:gd name="connsiteY12" fmla="*/ 4213274 h 6879102"/>
              <a:gd name="connsiteX13" fmla="*/ 1266094 w 2647330"/>
              <a:gd name="connsiteY13" fmla="*/ 4368019 h 6879102"/>
              <a:gd name="connsiteX14" fmla="*/ 1252027 w 2647330"/>
              <a:gd name="connsiteY14" fmla="*/ 4515729 h 6879102"/>
              <a:gd name="connsiteX15" fmla="*/ 1322364 w 2647330"/>
              <a:gd name="connsiteY15" fmla="*/ 4515731 h 6879102"/>
              <a:gd name="connsiteX16" fmla="*/ 534573 w 2647330"/>
              <a:gd name="connsiteY16" fmla="*/ 4670474 h 6879102"/>
              <a:gd name="connsiteX17" fmla="*/ 112544 w 2647330"/>
              <a:gd name="connsiteY17" fmla="*/ 5205046 h 6879102"/>
              <a:gd name="connsiteX18" fmla="*/ 211017 w 2647330"/>
              <a:gd name="connsiteY18" fmla="*/ 5894363 h 6879102"/>
              <a:gd name="connsiteX19" fmla="*/ 1111350 w 2647330"/>
              <a:gd name="connsiteY19" fmla="*/ 6499274 h 6879102"/>
              <a:gd name="connsiteX20" fmla="*/ 2644726 w 2647330"/>
              <a:gd name="connsiteY20" fmla="*/ 6879102 h 6879102"/>
              <a:gd name="connsiteX21" fmla="*/ 56271 w 2647330"/>
              <a:gd name="connsiteY21" fmla="*/ 6822831 h 6879102"/>
              <a:gd name="connsiteX22" fmla="*/ 0 w 2647330"/>
              <a:gd name="connsiteY22" fmla="*/ 0 h 6879102"/>
              <a:gd name="connsiteX0" fmla="*/ 0 w 2647273"/>
              <a:gd name="connsiteY0" fmla="*/ 0 h 6879102"/>
              <a:gd name="connsiteX1" fmla="*/ 379829 w 2647273"/>
              <a:gd name="connsiteY1" fmla="*/ 478303 h 6879102"/>
              <a:gd name="connsiteX2" fmla="*/ 365762 w 2647273"/>
              <a:gd name="connsiteY2" fmla="*/ 583810 h 6879102"/>
              <a:gd name="connsiteX3" fmla="*/ 450168 w 2647273"/>
              <a:gd name="connsiteY3" fmla="*/ 583810 h 6879102"/>
              <a:gd name="connsiteX4" fmla="*/ 56273 w 2647273"/>
              <a:gd name="connsiteY4" fmla="*/ 1322363 h 6879102"/>
              <a:gd name="connsiteX5" fmla="*/ 239153 w 2647273"/>
              <a:gd name="connsiteY5" fmla="*/ 1927275 h 6879102"/>
              <a:gd name="connsiteX6" fmla="*/ 815928 w 2647273"/>
              <a:gd name="connsiteY6" fmla="*/ 2314136 h 6879102"/>
              <a:gd name="connsiteX7" fmla="*/ 1378636 w 2647273"/>
              <a:gd name="connsiteY7" fmla="*/ 2391508 h 6879102"/>
              <a:gd name="connsiteX8" fmla="*/ 1322364 w 2647273"/>
              <a:gd name="connsiteY8" fmla="*/ 2433711 h 6879102"/>
              <a:gd name="connsiteX9" fmla="*/ 745588 w 2647273"/>
              <a:gd name="connsiteY9" fmla="*/ 2883877 h 6879102"/>
              <a:gd name="connsiteX10" fmla="*/ 548642 w 2647273"/>
              <a:gd name="connsiteY10" fmla="*/ 3369213 h 6879102"/>
              <a:gd name="connsiteX11" fmla="*/ 618979 w 2647273"/>
              <a:gd name="connsiteY11" fmla="*/ 3812346 h 6879102"/>
              <a:gd name="connsiteX12" fmla="*/ 928470 w 2647273"/>
              <a:gd name="connsiteY12" fmla="*/ 4213274 h 6879102"/>
              <a:gd name="connsiteX13" fmla="*/ 1266094 w 2647273"/>
              <a:gd name="connsiteY13" fmla="*/ 4368019 h 6879102"/>
              <a:gd name="connsiteX14" fmla="*/ 1252027 w 2647273"/>
              <a:gd name="connsiteY14" fmla="*/ 4515729 h 6879102"/>
              <a:gd name="connsiteX15" fmla="*/ 1322364 w 2647273"/>
              <a:gd name="connsiteY15" fmla="*/ 4515731 h 6879102"/>
              <a:gd name="connsiteX16" fmla="*/ 534573 w 2647273"/>
              <a:gd name="connsiteY16" fmla="*/ 4670474 h 6879102"/>
              <a:gd name="connsiteX17" fmla="*/ 112544 w 2647273"/>
              <a:gd name="connsiteY17" fmla="*/ 5205046 h 6879102"/>
              <a:gd name="connsiteX18" fmla="*/ 211017 w 2647273"/>
              <a:gd name="connsiteY18" fmla="*/ 5894363 h 6879102"/>
              <a:gd name="connsiteX19" fmla="*/ 436100 w 2647273"/>
              <a:gd name="connsiteY19" fmla="*/ 6239022 h 6879102"/>
              <a:gd name="connsiteX20" fmla="*/ 1111350 w 2647273"/>
              <a:gd name="connsiteY20" fmla="*/ 6499274 h 6879102"/>
              <a:gd name="connsiteX21" fmla="*/ 2644726 w 2647273"/>
              <a:gd name="connsiteY21" fmla="*/ 6879102 h 6879102"/>
              <a:gd name="connsiteX22" fmla="*/ 56271 w 2647273"/>
              <a:gd name="connsiteY22" fmla="*/ 6822831 h 6879102"/>
              <a:gd name="connsiteX23" fmla="*/ 0 w 2647273"/>
              <a:gd name="connsiteY23" fmla="*/ 0 h 6879102"/>
              <a:gd name="connsiteX0" fmla="*/ 0 w 2647273"/>
              <a:gd name="connsiteY0" fmla="*/ 0 h 6879102"/>
              <a:gd name="connsiteX1" fmla="*/ 379829 w 2647273"/>
              <a:gd name="connsiteY1" fmla="*/ 478303 h 6879102"/>
              <a:gd name="connsiteX2" fmla="*/ 365762 w 2647273"/>
              <a:gd name="connsiteY2" fmla="*/ 583810 h 6879102"/>
              <a:gd name="connsiteX3" fmla="*/ 450168 w 2647273"/>
              <a:gd name="connsiteY3" fmla="*/ 583810 h 6879102"/>
              <a:gd name="connsiteX4" fmla="*/ 56273 w 2647273"/>
              <a:gd name="connsiteY4" fmla="*/ 1322363 h 6879102"/>
              <a:gd name="connsiteX5" fmla="*/ 239153 w 2647273"/>
              <a:gd name="connsiteY5" fmla="*/ 1927275 h 6879102"/>
              <a:gd name="connsiteX6" fmla="*/ 815928 w 2647273"/>
              <a:gd name="connsiteY6" fmla="*/ 2314136 h 6879102"/>
              <a:gd name="connsiteX7" fmla="*/ 1378636 w 2647273"/>
              <a:gd name="connsiteY7" fmla="*/ 2391508 h 6879102"/>
              <a:gd name="connsiteX8" fmla="*/ 1322364 w 2647273"/>
              <a:gd name="connsiteY8" fmla="*/ 2433711 h 6879102"/>
              <a:gd name="connsiteX9" fmla="*/ 745588 w 2647273"/>
              <a:gd name="connsiteY9" fmla="*/ 2883877 h 6879102"/>
              <a:gd name="connsiteX10" fmla="*/ 548642 w 2647273"/>
              <a:gd name="connsiteY10" fmla="*/ 3369213 h 6879102"/>
              <a:gd name="connsiteX11" fmla="*/ 618979 w 2647273"/>
              <a:gd name="connsiteY11" fmla="*/ 3812346 h 6879102"/>
              <a:gd name="connsiteX12" fmla="*/ 928470 w 2647273"/>
              <a:gd name="connsiteY12" fmla="*/ 4213274 h 6879102"/>
              <a:gd name="connsiteX13" fmla="*/ 1266094 w 2647273"/>
              <a:gd name="connsiteY13" fmla="*/ 4368019 h 6879102"/>
              <a:gd name="connsiteX14" fmla="*/ 1252027 w 2647273"/>
              <a:gd name="connsiteY14" fmla="*/ 4515729 h 6879102"/>
              <a:gd name="connsiteX15" fmla="*/ 1322364 w 2647273"/>
              <a:gd name="connsiteY15" fmla="*/ 4515731 h 6879102"/>
              <a:gd name="connsiteX16" fmla="*/ 534573 w 2647273"/>
              <a:gd name="connsiteY16" fmla="*/ 4670474 h 6879102"/>
              <a:gd name="connsiteX17" fmla="*/ 112544 w 2647273"/>
              <a:gd name="connsiteY17" fmla="*/ 5205046 h 6879102"/>
              <a:gd name="connsiteX18" fmla="*/ 112543 w 2647273"/>
              <a:gd name="connsiteY18" fmla="*/ 5866227 h 6879102"/>
              <a:gd name="connsiteX19" fmla="*/ 436100 w 2647273"/>
              <a:gd name="connsiteY19" fmla="*/ 6239022 h 6879102"/>
              <a:gd name="connsiteX20" fmla="*/ 1111350 w 2647273"/>
              <a:gd name="connsiteY20" fmla="*/ 6499274 h 6879102"/>
              <a:gd name="connsiteX21" fmla="*/ 2644726 w 2647273"/>
              <a:gd name="connsiteY21" fmla="*/ 6879102 h 6879102"/>
              <a:gd name="connsiteX22" fmla="*/ 56271 w 2647273"/>
              <a:gd name="connsiteY22" fmla="*/ 6822831 h 6879102"/>
              <a:gd name="connsiteX23" fmla="*/ 0 w 2647273"/>
              <a:gd name="connsiteY23" fmla="*/ 0 h 6879102"/>
              <a:gd name="connsiteX0" fmla="*/ 0 w 2647273"/>
              <a:gd name="connsiteY0" fmla="*/ 0 h 6879102"/>
              <a:gd name="connsiteX1" fmla="*/ 379829 w 2647273"/>
              <a:gd name="connsiteY1" fmla="*/ 478303 h 6879102"/>
              <a:gd name="connsiteX2" fmla="*/ 365762 w 2647273"/>
              <a:gd name="connsiteY2" fmla="*/ 583810 h 6879102"/>
              <a:gd name="connsiteX3" fmla="*/ 450168 w 2647273"/>
              <a:gd name="connsiteY3" fmla="*/ 583810 h 6879102"/>
              <a:gd name="connsiteX4" fmla="*/ 56273 w 2647273"/>
              <a:gd name="connsiteY4" fmla="*/ 1322363 h 6879102"/>
              <a:gd name="connsiteX5" fmla="*/ 239153 w 2647273"/>
              <a:gd name="connsiteY5" fmla="*/ 1927275 h 6879102"/>
              <a:gd name="connsiteX6" fmla="*/ 815928 w 2647273"/>
              <a:gd name="connsiteY6" fmla="*/ 2314136 h 6879102"/>
              <a:gd name="connsiteX7" fmla="*/ 1378636 w 2647273"/>
              <a:gd name="connsiteY7" fmla="*/ 2391508 h 6879102"/>
              <a:gd name="connsiteX8" fmla="*/ 1322364 w 2647273"/>
              <a:gd name="connsiteY8" fmla="*/ 2433711 h 6879102"/>
              <a:gd name="connsiteX9" fmla="*/ 745588 w 2647273"/>
              <a:gd name="connsiteY9" fmla="*/ 2883877 h 6879102"/>
              <a:gd name="connsiteX10" fmla="*/ 548642 w 2647273"/>
              <a:gd name="connsiteY10" fmla="*/ 3369213 h 6879102"/>
              <a:gd name="connsiteX11" fmla="*/ 618979 w 2647273"/>
              <a:gd name="connsiteY11" fmla="*/ 3812346 h 6879102"/>
              <a:gd name="connsiteX12" fmla="*/ 928470 w 2647273"/>
              <a:gd name="connsiteY12" fmla="*/ 4213274 h 6879102"/>
              <a:gd name="connsiteX13" fmla="*/ 1266094 w 2647273"/>
              <a:gd name="connsiteY13" fmla="*/ 4368019 h 6879102"/>
              <a:gd name="connsiteX14" fmla="*/ 1252027 w 2647273"/>
              <a:gd name="connsiteY14" fmla="*/ 4515729 h 6879102"/>
              <a:gd name="connsiteX15" fmla="*/ 1322364 w 2647273"/>
              <a:gd name="connsiteY15" fmla="*/ 4515731 h 6879102"/>
              <a:gd name="connsiteX16" fmla="*/ 534573 w 2647273"/>
              <a:gd name="connsiteY16" fmla="*/ 4670474 h 6879102"/>
              <a:gd name="connsiteX17" fmla="*/ 112544 w 2647273"/>
              <a:gd name="connsiteY17" fmla="*/ 5205046 h 6879102"/>
              <a:gd name="connsiteX18" fmla="*/ 112543 w 2647273"/>
              <a:gd name="connsiteY18" fmla="*/ 5866227 h 6879102"/>
              <a:gd name="connsiteX19" fmla="*/ 436100 w 2647273"/>
              <a:gd name="connsiteY19" fmla="*/ 6239022 h 6879102"/>
              <a:gd name="connsiteX20" fmla="*/ 1111350 w 2647273"/>
              <a:gd name="connsiteY20" fmla="*/ 6499274 h 6879102"/>
              <a:gd name="connsiteX21" fmla="*/ 2644726 w 2647273"/>
              <a:gd name="connsiteY21" fmla="*/ 6879102 h 6879102"/>
              <a:gd name="connsiteX22" fmla="*/ 56271 w 2647273"/>
              <a:gd name="connsiteY22" fmla="*/ 6822831 h 6879102"/>
              <a:gd name="connsiteX23" fmla="*/ 0 w 2647273"/>
              <a:gd name="connsiteY23" fmla="*/ 0 h 68791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2647273" h="6879102">
                <a:moveTo>
                  <a:pt x="0" y="0"/>
                </a:moveTo>
                <a:lnTo>
                  <a:pt x="379829" y="478303"/>
                </a:lnTo>
                <a:cubicBezTo>
                  <a:pt x="499405" y="526368"/>
                  <a:pt x="487682" y="379829"/>
                  <a:pt x="365762" y="583810"/>
                </a:cubicBezTo>
                <a:cubicBezTo>
                  <a:pt x="293079" y="683456"/>
                  <a:pt x="567399" y="413826"/>
                  <a:pt x="450168" y="583810"/>
                </a:cubicBezTo>
                <a:cubicBezTo>
                  <a:pt x="332937" y="753795"/>
                  <a:pt x="91442" y="1098452"/>
                  <a:pt x="56273" y="1322363"/>
                </a:cubicBezTo>
                <a:cubicBezTo>
                  <a:pt x="21104" y="1546274"/>
                  <a:pt x="124267" y="1759635"/>
                  <a:pt x="239153" y="1927275"/>
                </a:cubicBezTo>
                <a:cubicBezTo>
                  <a:pt x="354039" y="2094915"/>
                  <a:pt x="290735" y="1992924"/>
                  <a:pt x="815928" y="2314136"/>
                </a:cubicBezTo>
                <a:cubicBezTo>
                  <a:pt x="1214513" y="2241453"/>
                  <a:pt x="1294230" y="2357511"/>
                  <a:pt x="1378636" y="2391508"/>
                </a:cubicBezTo>
                <a:cubicBezTo>
                  <a:pt x="1380981" y="2825261"/>
                  <a:pt x="1228580" y="1835834"/>
                  <a:pt x="1322364" y="2433711"/>
                </a:cubicBezTo>
                <a:cubicBezTo>
                  <a:pt x="1423182" y="2581422"/>
                  <a:pt x="717453" y="2740856"/>
                  <a:pt x="745588" y="2883877"/>
                </a:cubicBezTo>
                <a:cubicBezTo>
                  <a:pt x="628358" y="3032760"/>
                  <a:pt x="569743" y="3214468"/>
                  <a:pt x="548642" y="3369213"/>
                </a:cubicBezTo>
                <a:cubicBezTo>
                  <a:pt x="527541" y="3523958"/>
                  <a:pt x="553330" y="3685737"/>
                  <a:pt x="618979" y="3812346"/>
                </a:cubicBezTo>
                <a:cubicBezTo>
                  <a:pt x="684628" y="3938955"/>
                  <a:pt x="820617" y="4120662"/>
                  <a:pt x="928470" y="4213274"/>
                </a:cubicBezTo>
                <a:cubicBezTo>
                  <a:pt x="1036323" y="4305886"/>
                  <a:pt x="1214512" y="4303542"/>
                  <a:pt x="1266094" y="4368019"/>
                </a:cubicBezTo>
                <a:cubicBezTo>
                  <a:pt x="1317676" y="4432496"/>
                  <a:pt x="1226236" y="4493455"/>
                  <a:pt x="1252027" y="4515729"/>
                </a:cubicBezTo>
                <a:cubicBezTo>
                  <a:pt x="1277818" y="4538003"/>
                  <a:pt x="1341121" y="4410223"/>
                  <a:pt x="1322364" y="4515731"/>
                </a:cubicBezTo>
                <a:cubicBezTo>
                  <a:pt x="1282506" y="4700955"/>
                  <a:pt x="949571" y="4518074"/>
                  <a:pt x="534573" y="4670474"/>
                </a:cubicBezTo>
                <a:cubicBezTo>
                  <a:pt x="527539" y="4764259"/>
                  <a:pt x="126612" y="4984652"/>
                  <a:pt x="112544" y="5205046"/>
                </a:cubicBezTo>
                <a:cubicBezTo>
                  <a:pt x="98476" y="5425440"/>
                  <a:pt x="11724" y="5562599"/>
                  <a:pt x="112543" y="5866227"/>
                </a:cubicBezTo>
                <a:cubicBezTo>
                  <a:pt x="213362" y="6169855"/>
                  <a:pt x="286044" y="6138203"/>
                  <a:pt x="436100" y="6239022"/>
                </a:cubicBezTo>
                <a:cubicBezTo>
                  <a:pt x="586156" y="6339841"/>
                  <a:pt x="733867" y="6369148"/>
                  <a:pt x="1111350" y="6499274"/>
                </a:cubicBezTo>
                <a:cubicBezTo>
                  <a:pt x="1488833" y="6629400"/>
                  <a:pt x="2710375" y="6799385"/>
                  <a:pt x="2644726" y="6879102"/>
                </a:cubicBezTo>
                <a:lnTo>
                  <a:pt x="56271" y="6822831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451275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FFB57F83-02DF-4E92-B4E9-5C391A6A2B8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graphicEl>
                                              <a:dgm id="{FFB57F83-02DF-4E92-B4E9-5C391A6A2B8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graphicEl>
                                              <a:dgm id="{FFB57F83-02DF-4E92-B4E9-5C391A6A2B8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AE48F06F-A72A-41A2-97E0-71A0A0A0DB2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graphicEl>
                                              <a:dgm id="{AE48F06F-A72A-41A2-97E0-71A0A0A0DB2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graphicEl>
                                              <a:dgm id="{AE48F06F-A72A-41A2-97E0-71A0A0A0DB2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1612EB7C-0AE7-4CB1-9911-8B5AD76EC2E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graphicEl>
                                              <a:dgm id="{1612EB7C-0AE7-4CB1-9911-8B5AD76EC2E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graphicEl>
                                              <a:dgm id="{1612EB7C-0AE7-4CB1-9911-8B5AD76EC2E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468CE2D5-2474-45EF-8181-EE3CF0DB024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graphicEl>
                                              <a:dgm id="{468CE2D5-2474-45EF-8181-EE3CF0DB024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graphicEl>
                                              <a:dgm id="{468CE2D5-2474-45EF-8181-EE3CF0DB024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45424CA2-571A-40A4-AE3E-91651AE17E1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graphicEl>
                                              <a:dgm id="{45424CA2-571A-40A4-AE3E-91651AE17E1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graphicEl>
                                              <a:dgm id="{45424CA2-571A-40A4-AE3E-91651AE17E1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691DEA14-BB02-4106-8BE5-ABD4B4CA59D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graphicEl>
                                              <a:dgm id="{691DEA14-BB02-4106-8BE5-ABD4B4CA59D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graphicEl>
                                              <a:dgm id="{691DEA14-BB02-4106-8BE5-ABD4B4CA59D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02655C8B-8112-454E-85D1-2C0B47DAEF6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graphicEl>
                                              <a:dgm id="{02655C8B-8112-454E-85D1-2C0B47DAEF6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graphicEl>
                                              <a:dgm id="{02655C8B-8112-454E-85D1-2C0B47DAEF6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Sub>
          <a:bldDgm bld="one"/>
        </p:bldSub>
      </p:bldGraphic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1217027861"/>
              </p:ext>
            </p:extLst>
          </p:nvPr>
        </p:nvGraphicFramePr>
        <p:xfrm>
          <a:off x="0" y="1"/>
          <a:ext cx="12192000" cy="685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Oval 3"/>
          <p:cNvSpPr/>
          <p:nvPr/>
        </p:nvSpPr>
        <p:spPr>
          <a:xfrm>
            <a:off x="107192" y="4632562"/>
            <a:ext cx="1714500" cy="1714500"/>
          </a:xfrm>
          <a:prstGeom prst="ellipse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/>
          <a:lstStyle/>
          <a:p>
            <a:r>
              <a:rPr lang="en-US" sz="48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বাক্য</a:t>
            </a:r>
            <a:endParaRPr lang="en-US" sz="4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Oval 4"/>
          <p:cNvSpPr/>
          <p:nvPr/>
        </p:nvSpPr>
        <p:spPr>
          <a:xfrm>
            <a:off x="107192" y="510938"/>
            <a:ext cx="1714500" cy="1714500"/>
          </a:xfrm>
          <a:prstGeom prst="ellipse">
            <a:avLst/>
          </a:prstGeom>
          <a:blipFill rotWithShape="0">
            <a:blip r:embed="rId7"/>
            <a:stretch>
              <a:fillRect/>
            </a:stretch>
          </a:blipFill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r>
              <a:rPr lang="en-US" sz="7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শব্দ</a:t>
            </a:r>
            <a:endParaRPr lang="en-US" sz="7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Oval 5"/>
          <p:cNvSpPr/>
          <p:nvPr/>
        </p:nvSpPr>
        <p:spPr>
          <a:xfrm>
            <a:off x="598511" y="2571750"/>
            <a:ext cx="1714500" cy="1714500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/>
          <a:lstStyle/>
          <a:p>
            <a:r>
              <a:rPr lang="en-US" sz="7200" b="1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অর্থ</a:t>
            </a:r>
            <a:endParaRPr lang="en-US" sz="7200" b="1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Flowchart: Delay 8"/>
          <p:cNvSpPr/>
          <p:nvPr/>
        </p:nvSpPr>
        <p:spPr>
          <a:xfrm>
            <a:off x="-3" y="-21102"/>
            <a:ext cx="2647273" cy="6879102"/>
          </a:xfrm>
          <a:custGeom>
            <a:avLst/>
            <a:gdLst>
              <a:gd name="connsiteX0" fmla="*/ 0 w 6583680"/>
              <a:gd name="connsiteY0" fmla="*/ 0 h 6583680"/>
              <a:gd name="connsiteX1" fmla="*/ 3291840 w 6583680"/>
              <a:gd name="connsiteY1" fmla="*/ 0 h 6583680"/>
              <a:gd name="connsiteX2" fmla="*/ 6583680 w 6583680"/>
              <a:gd name="connsiteY2" fmla="*/ 3291840 h 6583680"/>
              <a:gd name="connsiteX3" fmla="*/ 3291840 w 6583680"/>
              <a:gd name="connsiteY3" fmla="*/ 6583680 h 6583680"/>
              <a:gd name="connsiteX4" fmla="*/ 0 w 6583680"/>
              <a:gd name="connsiteY4" fmla="*/ 6583680 h 6583680"/>
              <a:gd name="connsiteX5" fmla="*/ 0 w 6583680"/>
              <a:gd name="connsiteY5" fmla="*/ 0 h 6583680"/>
              <a:gd name="connsiteX0" fmla="*/ 0 w 3703320"/>
              <a:gd name="connsiteY0" fmla="*/ 0 h 6583680"/>
              <a:gd name="connsiteX1" fmla="*/ 3291840 w 3703320"/>
              <a:gd name="connsiteY1" fmla="*/ 0 h 6583680"/>
              <a:gd name="connsiteX2" fmla="*/ 3291840 w 3703320"/>
              <a:gd name="connsiteY2" fmla="*/ 6583680 h 6583680"/>
              <a:gd name="connsiteX3" fmla="*/ 0 w 3703320"/>
              <a:gd name="connsiteY3" fmla="*/ 6583680 h 6583680"/>
              <a:gd name="connsiteX4" fmla="*/ 0 w 3703320"/>
              <a:gd name="connsiteY4" fmla="*/ 0 h 6583680"/>
              <a:gd name="connsiteX0" fmla="*/ 0 w 3714860"/>
              <a:gd name="connsiteY0" fmla="*/ 0 h 6583680"/>
              <a:gd name="connsiteX1" fmla="*/ 3291840 w 3714860"/>
              <a:gd name="connsiteY1" fmla="*/ 0 h 6583680"/>
              <a:gd name="connsiteX2" fmla="*/ 3671668 w 3714860"/>
              <a:gd name="connsiteY2" fmla="*/ 2883877 h 6583680"/>
              <a:gd name="connsiteX3" fmla="*/ 3291840 w 3714860"/>
              <a:gd name="connsiteY3" fmla="*/ 6583680 h 6583680"/>
              <a:gd name="connsiteX4" fmla="*/ 0 w 3714860"/>
              <a:gd name="connsiteY4" fmla="*/ 6583680 h 6583680"/>
              <a:gd name="connsiteX5" fmla="*/ 0 w 3714860"/>
              <a:gd name="connsiteY5" fmla="*/ 0 h 6583680"/>
              <a:gd name="connsiteX0" fmla="*/ 0 w 3456843"/>
              <a:gd name="connsiteY0" fmla="*/ 0 h 6583680"/>
              <a:gd name="connsiteX1" fmla="*/ 3291840 w 3456843"/>
              <a:gd name="connsiteY1" fmla="*/ 0 h 6583680"/>
              <a:gd name="connsiteX2" fmla="*/ 2616591 w 3456843"/>
              <a:gd name="connsiteY2" fmla="*/ 3348111 h 6583680"/>
              <a:gd name="connsiteX3" fmla="*/ 3291840 w 3456843"/>
              <a:gd name="connsiteY3" fmla="*/ 6583680 h 6583680"/>
              <a:gd name="connsiteX4" fmla="*/ 0 w 3456843"/>
              <a:gd name="connsiteY4" fmla="*/ 6583680 h 6583680"/>
              <a:gd name="connsiteX5" fmla="*/ 0 w 3456843"/>
              <a:gd name="connsiteY5" fmla="*/ 0 h 6583680"/>
              <a:gd name="connsiteX0" fmla="*/ 0 w 3456843"/>
              <a:gd name="connsiteY0" fmla="*/ 0 h 6583680"/>
              <a:gd name="connsiteX1" fmla="*/ 3291840 w 3456843"/>
              <a:gd name="connsiteY1" fmla="*/ 0 h 6583680"/>
              <a:gd name="connsiteX2" fmla="*/ 2616591 w 3456843"/>
              <a:gd name="connsiteY2" fmla="*/ 3348111 h 6583680"/>
              <a:gd name="connsiteX3" fmla="*/ 3291840 w 3456843"/>
              <a:gd name="connsiteY3" fmla="*/ 6583680 h 6583680"/>
              <a:gd name="connsiteX4" fmla="*/ 0 w 3456843"/>
              <a:gd name="connsiteY4" fmla="*/ 6583680 h 6583680"/>
              <a:gd name="connsiteX5" fmla="*/ 0 w 3456843"/>
              <a:gd name="connsiteY5" fmla="*/ 0 h 6583680"/>
              <a:gd name="connsiteX0" fmla="*/ 0 w 3456843"/>
              <a:gd name="connsiteY0" fmla="*/ 0 h 6583680"/>
              <a:gd name="connsiteX1" fmla="*/ 1561514 w 3456843"/>
              <a:gd name="connsiteY1" fmla="*/ 14068 h 6583680"/>
              <a:gd name="connsiteX2" fmla="*/ 2616591 w 3456843"/>
              <a:gd name="connsiteY2" fmla="*/ 3348111 h 6583680"/>
              <a:gd name="connsiteX3" fmla="*/ 3291840 w 3456843"/>
              <a:gd name="connsiteY3" fmla="*/ 6583680 h 6583680"/>
              <a:gd name="connsiteX4" fmla="*/ 0 w 3456843"/>
              <a:gd name="connsiteY4" fmla="*/ 6583680 h 6583680"/>
              <a:gd name="connsiteX5" fmla="*/ 0 w 3456843"/>
              <a:gd name="connsiteY5" fmla="*/ 0 h 6583680"/>
              <a:gd name="connsiteX0" fmla="*/ 0 w 3456843"/>
              <a:gd name="connsiteY0" fmla="*/ 0 h 6583680"/>
              <a:gd name="connsiteX1" fmla="*/ 1448973 w 3456843"/>
              <a:gd name="connsiteY1" fmla="*/ 1 h 6583680"/>
              <a:gd name="connsiteX2" fmla="*/ 2616591 w 3456843"/>
              <a:gd name="connsiteY2" fmla="*/ 3348111 h 6583680"/>
              <a:gd name="connsiteX3" fmla="*/ 3291840 w 3456843"/>
              <a:gd name="connsiteY3" fmla="*/ 6583680 h 6583680"/>
              <a:gd name="connsiteX4" fmla="*/ 0 w 3456843"/>
              <a:gd name="connsiteY4" fmla="*/ 6583680 h 6583680"/>
              <a:gd name="connsiteX5" fmla="*/ 0 w 3456843"/>
              <a:gd name="connsiteY5" fmla="*/ 0 h 6583680"/>
              <a:gd name="connsiteX0" fmla="*/ 0 w 3456843"/>
              <a:gd name="connsiteY0" fmla="*/ 0 h 6583680"/>
              <a:gd name="connsiteX1" fmla="*/ 1350499 w 3456843"/>
              <a:gd name="connsiteY1" fmla="*/ 14069 h 6583680"/>
              <a:gd name="connsiteX2" fmla="*/ 2616591 w 3456843"/>
              <a:gd name="connsiteY2" fmla="*/ 3348111 h 6583680"/>
              <a:gd name="connsiteX3" fmla="*/ 3291840 w 3456843"/>
              <a:gd name="connsiteY3" fmla="*/ 6583680 h 6583680"/>
              <a:gd name="connsiteX4" fmla="*/ 0 w 3456843"/>
              <a:gd name="connsiteY4" fmla="*/ 6583680 h 6583680"/>
              <a:gd name="connsiteX5" fmla="*/ 0 w 3456843"/>
              <a:gd name="connsiteY5" fmla="*/ 0 h 6583680"/>
              <a:gd name="connsiteX0" fmla="*/ 0 w 3456843"/>
              <a:gd name="connsiteY0" fmla="*/ 28134 h 6611814"/>
              <a:gd name="connsiteX1" fmla="*/ 1266093 w 3456843"/>
              <a:gd name="connsiteY1" fmla="*/ 0 h 6611814"/>
              <a:gd name="connsiteX2" fmla="*/ 2616591 w 3456843"/>
              <a:gd name="connsiteY2" fmla="*/ 3376245 h 6611814"/>
              <a:gd name="connsiteX3" fmla="*/ 3291840 w 3456843"/>
              <a:gd name="connsiteY3" fmla="*/ 6611814 h 6611814"/>
              <a:gd name="connsiteX4" fmla="*/ 0 w 3456843"/>
              <a:gd name="connsiteY4" fmla="*/ 6611814 h 6611814"/>
              <a:gd name="connsiteX5" fmla="*/ 0 w 3456843"/>
              <a:gd name="connsiteY5" fmla="*/ 28134 h 6611814"/>
              <a:gd name="connsiteX0" fmla="*/ 0 w 3456843"/>
              <a:gd name="connsiteY0" fmla="*/ 0 h 6583680"/>
              <a:gd name="connsiteX1" fmla="*/ 858130 w 3456843"/>
              <a:gd name="connsiteY1" fmla="*/ 2 h 6583680"/>
              <a:gd name="connsiteX2" fmla="*/ 2616591 w 3456843"/>
              <a:gd name="connsiteY2" fmla="*/ 3348111 h 6583680"/>
              <a:gd name="connsiteX3" fmla="*/ 3291840 w 3456843"/>
              <a:gd name="connsiteY3" fmla="*/ 6583680 h 6583680"/>
              <a:gd name="connsiteX4" fmla="*/ 0 w 3456843"/>
              <a:gd name="connsiteY4" fmla="*/ 6583680 h 6583680"/>
              <a:gd name="connsiteX5" fmla="*/ 0 w 3456843"/>
              <a:gd name="connsiteY5" fmla="*/ 0 h 6583680"/>
              <a:gd name="connsiteX0" fmla="*/ 0 w 3390782"/>
              <a:gd name="connsiteY0" fmla="*/ 0 h 6583680"/>
              <a:gd name="connsiteX1" fmla="*/ 858130 w 3390782"/>
              <a:gd name="connsiteY1" fmla="*/ 2 h 6583680"/>
              <a:gd name="connsiteX2" fmla="*/ 1477108 w 3390782"/>
              <a:gd name="connsiteY2" fmla="*/ 3376246 h 6583680"/>
              <a:gd name="connsiteX3" fmla="*/ 3291840 w 3390782"/>
              <a:gd name="connsiteY3" fmla="*/ 6583680 h 6583680"/>
              <a:gd name="connsiteX4" fmla="*/ 0 w 3390782"/>
              <a:gd name="connsiteY4" fmla="*/ 6583680 h 6583680"/>
              <a:gd name="connsiteX5" fmla="*/ 0 w 3390782"/>
              <a:gd name="connsiteY5" fmla="*/ 0 h 6583680"/>
              <a:gd name="connsiteX0" fmla="*/ 0 w 3390782"/>
              <a:gd name="connsiteY0" fmla="*/ 0 h 6583680"/>
              <a:gd name="connsiteX1" fmla="*/ 858130 w 3390782"/>
              <a:gd name="connsiteY1" fmla="*/ 2 h 6583680"/>
              <a:gd name="connsiteX2" fmla="*/ 661183 w 3390782"/>
              <a:gd name="connsiteY2" fmla="*/ 2067951 h 6583680"/>
              <a:gd name="connsiteX3" fmla="*/ 1477108 w 3390782"/>
              <a:gd name="connsiteY3" fmla="*/ 3376246 h 6583680"/>
              <a:gd name="connsiteX4" fmla="*/ 3291840 w 3390782"/>
              <a:gd name="connsiteY4" fmla="*/ 6583680 h 6583680"/>
              <a:gd name="connsiteX5" fmla="*/ 0 w 3390782"/>
              <a:gd name="connsiteY5" fmla="*/ 6583680 h 6583680"/>
              <a:gd name="connsiteX6" fmla="*/ 0 w 3390782"/>
              <a:gd name="connsiteY6" fmla="*/ 0 h 6583680"/>
              <a:gd name="connsiteX0" fmla="*/ 0 w 3390782"/>
              <a:gd name="connsiteY0" fmla="*/ 0 h 6583680"/>
              <a:gd name="connsiteX1" fmla="*/ 858130 w 3390782"/>
              <a:gd name="connsiteY1" fmla="*/ 2 h 6583680"/>
              <a:gd name="connsiteX2" fmla="*/ 661183 w 3390782"/>
              <a:gd name="connsiteY2" fmla="*/ 2067951 h 6583680"/>
              <a:gd name="connsiteX3" fmla="*/ 1477108 w 3390782"/>
              <a:gd name="connsiteY3" fmla="*/ 3376246 h 6583680"/>
              <a:gd name="connsiteX4" fmla="*/ 3291840 w 3390782"/>
              <a:gd name="connsiteY4" fmla="*/ 6583680 h 6583680"/>
              <a:gd name="connsiteX5" fmla="*/ 0 w 3390782"/>
              <a:gd name="connsiteY5" fmla="*/ 6583680 h 6583680"/>
              <a:gd name="connsiteX6" fmla="*/ 0 w 3390782"/>
              <a:gd name="connsiteY6" fmla="*/ 0 h 6583680"/>
              <a:gd name="connsiteX0" fmla="*/ 0 w 3390782"/>
              <a:gd name="connsiteY0" fmla="*/ 0 h 6583680"/>
              <a:gd name="connsiteX1" fmla="*/ 858130 w 3390782"/>
              <a:gd name="connsiteY1" fmla="*/ 2 h 6583680"/>
              <a:gd name="connsiteX2" fmla="*/ 661183 w 3390782"/>
              <a:gd name="connsiteY2" fmla="*/ 2067951 h 6583680"/>
              <a:gd name="connsiteX3" fmla="*/ 1308296 w 3390782"/>
              <a:gd name="connsiteY3" fmla="*/ 2518117 h 6583680"/>
              <a:gd name="connsiteX4" fmla="*/ 1477108 w 3390782"/>
              <a:gd name="connsiteY4" fmla="*/ 3376246 h 6583680"/>
              <a:gd name="connsiteX5" fmla="*/ 3291840 w 3390782"/>
              <a:gd name="connsiteY5" fmla="*/ 6583680 h 6583680"/>
              <a:gd name="connsiteX6" fmla="*/ 0 w 3390782"/>
              <a:gd name="connsiteY6" fmla="*/ 6583680 h 6583680"/>
              <a:gd name="connsiteX7" fmla="*/ 0 w 3390782"/>
              <a:gd name="connsiteY7" fmla="*/ 0 h 6583680"/>
              <a:gd name="connsiteX0" fmla="*/ 0 w 3390782"/>
              <a:gd name="connsiteY0" fmla="*/ 0 h 6583680"/>
              <a:gd name="connsiteX1" fmla="*/ 858130 w 3390782"/>
              <a:gd name="connsiteY1" fmla="*/ 2 h 6583680"/>
              <a:gd name="connsiteX2" fmla="*/ 661183 w 3390782"/>
              <a:gd name="connsiteY2" fmla="*/ 2067951 h 6583680"/>
              <a:gd name="connsiteX3" fmla="*/ 1308296 w 3390782"/>
              <a:gd name="connsiteY3" fmla="*/ 2518117 h 6583680"/>
              <a:gd name="connsiteX4" fmla="*/ 1477108 w 3390782"/>
              <a:gd name="connsiteY4" fmla="*/ 3376246 h 6583680"/>
              <a:gd name="connsiteX5" fmla="*/ 3291840 w 3390782"/>
              <a:gd name="connsiteY5" fmla="*/ 6583680 h 6583680"/>
              <a:gd name="connsiteX6" fmla="*/ 0 w 3390782"/>
              <a:gd name="connsiteY6" fmla="*/ 6583680 h 6583680"/>
              <a:gd name="connsiteX7" fmla="*/ 0 w 3390782"/>
              <a:gd name="connsiteY7" fmla="*/ 0 h 6583680"/>
              <a:gd name="connsiteX0" fmla="*/ 0 w 3390782"/>
              <a:gd name="connsiteY0" fmla="*/ 0 h 6583680"/>
              <a:gd name="connsiteX1" fmla="*/ 858130 w 3390782"/>
              <a:gd name="connsiteY1" fmla="*/ 2 h 6583680"/>
              <a:gd name="connsiteX2" fmla="*/ 661183 w 3390782"/>
              <a:gd name="connsiteY2" fmla="*/ 2067951 h 6583680"/>
              <a:gd name="connsiteX3" fmla="*/ 1308296 w 3390782"/>
              <a:gd name="connsiteY3" fmla="*/ 2518117 h 6583680"/>
              <a:gd name="connsiteX4" fmla="*/ 1125416 w 3390782"/>
              <a:gd name="connsiteY4" fmla="*/ 2982351 h 6583680"/>
              <a:gd name="connsiteX5" fmla="*/ 1477108 w 3390782"/>
              <a:gd name="connsiteY5" fmla="*/ 3376246 h 6583680"/>
              <a:gd name="connsiteX6" fmla="*/ 3291840 w 3390782"/>
              <a:gd name="connsiteY6" fmla="*/ 6583680 h 6583680"/>
              <a:gd name="connsiteX7" fmla="*/ 0 w 3390782"/>
              <a:gd name="connsiteY7" fmla="*/ 6583680 h 6583680"/>
              <a:gd name="connsiteX8" fmla="*/ 0 w 3390782"/>
              <a:gd name="connsiteY8" fmla="*/ 0 h 6583680"/>
              <a:gd name="connsiteX0" fmla="*/ 0 w 3390782"/>
              <a:gd name="connsiteY0" fmla="*/ 0 h 6583680"/>
              <a:gd name="connsiteX1" fmla="*/ 858130 w 3390782"/>
              <a:gd name="connsiteY1" fmla="*/ 2 h 6583680"/>
              <a:gd name="connsiteX2" fmla="*/ 661183 w 3390782"/>
              <a:gd name="connsiteY2" fmla="*/ 2067951 h 6583680"/>
              <a:gd name="connsiteX3" fmla="*/ 1308296 w 3390782"/>
              <a:gd name="connsiteY3" fmla="*/ 2518117 h 6583680"/>
              <a:gd name="connsiteX4" fmla="*/ 1125416 w 3390782"/>
              <a:gd name="connsiteY4" fmla="*/ 2982351 h 6583680"/>
              <a:gd name="connsiteX5" fmla="*/ 450167 w 3390782"/>
              <a:gd name="connsiteY5" fmla="*/ 3488788 h 6583680"/>
              <a:gd name="connsiteX6" fmla="*/ 1477108 w 3390782"/>
              <a:gd name="connsiteY6" fmla="*/ 3376246 h 6583680"/>
              <a:gd name="connsiteX7" fmla="*/ 3291840 w 3390782"/>
              <a:gd name="connsiteY7" fmla="*/ 6583680 h 6583680"/>
              <a:gd name="connsiteX8" fmla="*/ 0 w 3390782"/>
              <a:gd name="connsiteY8" fmla="*/ 6583680 h 6583680"/>
              <a:gd name="connsiteX9" fmla="*/ 0 w 3390782"/>
              <a:gd name="connsiteY9" fmla="*/ 0 h 6583680"/>
              <a:gd name="connsiteX0" fmla="*/ 0 w 3390782"/>
              <a:gd name="connsiteY0" fmla="*/ 0 h 6583680"/>
              <a:gd name="connsiteX1" fmla="*/ 858130 w 3390782"/>
              <a:gd name="connsiteY1" fmla="*/ 2 h 6583680"/>
              <a:gd name="connsiteX2" fmla="*/ 661183 w 3390782"/>
              <a:gd name="connsiteY2" fmla="*/ 2067951 h 6583680"/>
              <a:gd name="connsiteX3" fmla="*/ 1308296 w 3390782"/>
              <a:gd name="connsiteY3" fmla="*/ 2518117 h 6583680"/>
              <a:gd name="connsiteX4" fmla="*/ 703385 w 3390782"/>
              <a:gd name="connsiteY4" fmla="*/ 2954216 h 6583680"/>
              <a:gd name="connsiteX5" fmla="*/ 450167 w 3390782"/>
              <a:gd name="connsiteY5" fmla="*/ 3488788 h 6583680"/>
              <a:gd name="connsiteX6" fmla="*/ 1477108 w 3390782"/>
              <a:gd name="connsiteY6" fmla="*/ 3376246 h 6583680"/>
              <a:gd name="connsiteX7" fmla="*/ 3291840 w 3390782"/>
              <a:gd name="connsiteY7" fmla="*/ 6583680 h 6583680"/>
              <a:gd name="connsiteX8" fmla="*/ 0 w 3390782"/>
              <a:gd name="connsiteY8" fmla="*/ 6583680 h 6583680"/>
              <a:gd name="connsiteX9" fmla="*/ 0 w 3390782"/>
              <a:gd name="connsiteY9" fmla="*/ 0 h 6583680"/>
              <a:gd name="connsiteX0" fmla="*/ 0 w 3390782"/>
              <a:gd name="connsiteY0" fmla="*/ 0 h 6583680"/>
              <a:gd name="connsiteX1" fmla="*/ 858130 w 3390782"/>
              <a:gd name="connsiteY1" fmla="*/ 2 h 6583680"/>
              <a:gd name="connsiteX2" fmla="*/ 661183 w 3390782"/>
              <a:gd name="connsiteY2" fmla="*/ 2067951 h 6583680"/>
              <a:gd name="connsiteX3" fmla="*/ 1308296 w 3390782"/>
              <a:gd name="connsiteY3" fmla="*/ 2518117 h 6583680"/>
              <a:gd name="connsiteX4" fmla="*/ 506437 w 3390782"/>
              <a:gd name="connsiteY4" fmla="*/ 2996419 h 6583680"/>
              <a:gd name="connsiteX5" fmla="*/ 450167 w 3390782"/>
              <a:gd name="connsiteY5" fmla="*/ 3488788 h 6583680"/>
              <a:gd name="connsiteX6" fmla="*/ 1477108 w 3390782"/>
              <a:gd name="connsiteY6" fmla="*/ 3376246 h 6583680"/>
              <a:gd name="connsiteX7" fmla="*/ 3291840 w 3390782"/>
              <a:gd name="connsiteY7" fmla="*/ 6583680 h 6583680"/>
              <a:gd name="connsiteX8" fmla="*/ 0 w 3390782"/>
              <a:gd name="connsiteY8" fmla="*/ 6583680 h 6583680"/>
              <a:gd name="connsiteX9" fmla="*/ 0 w 3390782"/>
              <a:gd name="connsiteY9" fmla="*/ 0 h 6583680"/>
              <a:gd name="connsiteX0" fmla="*/ 0 w 3390782"/>
              <a:gd name="connsiteY0" fmla="*/ 0 h 6583680"/>
              <a:gd name="connsiteX1" fmla="*/ 858130 w 3390782"/>
              <a:gd name="connsiteY1" fmla="*/ 2 h 6583680"/>
              <a:gd name="connsiteX2" fmla="*/ 661183 w 3390782"/>
              <a:gd name="connsiteY2" fmla="*/ 2067951 h 6583680"/>
              <a:gd name="connsiteX3" fmla="*/ 1308296 w 3390782"/>
              <a:gd name="connsiteY3" fmla="*/ 2518117 h 6583680"/>
              <a:gd name="connsiteX4" fmla="*/ 731520 w 3390782"/>
              <a:gd name="connsiteY4" fmla="*/ 2827606 h 6583680"/>
              <a:gd name="connsiteX5" fmla="*/ 450167 w 3390782"/>
              <a:gd name="connsiteY5" fmla="*/ 3488788 h 6583680"/>
              <a:gd name="connsiteX6" fmla="*/ 1477108 w 3390782"/>
              <a:gd name="connsiteY6" fmla="*/ 3376246 h 6583680"/>
              <a:gd name="connsiteX7" fmla="*/ 3291840 w 3390782"/>
              <a:gd name="connsiteY7" fmla="*/ 6583680 h 6583680"/>
              <a:gd name="connsiteX8" fmla="*/ 0 w 3390782"/>
              <a:gd name="connsiteY8" fmla="*/ 6583680 h 6583680"/>
              <a:gd name="connsiteX9" fmla="*/ 0 w 3390782"/>
              <a:gd name="connsiteY9" fmla="*/ 0 h 6583680"/>
              <a:gd name="connsiteX0" fmla="*/ 0 w 3403486"/>
              <a:gd name="connsiteY0" fmla="*/ 0 h 6583680"/>
              <a:gd name="connsiteX1" fmla="*/ 858130 w 3403486"/>
              <a:gd name="connsiteY1" fmla="*/ 2 h 6583680"/>
              <a:gd name="connsiteX2" fmla="*/ 661183 w 3403486"/>
              <a:gd name="connsiteY2" fmla="*/ 2067951 h 6583680"/>
              <a:gd name="connsiteX3" fmla="*/ 1308296 w 3403486"/>
              <a:gd name="connsiteY3" fmla="*/ 2518117 h 6583680"/>
              <a:gd name="connsiteX4" fmla="*/ 731520 w 3403486"/>
              <a:gd name="connsiteY4" fmla="*/ 2827606 h 6583680"/>
              <a:gd name="connsiteX5" fmla="*/ 450167 w 3403486"/>
              <a:gd name="connsiteY5" fmla="*/ 3488788 h 6583680"/>
              <a:gd name="connsiteX6" fmla="*/ 1800665 w 3403486"/>
              <a:gd name="connsiteY6" fmla="*/ 5120640 h 6583680"/>
              <a:gd name="connsiteX7" fmla="*/ 3291840 w 3403486"/>
              <a:gd name="connsiteY7" fmla="*/ 6583680 h 6583680"/>
              <a:gd name="connsiteX8" fmla="*/ 0 w 3403486"/>
              <a:gd name="connsiteY8" fmla="*/ 6583680 h 6583680"/>
              <a:gd name="connsiteX9" fmla="*/ 0 w 3403486"/>
              <a:gd name="connsiteY9" fmla="*/ 0 h 6583680"/>
              <a:gd name="connsiteX0" fmla="*/ 0 w 3403486"/>
              <a:gd name="connsiteY0" fmla="*/ 0 h 6583680"/>
              <a:gd name="connsiteX1" fmla="*/ 858130 w 3403486"/>
              <a:gd name="connsiteY1" fmla="*/ 2 h 6583680"/>
              <a:gd name="connsiteX2" fmla="*/ 661183 w 3403486"/>
              <a:gd name="connsiteY2" fmla="*/ 2067951 h 6583680"/>
              <a:gd name="connsiteX3" fmla="*/ 1308296 w 3403486"/>
              <a:gd name="connsiteY3" fmla="*/ 2518117 h 6583680"/>
              <a:gd name="connsiteX4" fmla="*/ 731520 w 3403486"/>
              <a:gd name="connsiteY4" fmla="*/ 2827606 h 6583680"/>
              <a:gd name="connsiteX5" fmla="*/ 450167 w 3403486"/>
              <a:gd name="connsiteY5" fmla="*/ 3488788 h 6583680"/>
              <a:gd name="connsiteX6" fmla="*/ 1800665 w 3403486"/>
              <a:gd name="connsiteY6" fmla="*/ 5120640 h 6583680"/>
              <a:gd name="connsiteX7" fmla="*/ 3291840 w 3403486"/>
              <a:gd name="connsiteY7" fmla="*/ 6583680 h 6583680"/>
              <a:gd name="connsiteX8" fmla="*/ 0 w 3403486"/>
              <a:gd name="connsiteY8" fmla="*/ 6583680 h 6583680"/>
              <a:gd name="connsiteX9" fmla="*/ 0 w 3403486"/>
              <a:gd name="connsiteY9" fmla="*/ 0 h 6583680"/>
              <a:gd name="connsiteX0" fmla="*/ 0 w 2794898"/>
              <a:gd name="connsiteY0" fmla="*/ 0 h 6879102"/>
              <a:gd name="connsiteX1" fmla="*/ 858130 w 2794898"/>
              <a:gd name="connsiteY1" fmla="*/ 2 h 6879102"/>
              <a:gd name="connsiteX2" fmla="*/ 661183 w 2794898"/>
              <a:gd name="connsiteY2" fmla="*/ 2067951 h 6879102"/>
              <a:gd name="connsiteX3" fmla="*/ 1308296 w 2794898"/>
              <a:gd name="connsiteY3" fmla="*/ 2518117 h 6879102"/>
              <a:gd name="connsiteX4" fmla="*/ 731520 w 2794898"/>
              <a:gd name="connsiteY4" fmla="*/ 2827606 h 6879102"/>
              <a:gd name="connsiteX5" fmla="*/ 450167 w 2794898"/>
              <a:gd name="connsiteY5" fmla="*/ 3488788 h 6879102"/>
              <a:gd name="connsiteX6" fmla="*/ 1800665 w 2794898"/>
              <a:gd name="connsiteY6" fmla="*/ 5120640 h 6879102"/>
              <a:gd name="connsiteX7" fmla="*/ 2644726 w 2794898"/>
              <a:gd name="connsiteY7" fmla="*/ 6879102 h 6879102"/>
              <a:gd name="connsiteX8" fmla="*/ 0 w 2794898"/>
              <a:gd name="connsiteY8" fmla="*/ 6583680 h 6879102"/>
              <a:gd name="connsiteX9" fmla="*/ 0 w 2794898"/>
              <a:gd name="connsiteY9" fmla="*/ 0 h 6879102"/>
              <a:gd name="connsiteX0" fmla="*/ 0 w 2794898"/>
              <a:gd name="connsiteY0" fmla="*/ 0 h 6879102"/>
              <a:gd name="connsiteX1" fmla="*/ 858130 w 2794898"/>
              <a:gd name="connsiteY1" fmla="*/ 2 h 6879102"/>
              <a:gd name="connsiteX2" fmla="*/ 661183 w 2794898"/>
              <a:gd name="connsiteY2" fmla="*/ 2067951 h 6879102"/>
              <a:gd name="connsiteX3" fmla="*/ 1308296 w 2794898"/>
              <a:gd name="connsiteY3" fmla="*/ 2518117 h 6879102"/>
              <a:gd name="connsiteX4" fmla="*/ 731520 w 2794898"/>
              <a:gd name="connsiteY4" fmla="*/ 2827606 h 6879102"/>
              <a:gd name="connsiteX5" fmla="*/ 450167 w 2794898"/>
              <a:gd name="connsiteY5" fmla="*/ 3488788 h 6879102"/>
              <a:gd name="connsiteX6" fmla="*/ 1800665 w 2794898"/>
              <a:gd name="connsiteY6" fmla="*/ 5120640 h 6879102"/>
              <a:gd name="connsiteX7" fmla="*/ 2644726 w 2794898"/>
              <a:gd name="connsiteY7" fmla="*/ 6879102 h 6879102"/>
              <a:gd name="connsiteX8" fmla="*/ 56271 w 2794898"/>
              <a:gd name="connsiteY8" fmla="*/ 6822831 h 6879102"/>
              <a:gd name="connsiteX9" fmla="*/ 0 w 2794898"/>
              <a:gd name="connsiteY9" fmla="*/ 0 h 6879102"/>
              <a:gd name="connsiteX0" fmla="*/ 0 w 2741748"/>
              <a:gd name="connsiteY0" fmla="*/ 0 h 6879102"/>
              <a:gd name="connsiteX1" fmla="*/ 858130 w 2741748"/>
              <a:gd name="connsiteY1" fmla="*/ 2 h 6879102"/>
              <a:gd name="connsiteX2" fmla="*/ 661183 w 2741748"/>
              <a:gd name="connsiteY2" fmla="*/ 2067951 h 6879102"/>
              <a:gd name="connsiteX3" fmla="*/ 1308296 w 2741748"/>
              <a:gd name="connsiteY3" fmla="*/ 2518117 h 6879102"/>
              <a:gd name="connsiteX4" fmla="*/ 731520 w 2741748"/>
              <a:gd name="connsiteY4" fmla="*/ 2827606 h 6879102"/>
              <a:gd name="connsiteX5" fmla="*/ 450167 w 2741748"/>
              <a:gd name="connsiteY5" fmla="*/ 3488788 h 6879102"/>
              <a:gd name="connsiteX6" fmla="*/ 773724 w 2741748"/>
              <a:gd name="connsiteY6" fmla="*/ 5528603 h 6879102"/>
              <a:gd name="connsiteX7" fmla="*/ 2644726 w 2741748"/>
              <a:gd name="connsiteY7" fmla="*/ 6879102 h 6879102"/>
              <a:gd name="connsiteX8" fmla="*/ 56271 w 2741748"/>
              <a:gd name="connsiteY8" fmla="*/ 6822831 h 6879102"/>
              <a:gd name="connsiteX9" fmla="*/ 0 w 2741748"/>
              <a:gd name="connsiteY9" fmla="*/ 0 h 6879102"/>
              <a:gd name="connsiteX0" fmla="*/ 0 w 2727316"/>
              <a:gd name="connsiteY0" fmla="*/ 0 h 6879102"/>
              <a:gd name="connsiteX1" fmla="*/ 858130 w 2727316"/>
              <a:gd name="connsiteY1" fmla="*/ 2 h 6879102"/>
              <a:gd name="connsiteX2" fmla="*/ 661183 w 2727316"/>
              <a:gd name="connsiteY2" fmla="*/ 2067951 h 6879102"/>
              <a:gd name="connsiteX3" fmla="*/ 1308296 w 2727316"/>
              <a:gd name="connsiteY3" fmla="*/ 2518117 h 6879102"/>
              <a:gd name="connsiteX4" fmla="*/ 731520 w 2727316"/>
              <a:gd name="connsiteY4" fmla="*/ 2827606 h 6879102"/>
              <a:gd name="connsiteX5" fmla="*/ 450167 w 2727316"/>
              <a:gd name="connsiteY5" fmla="*/ 3488788 h 6879102"/>
              <a:gd name="connsiteX6" fmla="*/ 267287 w 2727316"/>
              <a:gd name="connsiteY6" fmla="*/ 6161649 h 6879102"/>
              <a:gd name="connsiteX7" fmla="*/ 2644726 w 2727316"/>
              <a:gd name="connsiteY7" fmla="*/ 6879102 h 6879102"/>
              <a:gd name="connsiteX8" fmla="*/ 56271 w 2727316"/>
              <a:gd name="connsiteY8" fmla="*/ 6822831 h 6879102"/>
              <a:gd name="connsiteX9" fmla="*/ 0 w 2727316"/>
              <a:gd name="connsiteY9" fmla="*/ 0 h 6879102"/>
              <a:gd name="connsiteX0" fmla="*/ 0 w 2726976"/>
              <a:gd name="connsiteY0" fmla="*/ 0 h 6879102"/>
              <a:gd name="connsiteX1" fmla="*/ 858130 w 2726976"/>
              <a:gd name="connsiteY1" fmla="*/ 2 h 6879102"/>
              <a:gd name="connsiteX2" fmla="*/ 661183 w 2726976"/>
              <a:gd name="connsiteY2" fmla="*/ 2067951 h 6879102"/>
              <a:gd name="connsiteX3" fmla="*/ 1308296 w 2726976"/>
              <a:gd name="connsiteY3" fmla="*/ 2518117 h 6879102"/>
              <a:gd name="connsiteX4" fmla="*/ 731520 w 2726976"/>
              <a:gd name="connsiteY4" fmla="*/ 2827606 h 6879102"/>
              <a:gd name="connsiteX5" fmla="*/ 450167 w 2726976"/>
              <a:gd name="connsiteY5" fmla="*/ 3488788 h 6879102"/>
              <a:gd name="connsiteX6" fmla="*/ 253220 w 2726976"/>
              <a:gd name="connsiteY6" fmla="*/ 6161649 h 6879102"/>
              <a:gd name="connsiteX7" fmla="*/ 2644726 w 2726976"/>
              <a:gd name="connsiteY7" fmla="*/ 6879102 h 6879102"/>
              <a:gd name="connsiteX8" fmla="*/ 56271 w 2726976"/>
              <a:gd name="connsiteY8" fmla="*/ 6822831 h 6879102"/>
              <a:gd name="connsiteX9" fmla="*/ 0 w 2726976"/>
              <a:gd name="connsiteY9" fmla="*/ 0 h 6879102"/>
              <a:gd name="connsiteX0" fmla="*/ 0 w 2726976"/>
              <a:gd name="connsiteY0" fmla="*/ 0 h 6879102"/>
              <a:gd name="connsiteX1" fmla="*/ 858130 w 2726976"/>
              <a:gd name="connsiteY1" fmla="*/ 2 h 6879102"/>
              <a:gd name="connsiteX2" fmla="*/ 661183 w 2726976"/>
              <a:gd name="connsiteY2" fmla="*/ 2067951 h 6879102"/>
              <a:gd name="connsiteX3" fmla="*/ 1308296 w 2726976"/>
              <a:gd name="connsiteY3" fmla="*/ 2518117 h 6879102"/>
              <a:gd name="connsiteX4" fmla="*/ 731520 w 2726976"/>
              <a:gd name="connsiteY4" fmla="*/ 2827606 h 6879102"/>
              <a:gd name="connsiteX5" fmla="*/ 506438 w 2726976"/>
              <a:gd name="connsiteY5" fmla="*/ 3502856 h 6879102"/>
              <a:gd name="connsiteX6" fmla="*/ 253220 w 2726976"/>
              <a:gd name="connsiteY6" fmla="*/ 6161649 h 6879102"/>
              <a:gd name="connsiteX7" fmla="*/ 2644726 w 2726976"/>
              <a:gd name="connsiteY7" fmla="*/ 6879102 h 6879102"/>
              <a:gd name="connsiteX8" fmla="*/ 56271 w 2726976"/>
              <a:gd name="connsiteY8" fmla="*/ 6822831 h 6879102"/>
              <a:gd name="connsiteX9" fmla="*/ 0 w 2726976"/>
              <a:gd name="connsiteY9" fmla="*/ 0 h 6879102"/>
              <a:gd name="connsiteX0" fmla="*/ 0 w 2726976"/>
              <a:gd name="connsiteY0" fmla="*/ 0 h 6879102"/>
              <a:gd name="connsiteX1" fmla="*/ 858130 w 2726976"/>
              <a:gd name="connsiteY1" fmla="*/ 2 h 6879102"/>
              <a:gd name="connsiteX2" fmla="*/ 661183 w 2726976"/>
              <a:gd name="connsiteY2" fmla="*/ 2067951 h 6879102"/>
              <a:gd name="connsiteX3" fmla="*/ 1308296 w 2726976"/>
              <a:gd name="connsiteY3" fmla="*/ 2518117 h 6879102"/>
              <a:gd name="connsiteX4" fmla="*/ 731520 w 2726976"/>
              <a:gd name="connsiteY4" fmla="*/ 2827606 h 6879102"/>
              <a:gd name="connsiteX5" fmla="*/ 506438 w 2726976"/>
              <a:gd name="connsiteY5" fmla="*/ 3502856 h 6879102"/>
              <a:gd name="connsiteX6" fmla="*/ 281355 w 2726976"/>
              <a:gd name="connsiteY6" fmla="*/ 4487594 h 6879102"/>
              <a:gd name="connsiteX7" fmla="*/ 253220 w 2726976"/>
              <a:gd name="connsiteY7" fmla="*/ 6161649 h 6879102"/>
              <a:gd name="connsiteX8" fmla="*/ 2644726 w 2726976"/>
              <a:gd name="connsiteY8" fmla="*/ 6879102 h 6879102"/>
              <a:gd name="connsiteX9" fmla="*/ 56271 w 2726976"/>
              <a:gd name="connsiteY9" fmla="*/ 6822831 h 6879102"/>
              <a:gd name="connsiteX10" fmla="*/ 0 w 2726976"/>
              <a:gd name="connsiteY10" fmla="*/ 0 h 6879102"/>
              <a:gd name="connsiteX0" fmla="*/ 0 w 2726976"/>
              <a:gd name="connsiteY0" fmla="*/ 0 h 6879102"/>
              <a:gd name="connsiteX1" fmla="*/ 858130 w 2726976"/>
              <a:gd name="connsiteY1" fmla="*/ 2 h 6879102"/>
              <a:gd name="connsiteX2" fmla="*/ 661183 w 2726976"/>
              <a:gd name="connsiteY2" fmla="*/ 2067951 h 6879102"/>
              <a:gd name="connsiteX3" fmla="*/ 1308296 w 2726976"/>
              <a:gd name="connsiteY3" fmla="*/ 2518117 h 6879102"/>
              <a:gd name="connsiteX4" fmla="*/ 731520 w 2726976"/>
              <a:gd name="connsiteY4" fmla="*/ 2827606 h 6879102"/>
              <a:gd name="connsiteX5" fmla="*/ 506438 w 2726976"/>
              <a:gd name="connsiteY5" fmla="*/ 3502856 h 6879102"/>
              <a:gd name="connsiteX6" fmla="*/ 295422 w 2726976"/>
              <a:gd name="connsiteY6" fmla="*/ 4487594 h 6879102"/>
              <a:gd name="connsiteX7" fmla="*/ 253220 w 2726976"/>
              <a:gd name="connsiteY7" fmla="*/ 6161649 h 6879102"/>
              <a:gd name="connsiteX8" fmla="*/ 2644726 w 2726976"/>
              <a:gd name="connsiteY8" fmla="*/ 6879102 h 6879102"/>
              <a:gd name="connsiteX9" fmla="*/ 56271 w 2726976"/>
              <a:gd name="connsiteY9" fmla="*/ 6822831 h 6879102"/>
              <a:gd name="connsiteX10" fmla="*/ 0 w 2726976"/>
              <a:gd name="connsiteY10" fmla="*/ 0 h 6879102"/>
              <a:gd name="connsiteX0" fmla="*/ 0 w 2726976"/>
              <a:gd name="connsiteY0" fmla="*/ 0 h 6879102"/>
              <a:gd name="connsiteX1" fmla="*/ 858130 w 2726976"/>
              <a:gd name="connsiteY1" fmla="*/ 2 h 6879102"/>
              <a:gd name="connsiteX2" fmla="*/ 661183 w 2726976"/>
              <a:gd name="connsiteY2" fmla="*/ 2067951 h 6879102"/>
              <a:gd name="connsiteX3" fmla="*/ 1308296 w 2726976"/>
              <a:gd name="connsiteY3" fmla="*/ 2518117 h 6879102"/>
              <a:gd name="connsiteX4" fmla="*/ 731520 w 2726976"/>
              <a:gd name="connsiteY4" fmla="*/ 2827606 h 6879102"/>
              <a:gd name="connsiteX5" fmla="*/ 506438 w 2726976"/>
              <a:gd name="connsiteY5" fmla="*/ 3502856 h 6879102"/>
              <a:gd name="connsiteX6" fmla="*/ 295422 w 2726976"/>
              <a:gd name="connsiteY6" fmla="*/ 4487594 h 6879102"/>
              <a:gd name="connsiteX7" fmla="*/ 295423 w 2726976"/>
              <a:gd name="connsiteY7" fmla="*/ 4572000 h 6879102"/>
              <a:gd name="connsiteX8" fmla="*/ 253220 w 2726976"/>
              <a:gd name="connsiteY8" fmla="*/ 6161649 h 6879102"/>
              <a:gd name="connsiteX9" fmla="*/ 2644726 w 2726976"/>
              <a:gd name="connsiteY9" fmla="*/ 6879102 h 6879102"/>
              <a:gd name="connsiteX10" fmla="*/ 56271 w 2726976"/>
              <a:gd name="connsiteY10" fmla="*/ 6822831 h 6879102"/>
              <a:gd name="connsiteX11" fmla="*/ 0 w 2726976"/>
              <a:gd name="connsiteY11" fmla="*/ 0 h 6879102"/>
              <a:gd name="connsiteX0" fmla="*/ 0 w 2725973"/>
              <a:gd name="connsiteY0" fmla="*/ 0 h 6879102"/>
              <a:gd name="connsiteX1" fmla="*/ 858130 w 2725973"/>
              <a:gd name="connsiteY1" fmla="*/ 2 h 6879102"/>
              <a:gd name="connsiteX2" fmla="*/ 661183 w 2725973"/>
              <a:gd name="connsiteY2" fmla="*/ 2067951 h 6879102"/>
              <a:gd name="connsiteX3" fmla="*/ 1308296 w 2725973"/>
              <a:gd name="connsiteY3" fmla="*/ 2518117 h 6879102"/>
              <a:gd name="connsiteX4" fmla="*/ 731520 w 2725973"/>
              <a:gd name="connsiteY4" fmla="*/ 2827606 h 6879102"/>
              <a:gd name="connsiteX5" fmla="*/ 506438 w 2725973"/>
              <a:gd name="connsiteY5" fmla="*/ 3502856 h 6879102"/>
              <a:gd name="connsiteX6" fmla="*/ 295422 w 2725973"/>
              <a:gd name="connsiteY6" fmla="*/ 4487594 h 6879102"/>
              <a:gd name="connsiteX7" fmla="*/ 295423 w 2725973"/>
              <a:gd name="connsiteY7" fmla="*/ 4572000 h 6879102"/>
              <a:gd name="connsiteX8" fmla="*/ 211017 w 2725973"/>
              <a:gd name="connsiteY8" fmla="*/ 5894363 h 6879102"/>
              <a:gd name="connsiteX9" fmla="*/ 2644726 w 2725973"/>
              <a:gd name="connsiteY9" fmla="*/ 6879102 h 6879102"/>
              <a:gd name="connsiteX10" fmla="*/ 56271 w 2725973"/>
              <a:gd name="connsiteY10" fmla="*/ 6822831 h 6879102"/>
              <a:gd name="connsiteX11" fmla="*/ 0 w 2725973"/>
              <a:gd name="connsiteY11" fmla="*/ 0 h 6879102"/>
              <a:gd name="connsiteX0" fmla="*/ 0 w 2647330"/>
              <a:gd name="connsiteY0" fmla="*/ 0 h 6879102"/>
              <a:gd name="connsiteX1" fmla="*/ 858130 w 2647330"/>
              <a:gd name="connsiteY1" fmla="*/ 2 h 6879102"/>
              <a:gd name="connsiteX2" fmla="*/ 661183 w 2647330"/>
              <a:gd name="connsiteY2" fmla="*/ 2067951 h 6879102"/>
              <a:gd name="connsiteX3" fmla="*/ 1308296 w 2647330"/>
              <a:gd name="connsiteY3" fmla="*/ 2518117 h 6879102"/>
              <a:gd name="connsiteX4" fmla="*/ 731520 w 2647330"/>
              <a:gd name="connsiteY4" fmla="*/ 2827606 h 6879102"/>
              <a:gd name="connsiteX5" fmla="*/ 506438 w 2647330"/>
              <a:gd name="connsiteY5" fmla="*/ 3502856 h 6879102"/>
              <a:gd name="connsiteX6" fmla="*/ 295422 w 2647330"/>
              <a:gd name="connsiteY6" fmla="*/ 4487594 h 6879102"/>
              <a:gd name="connsiteX7" fmla="*/ 295423 w 2647330"/>
              <a:gd name="connsiteY7" fmla="*/ 4572000 h 6879102"/>
              <a:gd name="connsiteX8" fmla="*/ 211017 w 2647330"/>
              <a:gd name="connsiteY8" fmla="*/ 5894363 h 6879102"/>
              <a:gd name="connsiteX9" fmla="*/ 1111350 w 2647330"/>
              <a:gd name="connsiteY9" fmla="*/ 6499274 h 6879102"/>
              <a:gd name="connsiteX10" fmla="*/ 2644726 w 2647330"/>
              <a:gd name="connsiteY10" fmla="*/ 6879102 h 6879102"/>
              <a:gd name="connsiteX11" fmla="*/ 56271 w 2647330"/>
              <a:gd name="connsiteY11" fmla="*/ 6822831 h 6879102"/>
              <a:gd name="connsiteX12" fmla="*/ 0 w 2647330"/>
              <a:gd name="connsiteY12" fmla="*/ 0 h 6879102"/>
              <a:gd name="connsiteX0" fmla="*/ 0 w 2647330"/>
              <a:gd name="connsiteY0" fmla="*/ 0 h 6879102"/>
              <a:gd name="connsiteX1" fmla="*/ 858130 w 2647330"/>
              <a:gd name="connsiteY1" fmla="*/ 2 h 6879102"/>
              <a:gd name="connsiteX2" fmla="*/ 661183 w 2647330"/>
              <a:gd name="connsiteY2" fmla="*/ 2067951 h 6879102"/>
              <a:gd name="connsiteX3" fmla="*/ 1308296 w 2647330"/>
              <a:gd name="connsiteY3" fmla="*/ 2518117 h 6879102"/>
              <a:gd name="connsiteX4" fmla="*/ 731520 w 2647330"/>
              <a:gd name="connsiteY4" fmla="*/ 2827606 h 6879102"/>
              <a:gd name="connsiteX5" fmla="*/ 506438 w 2647330"/>
              <a:gd name="connsiteY5" fmla="*/ 3502856 h 6879102"/>
              <a:gd name="connsiteX6" fmla="*/ 295422 w 2647330"/>
              <a:gd name="connsiteY6" fmla="*/ 4487594 h 6879102"/>
              <a:gd name="connsiteX7" fmla="*/ 295423 w 2647330"/>
              <a:gd name="connsiteY7" fmla="*/ 4572000 h 6879102"/>
              <a:gd name="connsiteX8" fmla="*/ 112544 w 2647330"/>
              <a:gd name="connsiteY8" fmla="*/ 5205046 h 6879102"/>
              <a:gd name="connsiteX9" fmla="*/ 211017 w 2647330"/>
              <a:gd name="connsiteY9" fmla="*/ 5894363 h 6879102"/>
              <a:gd name="connsiteX10" fmla="*/ 1111350 w 2647330"/>
              <a:gd name="connsiteY10" fmla="*/ 6499274 h 6879102"/>
              <a:gd name="connsiteX11" fmla="*/ 2644726 w 2647330"/>
              <a:gd name="connsiteY11" fmla="*/ 6879102 h 6879102"/>
              <a:gd name="connsiteX12" fmla="*/ 56271 w 2647330"/>
              <a:gd name="connsiteY12" fmla="*/ 6822831 h 6879102"/>
              <a:gd name="connsiteX13" fmla="*/ 0 w 2647330"/>
              <a:gd name="connsiteY13" fmla="*/ 0 h 6879102"/>
              <a:gd name="connsiteX0" fmla="*/ 0 w 2647330"/>
              <a:gd name="connsiteY0" fmla="*/ 0 h 6879102"/>
              <a:gd name="connsiteX1" fmla="*/ 858130 w 2647330"/>
              <a:gd name="connsiteY1" fmla="*/ 2 h 6879102"/>
              <a:gd name="connsiteX2" fmla="*/ 661183 w 2647330"/>
              <a:gd name="connsiteY2" fmla="*/ 2067951 h 6879102"/>
              <a:gd name="connsiteX3" fmla="*/ 1308296 w 2647330"/>
              <a:gd name="connsiteY3" fmla="*/ 2518117 h 6879102"/>
              <a:gd name="connsiteX4" fmla="*/ 731520 w 2647330"/>
              <a:gd name="connsiteY4" fmla="*/ 2827606 h 6879102"/>
              <a:gd name="connsiteX5" fmla="*/ 506438 w 2647330"/>
              <a:gd name="connsiteY5" fmla="*/ 3502856 h 6879102"/>
              <a:gd name="connsiteX6" fmla="*/ 1252027 w 2647330"/>
              <a:gd name="connsiteY6" fmla="*/ 4515729 h 6879102"/>
              <a:gd name="connsiteX7" fmla="*/ 295422 w 2647330"/>
              <a:gd name="connsiteY7" fmla="*/ 4487594 h 6879102"/>
              <a:gd name="connsiteX8" fmla="*/ 295423 w 2647330"/>
              <a:gd name="connsiteY8" fmla="*/ 4572000 h 6879102"/>
              <a:gd name="connsiteX9" fmla="*/ 112544 w 2647330"/>
              <a:gd name="connsiteY9" fmla="*/ 5205046 h 6879102"/>
              <a:gd name="connsiteX10" fmla="*/ 211017 w 2647330"/>
              <a:gd name="connsiteY10" fmla="*/ 5894363 h 6879102"/>
              <a:gd name="connsiteX11" fmla="*/ 1111350 w 2647330"/>
              <a:gd name="connsiteY11" fmla="*/ 6499274 h 6879102"/>
              <a:gd name="connsiteX12" fmla="*/ 2644726 w 2647330"/>
              <a:gd name="connsiteY12" fmla="*/ 6879102 h 6879102"/>
              <a:gd name="connsiteX13" fmla="*/ 56271 w 2647330"/>
              <a:gd name="connsiteY13" fmla="*/ 6822831 h 6879102"/>
              <a:gd name="connsiteX14" fmla="*/ 0 w 2647330"/>
              <a:gd name="connsiteY14" fmla="*/ 0 h 6879102"/>
              <a:gd name="connsiteX0" fmla="*/ 0 w 2647330"/>
              <a:gd name="connsiteY0" fmla="*/ 0 h 6879102"/>
              <a:gd name="connsiteX1" fmla="*/ 858130 w 2647330"/>
              <a:gd name="connsiteY1" fmla="*/ 2 h 6879102"/>
              <a:gd name="connsiteX2" fmla="*/ 661183 w 2647330"/>
              <a:gd name="connsiteY2" fmla="*/ 2067951 h 6879102"/>
              <a:gd name="connsiteX3" fmla="*/ 1308296 w 2647330"/>
              <a:gd name="connsiteY3" fmla="*/ 2518117 h 6879102"/>
              <a:gd name="connsiteX4" fmla="*/ 731520 w 2647330"/>
              <a:gd name="connsiteY4" fmla="*/ 2827606 h 6879102"/>
              <a:gd name="connsiteX5" fmla="*/ 506438 w 2647330"/>
              <a:gd name="connsiteY5" fmla="*/ 3502856 h 6879102"/>
              <a:gd name="connsiteX6" fmla="*/ 1252027 w 2647330"/>
              <a:gd name="connsiteY6" fmla="*/ 4515729 h 6879102"/>
              <a:gd name="connsiteX7" fmla="*/ 295422 w 2647330"/>
              <a:gd name="connsiteY7" fmla="*/ 4487594 h 6879102"/>
              <a:gd name="connsiteX8" fmla="*/ 422032 w 2647330"/>
              <a:gd name="connsiteY8" fmla="*/ 4698610 h 6879102"/>
              <a:gd name="connsiteX9" fmla="*/ 112544 w 2647330"/>
              <a:gd name="connsiteY9" fmla="*/ 5205046 h 6879102"/>
              <a:gd name="connsiteX10" fmla="*/ 211017 w 2647330"/>
              <a:gd name="connsiteY10" fmla="*/ 5894363 h 6879102"/>
              <a:gd name="connsiteX11" fmla="*/ 1111350 w 2647330"/>
              <a:gd name="connsiteY11" fmla="*/ 6499274 h 6879102"/>
              <a:gd name="connsiteX12" fmla="*/ 2644726 w 2647330"/>
              <a:gd name="connsiteY12" fmla="*/ 6879102 h 6879102"/>
              <a:gd name="connsiteX13" fmla="*/ 56271 w 2647330"/>
              <a:gd name="connsiteY13" fmla="*/ 6822831 h 6879102"/>
              <a:gd name="connsiteX14" fmla="*/ 0 w 2647330"/>
              <a:gd name="connsiteY14" fmla="*/ 0 h 6879102"/>
              <a:gd name="connsiteX0" fmla="*/ 0 w 2647330"/>
              <a:gd name="connsiteY0" fmla="*/ 0 h 6879102"/>
              <a:gd name="connsiteX1" fmla="*/ 858130 w 2647330"/>
              <a:gd name="connsiteY1" fmla="*/ 2 h 6879102"/>
              <a:gd name="connsiteX2" fmla="*/ 661183 w 2647330"/>
              <a:gd name="connsiteY2" fmla="*/ 2067951 h 6879102"/>
              <a:gd name="connsiteX3" fmla="*/ 1308296 w 2647330"/>
              <a:gd name="connsiteY3" fmla="*/ 2518117 h 6879102"/>
              <a:gd name="connsiteX4" fmla="*/ 731520 w 2647330"/>
              <a:gd name="connsiteY4" fmla="*/ 2827606 h 6879102"/>
              <a:gd name="connsiteX5" fmla="*/ 506438 w 2647330"/>
              <a:gd name="connsiteY5" fmla="*/ 3502856 h 6879102"/>
              <a:gd name="connsiteX6" fmla="*/ 1252027 w 2647330"/>
              <a:gd name="connsiteY6" fmla="*/ 4515729 h 6879102"/>
              <a:gd name="connsiteX7" fmla="*/ 295422 w 2647330"/>
              <a:gd name="connsiteY7" fmla="*/ 4487594 h 6879102"/>
              <a:gd name="connsiteX8" fmla="*/ 422032 w 2647330"/>
              <a:gd name="connsiteY8" fmla="*/ 4698610 h 6879102"/>
              <a:gd name="connsiteX9" fmla="*/ 112544 w 2647330"/>
              <a:gd name="connsiteY9" fmla="*/ 5205046 h 6879102"/>
              <a:gd name="connsiteX10" fmla="*/ 211017 w 2647330"/>
              <a:gd name="connsiteY10" fmla="*/ 5894363 h 6879102"/>
              <a:gd name="connsiteX11" fmla="*/ 1111350 w 2647330"/>
              <a:gd name="connsiteY11" fmla="*/ 6499274 h 6879102"/>
              <a:gd name="connsiteX12" fmla="*/ 2644726 w 2647330"/>
              <a:gd name="connsiteY12" fmla="*/ 6879102 h 6879102"/>
              <a:gd name="connsiteX13" fmla="*/ 56271 w 2647330"/>
              <a:gd name="connsiteY13" fmla="*/ 6822831 h 6879102"/>
              <a:gd name="connsiteX14" fmla="*/ 0 w 2647330"/>
              <a:gd name="connsiteY14" fmla="*/ 0 h 6879102"/>
              <a:gd name="connsiteX0" fmla="*/ 0 w 2647330"/>
              <a:gd name="connsiteY0" fmla="*/ 0 h 6879102"/>
              <a:gd name="connsiteX1" fmla="*/ 858130 w 2647330"/>
              <a:gd name="connsiteY1" fmla="*/ 2 h 6879102"/>
              <a:gd name="connsiteX2" fmla="*/ 661183 w 2647330"/>
              <a:gd name="connsiteY2" fmla="*/ 2067951 h 6879102"/>
              <a:gd name="connsiteX3" fmla="*/ 1308296 w 2647330"/>
              <a:gd name="connsiteY3" fmla="*/ 2518117 h 6879102"/>
              <a:gd name="connsiteX4" fmla="*/ 731520 w 2647330"/>
              <a:gd name="connsiteY4" fmla="*/ 2827606 h 6879102"/>
              <a:gd name="connsiteX5" fmla="*/ 506438 w 2647330"/>
              <a:gd name="connsiteY5" fmla="*/ 3502856 h 6879102"/>
              <a:gd name="connsiteX6" fmla="*/ 1252027 w 2647330"/>
              <a:gd name="connsiteY6" fmla="*/ 4515729 h 6879102"/>
              <a:gd name="connsiteX7" fmla="*/ 773723 w 2647330"/>
              <a:gd name="connsiteY7" fmla="*/ 4459459 h 6879102"/>
              <a:gd name="connsiteX8" fmla="*/ 422032 w 2647330"/>
              <a:gd name="connsiteY8" fmla="*/ 4698610 h 6879102"/>
              <a:gd name="connsiteX9" fmla="*/ 112544 w 2647330"/>
              <a:gd name="connsiteY9" fmla="*/ 5205046 h 6879102"/>
              <a:gd name="connsiteX10" fmla="*/ 211017 w 2647330"/>
              <a:gd name="connsiteY10" fmla="*/ 5894363 h 6879102"/>
              <a:gd name="connsiteX11" fmla="*/ 1111350 w 2647330"/>
              <a:gd name="connsiteY11" fmla="*/ 6499274 h 6879102"/>
              <a:gd name="connsiteX12" fmla="*/ 2644726 w 2647330"/>
              <a:gd name="connsiteY12" fmla="*/ 6879102 h 6879102"/>
              <a:gd name="connsiteX13" fmla="*/ 56271 w 2647330"/>
              <a:gd name="connsiteY13" fmla="*/ 6822831 h 6879102"/>
              <a:gd name="connsiteX14" fmla="*/ 0 w 2647330"/>
              <a:gd name="connsiteY14" fmla="*/ 0 h 6879102"/>
              <a:gd name="connsiteX0" fmla="*/ 0 w 2647330"/>
              <a:gd name="connsiteY0" fmla="*/ 0 h 6879102"/>
              <a:gd name="connsiteX1" fmla="*/ 858130 w 2647330"/>
              <a:gd name="connsiteY1" fmla="*/ 2 h 6879102"/>
              <a:gd name="connsiteX2" fmla="*/ 661183 w 2647330"/>
              <a:gd name="connsiteY2" fmla="*/ 2067951 h 6879102"/>
              <a:gd name="connsiteX3" fmla="*/ 1308296 w 2647330"/>
              <a:gd name="connsiteY3" fmla="*/ 2518117 h 6879102"/>
              <a:gd name="connsiteX4" fmla="*/ 731520 w 2647330"/>
              <a:gd name="connsiteY4" fmla="*/ 2827606 h 6879102"/>
              <a:gd name="connsiteX5" fmla="*/ 506438 w 2647330"/>
              <a:gd name="connsiteY5" fmla="*/ 3502856 h 6879102"/>
              <a:gd name="connsiteX6" fmla="*/ 1252027 w 2647330"/>
              <a:gd name="connsiteY6" fmla="*/ 4515729 h 6879102"/>
              <a:gd name="connsiteX7" fmla="*/ 1195754 w 2647330"/>
              <a:gd name="connsiteY7" fmla="*/ 4501663 h 6879102"/>
              <a:gd name="connsiteX8" fmla="*/ 422032 w 2647330"/>
              <a:gd name="connsiteY8" fmla="*/ 4698610 h 6879102"/>
              <a:gd name="connsiteX9" fmla="*/ 112544 w 2647330"/>
              <a:gd name="connsiteY9" fmla="*/ 5205046 h 6879102"/>
              <a:gd name="connsiteX10" fmla="*/ 211017 w 2647330"/>
              <a:gd name="connsiteY10" fmla="*/ 5894363 h 6879102"/>
              <a:gd name="connsiteX11" fmla="*/ 1111350 w 2647330"/>
              <a:gd name="connsiteY11" fmla="*/ 6499274 h 6879102"/>
              <a:gd name="connsiteX12" fmla="*/ 2644726 w 2647330"/>
              <a:gd name="connsiteY12" fmla="*/ 6879102 h 6879102"/>
              <a:gd name="connsiteX13" fmla="*/ 56271 w 2647330"/>
              <a:gd name="connsiteY13" fmla="*/ 6822831 h 6879102"/>
              <a:gd name="connsiteX14" fmla="*/ 0 w 2647330"/>
              <a:gd name="connsiteY14" fmla="*/ 0 h 6879102"/>
              <a:gd name="connsiteX0" fmla="*/ 0 w 2647330"/>
              <a:gd name="connsiteY0" fmla="*/ 0 h 6879102"/>
              <a:gd name="connsiteX1" fmla="*/ 858130 w 2647330"/>
              <a:gd name="connsiteY1" fmla="*/ 2 h 6879102"/>
              <a:gd name="connsiteX2" fmla="*/ 661183 w 2647330"/>
              <a:gd name="connsiteY2" fmla="*/ 2067951 h 6879102"/>
              <a:gd name="connsiteX3" fmla="*/ 1308296 w 2647330"/>
              <a:gd name="connsiteY3" fmla="*/ 2518117 h 6879102"/>
              <a:gd name="connsiteX4" fmla="*/ 731520 w 2647330"/>
              <a:gd name="connsiteY4" fmla="*/ 2827606 h 6879102"/>
              <a:gd name="connsiteX5" fmla="*/ 576776 w 2647330"/>
              <a:gd name="connsiteY5" fmla="*/ 3657601 h 6879102"/>
              <a:gd name="connsiteX6" fmla="*/ 1252027 w 2647330"/>
              <a:gd name="connsiteY6" fmla="*/ 4515729 h 6879102"/>
              <a:gd name="connsiteX7" fmla="*/ 1195754 w 2647330"/>
              <a:gd name="connsiteY7" fmla="*/ 4501663 h 6879102"/>
              <a:gd name="connsiteX8" fmla="*/ 422032 w 2647330"/>
              <a:gd name="connsiteY8" fmla="*/ 4698610 h 6879102"/>
              <a:gd name="connsiteX9" fmla="*/ 112544 w 2647330"/>
              <a:gd name="connsiteY9" fmla="*/ 5205046 h 6879102"/>
              <a:gd name="connsiteX10" fmla="*/ 211017 w 2647330"/>
              <a:gd name="connsiteY10" fmla="*/ 5894363 h 6879102"/>
              <a:gd name="connsiteX11" fmla="*/ 1111350 w 2647330"/>
              <a:gd name="connsiteY11" fmla="*/ 6499274 h 6879102"/>
              <a:gd name="connsiteX12" fmla="*/ 2644726 w 2647330"/>
              <a:gd name="connsiteY12" fmla="*/ 6879102 h 6879102"/>
              <a:gd name="connsiteX13" fmla="*/ 56271 w 2647330"/>
              <a:gd name="connsiteY13" fmla="*/ 6822831 h 6879102"/>
              <a:gd name="connsiteX14" fmla="*/ 0 w 2647330"/>
              <a:gd name="connsiteY14" fmla="*/ 0 h 6879102"/>
              <a:gd name="connsiteX0" fmla="*/ 0 w 2647330"/>
              <a:gd name="connsiteY0" fmla="*/ 0 h 6879102"/>
              <a:gd name="connsiteX1" fmla="*/ 858130 w 2647330"/>
              <a:gd name="connsiteY1" fmla="*/ 2 h 6879102"/>
              <a:gd name="connsiteX2" fmla="*/ 661183 w 2647330"/>
              <a:gd name="connsiteY2" fmla="*/ 2067951 h 6879102"/>
              <a:gd name="connsiteX3" fmla="*/ 1308296 w 2647330"/>
              <a:gd name="connsiteY3" fmla="*/ 2518117 h 6879102"/>
              <a:gd name="connsiteX4" fmla="*/ 731520 w 2647330"/>
              <a:gd name="connsiteY4" fmla="*/ 2827606 h 6879102"/>
              <a:gd name="connsiteX5" fmla="*/ 576776 w 2647330"/>
              <a:gd name="connsiteY5" fmla="*/ 3657601 h 6879102"/>
              <a:gd name="connsiteX6" fmla="*/ 1252027 w 2647330"/>
              <a:gd name="connsiteY6" fmla="*/ 4515729 h 6879102"/>
              <a:gd name="connsiteX7" fmla="*/ 1266093 w 2647330"/>
              <a:gd name="connsiteY7" fmla="*/ 4501663 h 6879102"/>
              <a:gd name="connsiteX8" fmla="*/ 422032 w 2647330"/>
              <a:gd name="connsiteY8" fmla="*/ 4698610 h 6879102"/>
              <a:gd name="connsiteX9" fmla="*/ 112544 w 2647330"/>
              <a:gd name="connsiteY9" fmla="*/ 5205046 h 6879102"/>
              <a:gd name="connsiteX10" fmla="*/ 211017 w 2647330"/>
              <a:gd name="connsiteY10" fmla="*/ 5894363 h 6879102"/>
              <a:gd name="connsiteX11" fmla="*/ 1111350 w 2647330"/>
              <a:gd name="connsiteY11" fmla="*/ 6499274 h 6879102"/>
              <a:gd name="connsiteX12" fmla="*/ 2644726 w 2647330"/>
              <a:gd name="connsiteY12" fmla="*/ 6879102 h 6879102"/>
              <a:gd name="connsiteX13" fmla="*/ 56271 w 2647330"/>
              <a:gd name="connsiteY13" fmla="*/ 6822831 h 6879102"/>
              <a:gd name="connsiteX14" fmla="*/ 0 w 2647330"/>
              <a:gd name="connsiteY14" fmla="*/ 0 h 6879102"/>
              <a:gd name="connsiteX0" fmla="*/ 0 w 2647330"/>
              <a:gd name="connsiteY0" fmla="*/ 0 h 6879102"/>
              <a:gd name="connsiteX1" fmla="*/ 858130 w 2647330"/>
              <a:gd name="connsiteY1" fmla="*/ 2 h 6879102"/>
              <a:gd name="connsiteX2" fmla="*/ 168814 w 2647330"/>
              <a:gd name="connsiteY2" fmla="*/ 1097280 h 6879102"/>
              <a:gd name="connsiteX3" fmla="*/ 661183 w 2647330"/>
              <a:gd name="connsiteY3" fmla="*/ 2067951 h 6879102"/>
              <a:gd name="connsiteX4" fmla="*/ 1308296 w 2647330"/>
              <a:gd name="connsiteY4" fmla="*/ 2518117 h 6879102"/>
              <a:gd name="connsiteX5" fmla="*/ 731520 w 2647330"/>
              <a:gd name="connsiteY5" fmla="*/ 2827606 h 6879102"/>
              <a:gd name="connsiteX6" fmla="*/ 576776 w 2647330"/>
              <a:gd name="connsiteY6" fmla="*/ 3657601 h 6879102"/>
              <a:gd name="connsiteX7" fmla="*/ 1252027 w 2647330"/>
              <a:gd name="connsiteY7" fmla="*/ 4515729 h 6879102"/>
              <a:gd name="connsiteX8" fmla="*/ 1266093 w 2647330"/>
              <a:gd name="connsiteY8" fmla="*/ 4501663 h 6879102"/>
              <a:gd name="connsiteX9" fmla="*/ 422032 w 2647330"/>
              <a:gd name="connsiteY9" fmla="*/ 4698610 h 6879102"/>
              <a:gd name="connsiteX10" fmla="*/ 112544 w 2647330"/>
              <a:gd name="connsiteY10" fmla="*/ 5205046 h 6879102"/>
              <a:gd name="connsiteX11" fmla="*/ 211017 w 2647330"/>
              <a:gd name="connsiteY11" fmla="*/ 5894363 h 6879102"/>
              <a:gd name="connsiteX12" fmla="*/ 1111350 w 2647330"/>
              <a:gd name="connsiteY12" fmla="*/ 6499274 h 6879102"/>
              <a:gd name="connsiteX13" fmla="*/ 2644726 w 2647330"/>
              <a:gd name="connsiteY13" fmla="*/ 6879102 h 6879102"/>
              <a:gd name="connsiteX14" fmla="*/ 56271 w 2647330"/>
              <a:gd name="connsiteY14" fmla="*/ 6822831 h 6879102"/>
              <a:gd name="connsiteX15" fmla="*/ 0 w 2647330"/>
              <a:gd name="connsiteY15" fmla="*/ 0 h 6879102"/>
              <a:gd name="connsiteX0" fmla="*/ 0 w 2647330"/>
              <a:gd name="connsiteY0" fmla="*/ 0 h 6879102"/>
              <a:gd name="connsiteX1" fmla="*/ 858130 w 2647330"/>
              <a:gd name="connsiteY1" fmla="*/ 2 h 6879102"/>
              <a:gd name="connsiteX2" fmla="*/ 140679 w 2647330"/>
              <a:gd name="connsiteY2" fmla="*/ 1111348 h 6879102"/>
              <a:gd name="connsiteX3" fmla="*/ 661183 w 2647330"/>
              <a:gd name="connsiteY3" fmla="*/ 2067951 h 6879102"/>
              <a:gd name="connsiteX4" fmla="*/ 1308296 w 2647330"/>
              <a:gd name="connsiteY4" fmla="*/ 2518117 h 6879102"/>
              <a:gd name="connsiteX5" fmla="*/ 731520 w 2647330"/>
              <a:gd name="connsiteY5" fmla="*/ 2827606 h 6879102"/>
              <a:gd name="connsiteX6" fmla="*/ 576776 w 2647330"/>
              <a:gd name="connsiteY6" fmla="*/ 3657601 h 6879102"/>
              <a:gd name="connsiteX7" fmla="*/ 1252027 w 2647330"/>
              <a:gd name="connsiteY7" fmla="*/ 4515729 h 6879102"/>
              <a:gd name="connsiteX8" fmla="*/ 1266093 w 2647330"/>
              <a:gd name="connsiteY8" fmla="*/ 4501663 h 6879102"/>
              <a:gd name="connsiteX9" fmla="*/ 422032 w 2647330"/>
              <a:gd name="connsiteY9" fmla="*/ 4698610 h 6879102"/>
              <a:gd name="connsiteX10" fmla="*/ 112544 w 2647330"/>
              <a:gd name="connsiteY10" fmla="*/ 5205046 h 6879102"/>
              <a:gd name="connsiteX11" fmla="*/ 211017 w 2647330"/>
              <a:gd name="connsiteY11" fmla="*/ 5894363 h 6879102"/>
              <a:gd name="connsiteX12" fmla="*/ 1111350 w 2647330"/>
              <a:gd name="connsiteY12" fmla="*/ 6499274 h 6879102"/>
              <a:gd name="connsiteX13" fmla="*/ 2644726 w 2647330"/>
              <a:gd name="connsiteY13" fmla="*/ 6879102 h 6879102"/>
              <a:gd name="connsiteX14" fmla="*/ 56271 w 2647330"/>
              <a:gd name="connsiteY14" fmla="*/ 6822831 h 6879102"/>
              <a:gd name="connsiteX15" fmla="*/ 0 w 2647330"/>
              <a:gd name="connsiteY15" fmla="*/ 0 h 6879102"/>
              <a:gd name="connsiteX0" fmla="*/ 0 w 2647330"/>
              <a:gd name="connsiteY0" fmla="*/ 0 h 6879102"/>
              <a:gd name="connsiteX1" fmla="*/ 858130 w 2647330"/>
              <a:gd name="connsiteY1" fmla="*/ 2 h 6879102"/>
              <a:gd name="connsiteX2" fmla="*/ 140679 w 2647330"/>
              <a:gd name="connsiteY2" fmla="*/ 1111348 h 6879102"/>
              <a:gd name="connsiteX3" fmla="*/ 661183 w 2647330"/>
              <a:gd name="connsiteY3" fmla="*/ 2067951 h 6879102"/>
              <a:gd name="connsiteX4" fmla="*/ 1308296 w 2647330"/>
              <a:gd name="connsiteY4" fmla="*/ 2518117 h 6879102"/>
              <a:gd name="connsiteX5" fmla="*/ 731520 w 2647330"/>
              <a:gd name="connsiteY5" fmla="*/ 2827606 h 6879102"/>
              <a:gd name="connsiteX6" fmla="*/ 576776 w 2647330"/>
              <a:gd name="connsiteY6" fmla="*/ 3657601 h 6879102"/>
              <a:gd name="connsiteX7" fmla="*/ 1252027 w 2647330"/>
              <a:gd name="connsiteY7" fmla="*/ 4515729 h 6879102"/>
              <a:gd name="connsiteX8" fmla="*/ 1266093 w 2647330"/>
              <a:gd name="connsiteY8" fmla="*/ 4501663 h 6879102"/>
              <a:gd name="connsiteX9" fmla="*/ 422032 w 2647330"/>
              <a:gd name="connsiteY9" fmla="*/ 4698610 h 6879102"/>
              <a:gd name="connsiteX10" fmla="*/ 112544 w 2647330"/>
              <a:gd name="connsiteY10" fmla="*/ 5205046 h 6879102"/>
              <a:gd name="connsiteX11" fmla="*/ 211017 w 2647330"/>
              <a:gd name="connsiteY11" fmla="*/ 5894363 h 6879102"/>
              <a:gd name="connsiteX12" fmla="*/ 1111350 w 2647330"/>
              <a:gd name="connsiteY12" fmla="*/ 6499274 h 6879102"/>
              <a:gd name="connsiteX13" fmla="*/ 2644726 w 2647330"/>
              <a:gd name="connsiteY13" fmla="*/ 6879102 h 6879102"/>
              <a:gd name="connsiteX14" fmla="*/ 56271 w 2647330"/>
              <a:gd name="connsiteY14" fmla="*/ 6822831 h 6879102"/>
              <a:gd name="connsiteX15" fmla="*/ 0 w 2647330"/>
              <a:gd name="connsiteY15" fmla="*/ 0 h 6879102"/>
              <a:gd name="connsiteX0" fmla="*/ 0 w 2647330"/>
              <a:gd name="connsiteY0" fmla="*/ 0 h 6879102"/>
              <a:gd name="connsiteX1" fmla="*/ 858130 w 2647330"/>
              <a:gd name="connsiteY1" fmla="*/ 2 h 6879102"/>
              <a:gd name="connsiteX2" fmla="*/ 140679 w 2647330"/>
              <a:gd name="connsiteY2" fmla="*/ 1111348 h 6879102"/>
              <a:gd name="connsiteX3" fmla="*/ 365762 w 2647330"/>
              <a:gd name="connsiteY3" fmla="*/ 1645920 h 6879102"/>
              <a:gd name="connsiteX4" fmla="*/ 661183 w 2647330"/>
              <a:gd name="connsiteY4" fmla="*/ 2067951 h 6879102"/>
              <a:gd name="connsiteX5" fmla="*/ 1308296 w 2647330"/>
              <a:gd name="connsiteY5" fmla="*/ 2518117 h 6879102"/>
              <a:gd name="connsiteX6" fmla="*/ 731520 w 2647330"/>
              <a:gd name="connsiteY6" fmla="*/ 2827606 h 6879102"/>
              <a:gd name="connsiteX7" fmla="*/ 576776 w 2647330"/>
              <a:gd name="connsiteY7" fmla="*/ 3657601 h 6879102"/>
              <a:gd name="connsiteX8" fmla="*/ 1252027 w 2647330"/>
              <a:gd name="connsiteY8" fmla="*/ 4515729 h 6879102"/>
              <a:gd name="connsiteX9" fmla="*/ 1266093 w 2647330"/>
              <a:gd name="connsiteY9" fmla="*/ 4501663 h 6879102"/>
              <a:gd name="connsiteX10" fmla="*/ 422032 w 2647330"/>
              <a:gd name="connsiteY10" fmla="*/ 4698610 h 6879102"/>
              <a:gd name="connsiteX11" fmla="*/ 112544 w 2647330"/>
              <a:gd name="connsiteY11" fmla="*/ 5205046 h 6879102"/>
              <a:gd name="connsiteX12" fmla="*/ 211017 w 2647330"/>
              <a:gd name="connsiteY12" fmla="*/ 5894363 h 6879102"/>
              <a:gd name="connsiteX13" fmla="*/ 1111350 w 2647330"/>
              <a:gd name="connsiteY13" fmla="*/ 6499274 h 6879102"/>
              <a:gd name="connsiteX14" fmla="*/ 2644726 w 2647330"/>
              <a:gd name="connsiteY14" fmla="*/ 6879102 h 6879102"/>
              <a:gd name="connsiteX15" fmla="*/ 56271 w 2647330"/>
              <a:gd name="connsiteY15" fmla="*/ 6822831 h 6879102"/>
              <a:gd name="connsiteX16" fmla="*/ 0 w 2647330"/>
              <a:gd name="connsiteY16" fmla="*/ 0 h 6879102"/>
              <a:gd name="connsiteX0" fmla="*/ 0 w 2647330"/>
              <a:gd name="connsiteY0" fmla="*/ 0 h 6879102"/>
              <a:gd name="connsiteX1" fmla="*/ 858130 w 2647330"/>
              <a:gd name="connsiteY1" fmla="*/ 2 h 6879102"/>
              <a:gd name="connsiteX2" fmla="*/ 140679 w 2647330"/>
              <a:gd name="connsiteY2" fmla="*/ 1111348 h 6879102"/>
              <a:gd name="connsiteX3" fmla="*/ 365762 w 2647330"/>
              <a:gd name="connsiteY3" fmla="*/ 2138290 h 6879102"/>
              <a:gd name="connsiteX4" fmla="*/ 661183 w 2647330"/>
              <a:gd name="connsiteY4" fmla="*/ 2067951 h 6879102"/>
              <a:gd name="connsiteX5" fmla="*/ 1308296 w 2647330"/>
              <a:gd name="connsiteY5" fmla="*/ 2518117 h 6879102"/>
              <a:gd name="connsiteX6" fmla="*/ 731520 w 2647330"/>
              <a:gd name="connsiteY6" fmla="*/ 2827606 h 6879102"/>
              <a:gd name="connsiteX7" fmla="*/ 576776 w 2647330"/>
              <a:gd name="connsiteY7" fmla="*/ 3657601 h 6879102"/>
              <a:gd name="connsiteX8" fmla="*/ 1252027 w 2647330"/>
              <a:gd name="connsiteY8" fmla="*/ 4515729 h 6879102"/>
              <a:gd name="connsiteX9" fmla="*/ 1266093 w 2647330"/>
              <a:gd name="connsiteY9" fmla="*/ 4501663 h 6879102"/>
              <a:gd name="connsiteX10" fmla="*/ 422032 w 2647330"/>
              <a:gd name="connsiteY10" fmla="*/ 4698610 h 6879102"/>
              <a:gd name="connsiteX11" fmla="*/ 112544 w 2647330"/>
              <a:gd name="connsiteY11" fmla="*/ 5205046 h 6879102"/>
              <a:gd name="connsiteX12" fmla="*/ 211017 w 2647330"/>
              <a:gd name="connsiteY12" fmla="*/ 5894363 h 6879102"/>
              <a:gd name="connsiteX13" fmla="*/ 1111350 w 2647330"/>
              <a:gd name="connsiteY13" fmla="*/ 6499274 h 6879102"/>
              <a:gd name="connsiteX14" fmla="*/ 2644726 w 2647330"/>
              <a:gd name="connsiteY14" fmla="*/ 6879102 h 6879102"/>
              <a:gd name="connsiteX15" fmla="*/ 56271 w 2647330"/>
              <a:gd name="connsiteY15" fmla="*/ 6822831 h 6879102"/>
              <a:gd name="connsiteX16" fmla="*/ 0 w 2647330"/>
              <a:gd name="connsiteY16" fmla="*/ 0 h 6879102"/>
              <a:gd name="connsiteX0" fmla="*/ 0 w 2647330"/>
              <a:gd name="connsiteY0" fmla="*/ 0 h 6879102"/>
              <a:gd name="connsiteX1" fmla="*/ 858130 w 2647330"/>
              <a:gd name="connsiteY1" fmla="*/ 2 h 6879102"/>
              <a:gd name="connsiteX2" fmla="*/ 28137 w 2647330"/>
              <a:gd name="connsiteY2" fmla="*/ 1125416 h 6879102"/>
              <a:gd name="connsiteX3" fmla="*/ 365762 w 2647330"/>
              <a:gd name="connsiteY3" fmla="*/ 2138290 h 6879102"/>
              <a:gd name="connsiteX4" fmla="*/ 661183 w 2647330"/>
              <a:gd name="connsiteY4" fmla="*/ 2067951 h 6879102"/>
              <a:gd name="connsiteX5" fmla="*/ 1308296 w 2647330"/>
              <a:gd name="connsiteY5" fmla="*/ 2518117 h 6879102"/>
              <a:gd name="connsiteX6" fmla="*/ 731520 w 2647330"/>
              <a:gd name="connsiteY6" fmla="*/ 2827606 h 6879102"/>
              <a:gd name="connsiteX7" fmla="*/ 576776 w 2647330"/>
              <a:gd name="connsiteY7" fmla="*/ 3657601 h 6879102"/>
              <a:gd name="connsiteX8" fmla="*/ 1252027 w 2647330"/>
              <a:gd name="connsiteY8" fmla="*/ 4515729 h 6879102"/>
              <a:gd name="connsiteX9" fmla="*/ 1266093 w 2647330"/>
              <a:gd name="connsiteY9" fmla="*/ 4501663 h 6879102"/>
              <a:gd name="connsiteX10" fmla="*/ 422032 w 2647330"/>
              <a:gd name="connsiteY10" fmla="*/ 4698610 h 6879102"/>
              <a:gd name="connsiteX11" fmla="*/ 112544 w 2647330"/>
              <a:gd name="connsiteY11" fmla="*/ 5205046 h 6879102"/>
              <a:gd name="connsiteX12" fmla="*/ 211017 w 2647330"/>
              <a:gd name="connsiteY12" fmla="*/ 5894363 h 6879102"/>
              <a:gd name="connsiteX13" fmla="*/ 1111350 w 2647330"/>
              <a:gd name="connsiteY13" fmla="*/ 6499274 h 6879102"/>
              <a:gd name="connsiteX14" fmla="*/ 2644726 w 2647330"/>
              <a:gd name="connsiteY14" fmla="*/ 6879102 h 6879102"/>
              <a:gd name="connsiteX15" fmla="*/ 56271 w 2647330"/>
              <a:gd name="connsiteY15" fmla="*/ 6822831 h 6879102"/>
              <a:gd name="connsiteX16" fmla="*/ 0 w 2647330"/>
              <a:gd name="connsiteY16" fmla="*/ 0 h 6879102"/>
              <a:gd name="connsiteX0" fmla="*/ 0 w 2647330"/>
              <a:gd name="connsiteY0" fmla="*/ 0 h 6879102"/>
              <a:gd name="connsiteX1" fmla="*/ 858130 w 2647330"/>
              <a:gd name="connsiteY1" fmla="*/ 2 h 6879102"/>
              <a:gd name="connsiteX2" fmla="*/ 42205 w 2647330"/>
              <a:gd name="connsiteY2" fmla="*/ 1223889 h 6879102"/>
              <a:gd name="connsiteX3" fmla="*/ 365762 w 2647330"/>
              <a:gd name="connsiteY3" fmla="*/ 2138290 h 6879102"/>
              <a:gd name="connsiteX4" fmla="*/ 661183 w 2647330"/>
              <a:gd name="connsiteY4" fmla="*/ 2067951 h 6879102"/>
              <a:gd name="connsiteX5" fmla="*/ 1308296 w 2647330"/>
              <a:gd name="connsiteY5" fmla="*/ 2518117 h 6879102"/>
              <a:gd name="connsiteX6" fmla="*/ 731520 w 2647330"/>
              <a:gd name="connsiteY6" fmla="*/ 2827606 h 6879102"/>
              <a:gd name="connsiteX7" fmla="*/ 576776 w 2647330"/>
              <a:gd name="connsiteY7" fmla="*/ 3657601 h 6879102"/>
              <a:gd name="connsiteX8" fmla="*/ 1252027 w 2647330"/>
              <a:gd name="connsiteY8" fmla="*/ 4515729 h 6879102"/>
              <a:gd name="connsiteX9" fmla="*/ 1266093 w 2647330"/>
              <a:gd name="connsiteY9" fmla="*/ 4501663 h 6879102"/>
              <a:gd name="connsiteX10" fmla="*/ 422032 w 2647330"/>
              <a:gd name="connsiteY10" fmla="*/ 4698610 h 6879102"/>
              <a:gd name="connsiteX11" fmla="*/ 112544 w 2647330"/>
              <a:gd name="connsiteY11" fmla="*/ 5205046 h 6879102"/>
              <a:gd name="connsiteX12" fmla="*/ 211017 w 2647330"/>
              <a:gd name="connsiteY12" fmla="*/ 5894363 h 6879102"/>
              <a:gd name="connsiteX13" fmla="*/ 1111350 w 2647330"/>
              <a:gd name="connsiteY13" fmla="*/ 6499274 h 6879102"/>
              <a:gd name="connsiteX14" fmla="*/ 2644726 w 2647330"/>
              <a:gd name="connsiteY14" fmla="*/ 6879102 h 6879102"/>
              <a:gd name="connsiteX15" fmla="*/ 56271 w 2647330"/>
              <a:gd name="connsiteY15" fmla="*/ 6822831 h 6879102"/>
              <a:gd name="connsiteX16" fmla="*/ 0 w 2647330"/>
              <a:gd name="connsiteY16" fmla="*/ 0 h 6879102"/>
              <a:gd name="connsiteX0" fmla="*/ 0 w 2647330"/>
              <a:gd name="connsiteY0" fmla="*/ 0 h 6879102"/>
              <a:gd name="connsiteX1" fmla="*/ 858130 w 2647330"/>
              <a:gd name="connsiteY1" fmla="*/ 2 h 6879102"/>
              <a:gd name="connsiteX2" fmla="*/ 42205 w 2647330"/>
              <a:gd name="connsiteY2" fmla="*/ 1223889 h 6879102"/>
              <a:gd name="connsiteX3" fmla="*/ 365762 w 2647330"/>
              <a:gd name="connsiteY3" fmla="*/ 2138290 h 6879102"/>
              <a:gd name="connsiteX4" fmla="*/ 661183 w 2647330"/>
              <a:gd name="connsiteY4" fmla="*/ 2067951 h 6879102"/>
              <a:gd name="connsiteX5" fmla="*/ 1308296 w 2647330"/>
              <a:gd name="connsiteY5" fmla="*/ 2518117 h 6879102"/>
              <a:gd name="connsiteX6" fmla="*/ 731520 w 2647330"/>
              <a:gd name="connsiteY6" fmla="*/ 2827606 h 6879102"/>
              <a:gd name="connsiteX7" fmla="*/ 576776 w 2647330"/>
              <a:gd name="connsiteY7" fmla="*/ 3657601 h 6879102"/>
              <a:gd name="connsiteX8" fmla="*/ 1252027 w 2647330"/>
              <a:gd name="connsiteY8" fmla="*/ 4515729 h 6879102"/>
              <a:gd name="connsiteX9" fmla="*/ 1266093 w 2647330"/>
              <a:gd name="connsiteY9" fmla="*/ 4501663 h 6879102"/>
              <a:gd name="connsiteX10" fmla="*/ 422032 w 2647330"/>
              <a:gd name="connsiteY10" fmla="*/ 4698610 h 6879102"/>
              <a:gd name="connsiteX11" fmla="*/ 112544 w 2647330"/>
              <a:gd name="connsiteY11" fmla="*/ 5205046 h 6879102"/>
              <a:gd name="connsiteX12" fmla="*/ 211017 w 2647330"/>
              <a:gd name="connsiteY12" fmla="*/ 5894363 h 6879102"/>
              <a:gd name="connsiteX13" fmla="*/ 1111350 w 2647330"/>
              <a:gd name="connsiteY13" fmla="*/ 6499274 h 6879102"/>
              <a:gd name="connsiteX14" fmla="*/ 2644726 w 2647330"/>
              <a:gd name="connsiteY14" fmla="*/ 6879102 h 6879102"/>
              <a:gd name="connsiteX15" fmla="*/ 56271 w 2647330"/>
              <a:gd name="connsiteY15" fmla="*/ 6822831 h 6879102"/>
              <a:gd name="connsiteX16" fmla="*/ 0 w 2647330"/>
              <a:gd name="connsiteY16" fmla="*/ 0 h 6879102"/>
              <a:gd name="connsiteX0" fmla="*/ 0 w 2647330"/>
              <a:gd name="connsiteY0" fmla="*/ 0 h 6879102"/>
              <a:gd name="connsiteX1" fmla="*/ 858130 w 2647330"/>
              <a:gd name="connsiteY1" fmla="*/ 2 h 6879102"/>
              <a:gd name="connsiteX2" fmla="*/ 126611 w 2647330"/>
              <a:gd name="connsiteY2" fmla="*/ 1223889 h 6879102"/>
              <a:gd name="connsiteX3" fmla="*/ 365762 w 2647330"/>
              <a:gd name="connsiteY3" fmla="*/ 2138290 h 6879102"/>
              <a:gd name="connsiteX4" fmla="*/ 661183 w 2647330"/>
              <a:gd name="connsiteY4" fmla="*/ 2067951 h 6879102"/>
              <a:gd name="connsiteX5" fmla="*/ 1308296 w 2647330"/>
              <a:gd name="connsiteY5" fmla="*/ 2518117 h 6879102"/>
              <a:gd name="connsiteX6" fmla="*/ 731520 w 2647330"/>
              <a:gd name="connsiteY6" fmla="*/ 2827606 h 6879102"/>
              <a:gd name="connsiteX7" fmla="*/ 576776 w 2647330"/>
              <a:gd name="connsiteY7" fmla="*/ 3657601 h 6879102"/>
              <a:gd name="connsiteX8" fmla="*/ 1252027 w 2647330"/>
              <a:gd name="connsiteY8" fmla="*/ 4515729 h 6879102"/>
              <a:gd name="connsiteX9" fmla="*/ 1266093 w 2647330"/>
              <a:gd name="connsiteY9" fmla="*/ 4501663 h 6879102"/>
              <a:gd name="connsiteX10" fmla="*/ 422032 w 2647330"/>
              <a:gd name="connsiteY10" fmla="*/ 4698610 h 6879102"/>
              <a:gd name="connsiteX11" fmla="*/ 112544 w 2647330"/>
              <a:gd name="connsiteY11" fmla="*/ 5205046 h 6879102"/>
              <a:gd name="connsiteX12" fmla="*/ 211017 w 2647330"/>
              <a:gd name="connsiteY12" fmla="*/ 5894363 h 6879102"/>
              <a:gd name="connsiteX13" fmla="*/ 1111350 w 2647330"/>
              <a:gd name="connsiteY13" fmla="*/ 6499274 h 6879102"/>
              <a:gd name="connsiteX14" fmla="*/ 2644726 w 2647330"/>
              <a:gd name="connsiteY14" fmla="*/ 6879102 h 6879102"/>
              <a:gd name="connsiteX15" fmla="*/ 56271 w 2647330"/>
              <a:gd name="connsiteY15" fmla="*/ 6822831 h 6879102"/>
              <a:gd name="connsiteX16" fmla="*/ 0 w 2647330"/>
              <a:gd name="connsiteY16" fmla="*/ 0 h 6879102"/>
              <a:gd name="connsiteX0" fmla="*/ 0 w 2647330"/>
              <a:gd name="connsiteY0" fmla="*/ 0 h 6879102"/>
              <a:gd name="connsiteX1" fmla="*/ 858130 w 2647330"/>
              <a:gd name="connsiteY1" fmla="*/ 2 h 6879102"/>
              <a:gd name="connsiteX2" fmla="*/ 126611 w 2647330"/>
              <a:gd name="connsiteY2" fmla="*/ 1223889 h 6879102"/>
              <a:gd name="connsiteX3" fmla="*/ 365762 w 2647330"/>
              <a:gd name="connsiteY3" fmla="*/ 2138290 h 6879102"/>
              <a:gd name="connsiteX4" fmla="*/ 1378636 w 2647330"/>
              <a:gd name="connsiteY4" fmla="*/ 2391508 h 6879102"/>
              <a:gd name="connsiteX5" fmla="*/ 1308296 w 2647330"/>
              <a:gd name="connsiteY5" fmla="*/ 2518117 h 6879102"/>
              <a:gd name="connsiteX6" fmla="*/ 731520 w 2647330"/>
              <a:gd name="connsiteY6" fmla="*/ 2827606 h 6879102"/>
              <a:gd name="connsiteX7" fmla="*/ 576776 w 2647330"/>
              <a:gd name="connsiteY7" fmla="*/ 3657601 h 6879102"/>
              <a:gd name="connsiteX8" fmla="*/ 1252027 w 2647330"/>
              <a:gd name="connsiteY8" fmla="*/ 4515729 h 6879102"/>
              <a:gd name="connsiteX9" fmla="*/ 1266093 w 2647330"/>
              <a:gd name="connsiteY9" fmla="*/ 4501663 h 6879102"/>
              <a:gd name="connsiteX10" fmla="*/ 422032 w 2647330"/>
              <a:gd name="connsiteY10" fmla="*/ 4698610 h 6879102"/>
              <a:gd name="connsiteX11" fmla="*/ 112544 w 2647330"/>
              <a:gd name="connsiteY11" fmla="*/ 5205046 h 6879102"/>
              <a:gd name="connsiteX12" fmla="*/ 211017 w 2647330"/>
              <a:gd name="connsiteY12" fmla="*/ 5894363 h 6879102"/>
              <a:gd name="connsiteX13" fmla="*/ 1111350 w 2647330"/>
              <a:gd name="connsiteY13" fmla="*/ 6499274 h 6879102"/>
              <a:gd name="connsiteX14" fmla="*/ 2644726 w 2647330"/>
              <a:gd name="connsiteY14" fmla="*/ 6879102 h 6879102"/>
              <a:gd name="connsiteX15" fmla="*/ 56271 w 2647330"/>
              <a:gd name="connsiteY15" fmla="*/ 6822831 h 6879102"/>
              <a:gd name="connsiteX16" fmla="*/ 0 w 2647330"/>
              <a:gd name="connsiteY16" fmla="*/ 0 h 6879102"/>
              <a:gd name="connsiteX0" fmla="*/ 0 w 2647330"/>
              <a:gd name="connsiteY0" fmla="*/ 0 h 6879102"/>
              <a:gd name="connsiteX1" fmla="*/ 858130 w 2647330"/>
              <a:gd name="connsiteY1" fmla="*/ 2 h 6879102"/>
              <a:gd name="connsiteX2" fmla="*/ 126611 w 2647330"/>
              <a:gd name="connsiteY2" fmla="*/ 1223889 h 6879102"/>
              <a:gd name="connsiteX3" fmla="*/ 337627 w 2647330"/>
              <a:gd name="connsiteY3" fmla="*/ 2067952 h 6879102"/>
              <a:gd name="connsiteX4" fmla="*/ 1378636 w 2647330"/>
              <a:gd name="connsiteY4" fmla="*/ 2391508 h 6879102"/>
              <a:gd name="connsiteX5" fmla="*/ 1308296 w 2647330"/>
              <a:gd name="connsiteY5" fmla="*/ 2518117 h 6879102"/>
              <a:gd name="connsiteX6" fmla="*/ 731520 w 2647330"/>
              <a:gd name="connsiteY6" fmla="*/ 2827606 h 6879102"/>
              <a:gd name="connsiteX7" fmla="*/ 576776 w 2647330"/>
              <a:gd name="connsiteY7" fmla="*/ 3657601 h 6879102"/>
              <a:gd name="connsiteX8" fmla="*/ 1252027 w 2647330"/>
              <a:gd name="connsiteY8" fmla="*/ 4515729 h 6879102"/>
              <a:gd name="connsiteX9" fmla="*/ 1266093 w 2647330"/>
              <a:gd name="connsiteY9" fmla="*/ 4501663 h 6879102"/>
              <a:gd name="connsiteX10" fmla="*/ 422032 w 2647330"/>
              <a:gd name="connsiteY10" fmla="*/ 4698610 h 6879102"/>
              <a:gd name="connsiteX11" fmla="*/ 112544 w 2647330"/>
              <a:gd name="connsiteY11" fmla="*/ 5205046 h 6879102"/>
              <a:gd name="connsiteX12" fmla="*/ 211017 w 2647330"/>
              <a:gd name="connsiteY12" fmla="*/ 5894363 h 6879102"/>
              <a:gd name="connsiteX13" fmla="*/ 1111350 w 2647330"/>
              <a:gd name="connsiteY13" fmla="*/ 6499274 h 6879102"/>
              <a:gd name="connsiteX14" fmla="*/ 2644726 w 2647330"/>
              <a:gd name="connsiteY14" fmla="*/ 6879102 h 6879102"/>
              <a:gd name="connsiteX15" fmla="*/ 56271 w 2647330"/>
              <a:gd name="connsiteY15" fmla="*/ 6822831 h 6879102"/>
              <a:gd name="connsiteX16" fmla="*/ 0 w 2647330"/>
              <a:gd name="connsiteY16" fmla="*/ 0 h 6879102"/>
              <a:gd name="connsiteX0" fmla="*/ 0 w 2647330"/>
              <a:gd name="connsiteY0" fmla="*/ 0 h 6879102"/>
              <a:gd name="connsiteX1" fmla="*/ 858130 w 2647330"/>
              <a:gd name="connsiteY1" fmla="*/ 2 h 6879102"/>
              <a:gd name="connsiteX2" fmla="*/ 126611 w 2647330"/>
              <a:gd name="connsiteY2" fmla="*/ 1223889 h 6879102"/>
              <a:gd name="connsiteX3" fmla="*/ 337627 w 2647330"/>
              <a:gd name="connsiteY3" fmla="*/ 2067952 h 6879102"/>
              <a:gd name="connsiteX4" fmla="*/ 1378636 w 2647330"/>
              <a:gd name="connsiteY4" fmla="*/ 2391508 h 6879102"/>
              <a:gd name="connsiteX5" fmla="*/ 1308296 w 2647330"/>
              <a:gd name="connsiteY5" fmla="*/ 2518117 h 6879102"/>
              <a:gd name="connsiteX6" fmla="*/ 745588 w 2647330"/>
              <a:gd name="connsiteY6" fmla="*/ 2883877 h 6879102"/>
              <a:gd name="connsiteX7" fmla="*/ 576776 w 2647330"/>
              <a:gd name="connsiteY7" fmla="*/ 3657601 h 6879102"/>
              <a:gd name="connsiteX8" fmla="*/ 1252027 w 2647330"/>
              <a:gd name="connsiteY8" fmla="*/ 4515729 h 6879102"/>
              <a:gd name="connsiteX9" fmla="*/ 1266093 w 2647330"/>
              <a:gd name="connsiteY9" fmla="*/ 4501663 h 6879102"/>
              <a:gd name="connsiteX10" fmla="*/ 422032 w 2647330"/>
              <a:gd name="connsiteY10" fmla="*/ 4698610 h 6879102"/>
              <a:gd name="connsiteX11" fmla="*/ 112544 w 2647330"/>
              <a:gd name="connsiteY11" fmla="*/ 5205046 h 6879102"/>
              <a:gd name="connsiteX12" fmla="*/ 211017 w 2647330"/>
              <a:gd name="connsiteY12" fmla="*/ 5894363 h 6879102"/>
              <a:gd name="connsiteX13" fmla="*/ 1111350 w 2647330"/>
              <a:gd name="connsiteY13" fmla="*/ 6499274 h 6879102"/>
              <a:gd name="connsiteX14" fmla="*/ 2644726 w 2647330"/>
              <a:gd name="connsiteY14" fmla="*/ 6879102 h 6879102"/>
              <a:gd name="connsiteX15" fmla="*/ 56271 w 2647330"/>
              <a:gd name="connsiteY15" fmla="*/ 6822831 h 6879102"/>
              <a:gd name="connsiteX16" fmla="*/ 0 w 2647330"/>
              <a:gd name="connsiteY16" fmla="*/ 0 h 6879102"/>
              <a:gd name="connsiteX0" fmla="*/ 0 w 2647330"/>
              <a:gd name="connsiteY0" fmla="*/ 0 h 6879102"/>
              <a:gd name="connsiteX1" fmla="*/ 858130 w 2647330"/>
              <a:gd name="connsiteY1" fmla="*/ 2 h 6879102"/>
              <a:gd name="connsiteX2" fmla="*/ 126611 w 2647330"/>
              <a:gd name="connsiteY2" fmla="*/ 1223889 h 6879102"/>
              <a:gd name="connsiteX3" fmla="*/ 337627 w 2647330"/>
              <a:gd name="connsiteY3" fmla="*/ 2067952 h 6879102"/>
              <a:gd name="connsiteX4" fmla="*/ 1378636 w 2647330"/>
              <a:gd name="connsiteY4" fmla="*/ 2391508 h 6879102"/>
              <a:gd name="connsiteX5" fmla="*/ 1308296 w 2647330"/>
              <a:gd name="connsiteY5" fmla="*/ 2518117 h 6879102"/>
              <a:gd name="connsiteX6" fmla="*/ 745588 w 2647330"/>
              <a:gd name="connsiteY6" fmla="*/ 2883877 h 6879102"/>
              <a:gd name="connsiteX7" fmla="*/ 618979 w 2647330"/>
              <a:gd name="connsiteY7" fmla="*/ 3812346 h 6879102"/>
              <a:gd name="connsiteX8" fmla="*/ 1252027 w 2647330"/>
              <a:gd name="connsiteY8" fmla="*/ 4515729 h 6879102"/>
              <a:gd name="connsiteX9" fmla="*/ 1266093 w 2647330"/>
              <a:gd name="connsiteY9" fmla="*/ 4501663 h 6879102"/>
              <a:gd name="connsiteX10" fmla="*/ 422032 w 2647330"/>
              <a:gd name="connsiteY10" fmla="*/ 4698610 h 6879102"/>
              <a:gd name="connsiteX11" fmla="*/ 112544 w 2647330"/>
              <a:gd name="connsiteY11" fmla="*/ 5205046 h 6879102"/>
              <a:gd name="connsiteX12" fmla="*/ 211017 w 2647330"/>
              <a:gd name="connsiteY12" fmla="*/ 5894363 h 6879102"/>
              <a:gd name="connsiteX13" fmla="*/ 1111350 w 2647330"/>
              <a:gd name="connsiteY13" fmla="*/ 6499274 h 6879102"/>
              <a:gd name="connsiteX14" fmla="*/ 2644726 w 2647330"/>
              <a:gd name="connsiteY14" fmla="*/ 6879102 h 6879102"/>
              <a:gd name="connsiteX15" fmla="*/ 56271 w 2647330"/>
              <a:gd name="connsiteY15" fmla="*/ 6822831 h 6879102"/>
              <a:gd name="connsiteX16" fmla="*/ 0 w 2647330"/>
              <a:gd name="connsiteY16" fmla="*/ 0 h 6879102"/>
              <a:gd name="connsiteX0" fmla="*/ 0 w 2647330"/>
              <a:gd name="connsiteY0" fmla="*/ 0 h 6879102"/>
              <a:gd name="connsiteX1" fmla="*/ 858130 w 2647330"/>
              <a:gd name="connsiteY1" fmla="*/ 2 h 6879102"/>
              <a:gd name="connsiteX2" fmla="*/ 126611 w 2647330"/>
              <a:gd name="connsiteY2" fmla="*/ 1223889 h 6879102"/>
              <a:gd name="connsiteX3" fmla="*/ 337627 w 2647330"/>
              <a:gd name="connsiteY3" fmla="*/ 2067952 h 6879102"/>
              <a:gd name="connsiteX4" fmla="*/ 1378636 w 2647330"/>
              <a:gd name="connsiteY4" fmla="*/ 2391508 h 6879102"/>
              <a:gd name="connsiteX5" fmla="*/ 1308296 w 2647330"/>
              <a:gd name="connsiteY5" fmla="*/ 2518117 h 6879102"/>
              <a:gd name="connsiteX6" fmla="*/ 745588 w 2647330"/>
              <a:gd name="connsiteY6" fmla="*/ 2883877 h 6879102"/>
              <a:gd name="connsiteX7" fmla="*/ 548642 w 2647330"/>
              <a:gd name="connsiteY7" fmla="*/ 3369213 h 6879102"/>
              <a:gd name="connsiteX8" fmla="*/ 618979 w 2647330"/>
              <a:gd name="connsiteY8" fmla="*/ 3812346 h 6879102"/>
              <a:gd name="connsiteX9" fmla="*/ 1252027 w 2647330"/>
              <a:gd name="connsiteY9" fmla="*/ 4515729 h 6879102"/>
              <a:gd name="connsiteX10" fmla="*/ 1266093 w 2647330"/>
              <a:gd name="connsiteY10" fmla="*/ 4501663 h 6879102"/>
              <a:gd name="connsiteX11" fmla="*/ 422032 w 2647330"/>
              <a:gd name="connsiteY11" fmla="*/ 4698610 h 6879102"/>
              <a:gd name="connsiteX12" fmla="*/ 112544 w 2647330"/>
              <a:gd name="connsiteY12" fmla="*/ 5205046 h 6879102"/>
              <a:gd name="connsiteX13" fmla="*/ 211017 w 2647330"/>
              <a:gd name="connsiteY13" fmla="*/ 5894363 h 6879102"/>
              <a:gd name="connsiteX14" fmla="*/ 1111350 w 2647330"/>
              <a:gd name="connsiteY14" fmla="*/ 6499274 h 6879102"/>
              <a:gd name="connsiteX15" fmla="*/ 2644726 w 2647330"/>
              <a:gd name="connsiteY15" fmla="*/ 6879102 h 6879102"/>
              <a:gd name="connsiteX16" fmla="*/ 56271 w 2647330"/>
              <a:gd name="connsiteY16" fmla="*/ 6822831 h 6879102"/>
              <a:gd name="connsiteX17" fmla="*/ 0 w 2647330"/>
              <a:gd name="connsiteY17" fmla="*/ 0 h 6879102"/>
              <a:gd name="connsiteX0" fmla="*/ 0 w 2647330"/>
              <a:gd name="connsiteY0" fmla="*/ 0 h 6879102"/>
              <a:gd name="connsiteX1" fmla="*/ 858130 w 2647330"/>
              <a:gd name="connsiteY1" fmla="*/ 2 h 6879102"/>
              <a:gd name="connsiteX2" fmla="*/ 126611 w 2647330"/>
              <a:gd name="connsiteY2" fmla="*/ 1223889 h 6879102"/>
              <a:gd name="connsiteX3" fmla="*/ 337627 w 2647330"/>
              <a:gd name="connsiteY3" fmla="*/ 2067952 h 6879102"/>
              <a:gd name="connsiteX4" fmla="*/ 1378636 w 2647330"/>
              <a:gd name="connsiteY4" fmla="*/ 2391508 h 6879102"/>
              <a:gd name="connsiteX5" fmla="*/ 1308296 w 2647330"/>
              <a:gd name="connsiteY5" fmla="*/ 2518117 h 6879102"/>
              <a:gd name="connsiteX6" fmla="*/ 745588 w 2647330"/>
              <a:gd name="connsiteY6" fmla="*/ 2883877 h 6879102"/>
              <a:gd name="connsiteX7" fmla="*/ 548642 w 2647330"/>
              <a:gd name="connsiteY7" fmla="*/ 3369213 h 6879102"/>
              <a:gd name="connsiteX8" fmla="*/ 618979 w 2647330"/>
              <a:gd name="connsiteY8" fmla="*/ 3812346 h 6879102"/>
              <a:gd name="connsiteX9" fmla="*/ 1252027 w 2647330"/>
              <a:gd name="connsiteY9" fmla="*/ 4515729 h 6879102"/>
              <a:gd name="connsiteX10" fmla="*/ 1266093 w 2647330"/>
              <a:gd name="connsiteY10" fmla="*/ 4501663 h 6879102"/>
              <a:gd name="connsiteX11" fmla="*/ 534573 w 2647330"/>
              <a:gd name="connsiteY11" fmla="*/ 4670474 h 6879102"/>
              <a:gd name="connsiteX12" fmla="*/ 112544 w 2647330"/>
              <a:gd name="connsiteY12" fmla="*/ 5205046 h 6879102"/>
              <a:gd name="connsiteX13" fmla="*/ 211017 w 2647330"/>
              <a:gd name="connsiteY13" fmla="*/ 5894363 h 6879102"/>
              <a:gd name="connsiteX14" fmla="*/ 1111350 w 2647330"/>
              <a:gd name="connsiteY14" fmla="*/ 6499274 h 6879102"/>
              <a:gd name="connsiteX15" fmla="*/ 2644726 w 2647330"/>
              <a:gd name="connsiteY15" fmla="*/ 6879102 h 6879102"/>
              <a:gd name="connsiteX16" fmla="*/ 56271 w 2647330"/>
              <a:gd name="connsiteY16" fmla="*/ 6822831 h 6879102"/>
              <a:gd name="connsiteX17" fmla="*/ 0 w 2647330"/>
              <a:gd name="connsiteY17" fmla="*/ 0 h 6879102"/>
              <a:gd name="connsiteX0" fmla="*/ 0 w 2647330"/>
              <a:gd name="connsiteY0" fmla="*/ 0 h 6879102"/>
              <a:gd name="connsiteX1" fmla="*/ 858130 w 2647330"/>
              <a:gd name="connsiteY1" fmla="*/ 2 h 6879102"/>
              <a:gd name="connsiteX2" fmla="*/ 126611 w 2647330"/>
              <a:gd name="connsiteY2" fmla="*/ 1223889 h 6879102"/>
              <a:gd name="connsiteX3" fmla="*/ 337627 w 2647330"/>
              <a:gd name="connsiteY3" fmla="*/ 2067952 h 6879102"/>
              <a:gd name="connsiteX4" fmla="*/ 1378636 w 2647330"/>
              <a:gd name="connsiteY4" fmla="*/ 2391508 h 6879102"/>
              <a:gd name="connsiteX5" fmla="*/ 1308296 w 2647330"/>
              <a:gd name="connsiteY5" fmla="*/ 2518117 h 6879102"/>
              <a:gd name="connsiteX6" fmla="*/ 745588 w 2647330"/>
              <a:gd name="connsiteY6" fmla="*/ 2883877 h 6879102"/>
              <a:gd name="connsiteX7" fmla="*/ 548642 w 2647330"/>
              <a:gd name="connsiteY7" fmla="*/ 3369213 h 6879102"/>
              <a:gd name="connsiteX8" fmla="*/ 618979 w 2647330"/>
              <a:gd name="connsiteY8" fmla="*/ 3812346 h 6879102"/>
              <a:gd name="connsiteX9" fmla="*/ 1252027 w 2647330"/>
              <a:gd name="connsiteY9" fmla="*/ 4515729 h 6879102"/>
              <a:gd name="connsiteX10" fmla="*/ 1322364 w 2647330"/>
              <a:gd name="connsiteY10" fmla="*/ 4515731 h 6879102"/>
              <a:gd name="connsiteX11" fmla="*/ 534573 w 2647330"/>
              <a:gd name="connsiteY11" fmla="*/ 4670474 h 6879102"/>
              <a:gd name="connsiteX12" fmla="*/ 112544 w 2647330"/>
              <a:gd name="connsiteY12" fmla="*/ 5205046 h 6879102"/>
              <a:gd name="connsiteX13" fmla="*/ 211017 w 2647330"/>
              <a:gd name="connsiteY13" fmla="*/ 5894363 h 6879102"/>
              <a:gd name="connsiteX14" fmla="*/ 1111350 w 2647330"/>
              <a:gd name="connsiteY14" fmla="*/ 6499274 h 6879102"/>
              <a:gd name="connsiteX15" fmla="*/ 2644726 w 2647330"/>
              <a:gd name="connsiteY15" fmla="*/ 6879102 h 6879102"/>
              <a:gd name="connsiteX16" fmla="*/ 56271 w 2647330"/>
              <a:gd name="connsiteY16" fmla="*/ 6822831 h 6879102"/>
              <a:gd name="connsiteX17" fmla="*/ 0 w 2647330"/>
              <a:gd name="connsiteY17" fmla="*/ 0 h 6879102"/>
              <a:gd name="connsiteX0" fmla="*/ 0 w 2647330"/>
              <a:gd name="connsiteY0" fmla="*/ 0 h 6879102"/>
              <a:gd name="connsiteX1" fmla="*/ 858130 w 2647330"/>
              <a:gd name="connsiteY1" fmla="*/ 2 h 6879102"/>
              <a:gd name="connsiteX2" fmla="*/ 126611 w 2647330"/>
              <a:gd name="connsiteY2" fmla="*/ 1223889 h 6879102"/>
              <a:gd name="connsiteX3" fmla="*/ 337627 w 2647330"/>
              <a:gd name="connsiteY3" fmla="*/ 2067952 h 6879102"/>
              <a:gd name="connsiteX4" fmla="*/ 1378636 w 2647330"/>
              <a:gd name="connsiteY4" fmla="*/ 2391508 h 6879102"/>
              <a:gd name="connsiteX5" fmla="*/ 1308296 w 2647330"/>
              <a:gd name="connsiteY5" fmla="*/ 2518117 h 6879102"/>
              <a:gd name="connsiteX6" fmla="*/ 745588 w 2647330"/>
              <a:gd name="connsiteY6" fmla="*/ 2883877 h 6879102"/>
              <a:gd name="connsiteX7" fmla="*/ 548642 w 2647330"/>
              <a:gd name="connsiteY7" fmla="*/ 3369213 h 6879102"/>
              <a:gd name="connsiteX8" fmla="*/ 618979 w 2647330"/>
              <a:gd name="connsiteY8" fmla="*/ 3812346 h 6879102"/>
              <a:gd name="connsiteX9" fmla="*/ 1266094 w 2647330"/>
              <a:gd name="connsiteY9" fmla="*/ 4368019 h 6879102"/>
              <a:gd name="connsiteX10" fmla="*/ 1252027 w 2647330"/>
              <a:gd name="connsiteY10" fmla="*/ 4515729 h 6879102"/>
              <a:gd name="connsiteX11" fmla="*/ 1322364 w 2647330"/>
              <a:gd name="connsiteY11" fmla="*/ 4515731 h 6879102"/>
              <a:gd name="connsiteX12" fmla="*/ 534573 w 2647330"/>
              <a:gd name="connsiteY12" fmla="*/ 4670474 h 6879102"/>
              <a:gd name="connsiteX13" fmla="*/ 112544 w 2647330"/>
              <a:gd name="connsiteY13" fmla="*/ 5205046 h 6879102"/>
              <a:gd name="connsiteX14" fmla="*/ 211017 w 2647330"/>
              <a:gd name="connsiteY14" fmla="*/ 5894363 h 6879102"/>
              <a:gd name="connsiteX15" fmla="*/ 1111350 w 2647330"/>
              <a:gd name="connsiteY15" fmla="*/ 6499274 h 6879102"/>
              <a:gd name="connsiteX16" fmla="*/ 2644726 w 2647330"/>
              <a:gd name="connsiteY16" fmla="*/ 6879102 h 6879102"/>
              <a:gd name="connsiteX17" fmla="*/ 56271 w 2647330"/>
              <a:gd name="connsiteY17" fmla="*/ 6822831 h 6879102"/>
              <a:gd name="connsiteX18" fmla="*/ 0 w 2647330"/>
              <a:gd name="connsiteY18" fmla="*/ 0 h 6879102"/>
              <a:gd name="connsiteX0" fmla="*/ 0 w 2647330"/>
              <a:gd name="connsiteY0" fmla="*/ 0 h 6879102"/>
              <a:gd name="connsiteX1" fmla="*/ 858130 w 2647330"/>
              <a:gd name="connsiteY1" fmla="*/ 2 h 6879102"/>
              <a:gd name="connsiteX2" fmla="*/ 618980 w 2647330"/>
              <a:gd name="connsiteY2" fmla="*/ 232117 h 6879102"/>
              <a:gd name="connsiteX3" fmla="*/ 126611 w 2647330"/>
              <a:gd name="connsiteY3" fmla="*/ 1223889 h 6879102"/>
              <a:gd name="connsiteX4" fmla="*/ 337627 w 2647330"/>
              <a:gd name="connsiteY4" fmla="*/ 2067952 h 6879102"/>
              <a:gd name="connsiteX5" fmla="*/ 1378636 w 2647330"/>
              <a:gd name="connsiteY5" fmla="*/ 2391508 h 6879102"/>
              <a:gd name="connsiteX6" fmla="*/ 1308296 w 2647330"/>
              <a:gd name="connsiteY6" fmla="*/ 2518117 h 6879102"/>
              <a:gd name="connsiteX7" fmla="*/ 745588 w 2647330"/>
              <a:gd name="connsiteY7" fmla="*/ 2883877 h 6879102"/>
              <a:gd name="connsiteX8" fmla="*/ 548642 w 2647330"/>
              <a:gd name="connsiteY8" fmla="*/ 3369213 h 6879102"/>
              <a:gd name="connsiteX9" fmla="*/ 618979 w 2647330"/>
              <a:gd name="connsiteY9" fmla="*/ 3812346 h 6879102"/>
              <a:gd name="connsiteX10" fmla="*/ 1266094 w 2647330"/>
              <a:gd name="connsiteY10" fmla="*/ 4368019 h 6879102"/>
              <a:gd name="connsiteX11" fmla="*/ 1252027 w 2647330"/>
              <a:gd name="connsiteY11" fmla="*/ 4515729 h 6879102"/>
              <a:gd name="connsiteX12" fmla="*/ 1322364 w 2647330"/>
              <a:gd name="connsiteY12" fmla="*/ 4515731 h 6879102"/>
              <a:gd name="connsiteX13" fmla="*/ 534573 w 2647330"/>
              <a:gd name="connsiteY13" fmla="*/ 4670474 h 6879102"/>
              <a:gd name="connsiteX14" fmla="*/ 112544 w 2647330"/>
              <a:gd name="connsiteY14" fmla="*/ 5205046 h 6879102"/>
              <a:gd name="connsiteX15" fmla="*/ 211017 w 2647330"/>
              <a:gd name="connsiteY15" fmla="*/ 5894363 h 6879102"/>
              <a:gd name="connsiteX16" fmla="*/ 1111350 w 2647330"/>
              <a:gd name="connsiteY16" fmla="*/ 6499274 h 6879102"/>
              <a:gd name="connsiteX17" fmla="*/ 2644726 w 2647330"/>
              <a:gd name="connsiteY17" fmla="*/ 6879102 h 6879102"/>
              <a:gd name="connsiteX18" fmla="*/ 56271 w 2647330"/>
              <a:gd name="connsiteY18" fmla="*/ 6822831 h 6879102"/>
              <a:gd name="connsiteX19" fmla="*/ 0 w 2647330"/>
              <a:gd name="connsiteY19" fmla="*/ 0 h 6879102"/>
              <a:gd name="connsiteX0" fmla="*/ 0 w 2647330"/>
              <a:gd name="connsiteY0" fmla="*/ 0 h 6879102"/>
              <a:gd name="connsiteX1" fmla="*/ 858130 w 2647330"/>
              <a:gd name="connsiteY1" fmla="*/ 2 h 6879102"/>
              <a:gd name="connsiteX2" fmla="*/ 829996 w 2647330"/>
              <a:gd name="connsiteY2" fmla="*/ 203982 h 6879102"/>
              <a:gd name="connsiteX3" fmla="*/ 126611 w 2647330"/>
              <a:gd name="connsiteY3" fmla="*/ 1223889 h 6879102"/>
              <a:gd name="connsiteX4" fmla="*/ 337627 w 2647330"/>
              <a:gd name="connsiteY4" fmla="*/ 2067952 h 6879102"/>
              <a:gd name="connsiteX5" fmla="*/ 1378636 w 2647330"/>
              <a:gd name="connsiteY5" fmla="*/ 2391508 h 6879102"/>
              <a:gd name="connsiteX6" fmla="*/ 1308296 w 2647330"/>
              <a:gd name="connsiteY6" fmla="*/ 2518117 h 6879102"/>
              <a:gd name="connsiteX7" fmla="*/ 745588 w 2647330"/>
              <a:gd name="connsiteY7" fmla="*/ 2883877 h 6879102"/>
              <a:gd name="connsiteX8" fmla="*/ 548642 w 2647330"/>
              <a:gd name="connsiteY8" fmla="*/ 3369213 h 6879102"/>
              <a:gd name="connsiteX9" fmla="*/ 618979 w 2647330"/>
              <a:gd name="connsiteY9" fmla="*/ 3812346 h 6879102"/>
              <a:gd name="connsiteX10" fmla="*/ 1266094 w 2647330"/>
              <a:gd name="connsiteY10" fmla="*/ 4368019 h 6879102"/>
              <a:gd name="connsiteX11" fmla="*/ 1252027 w 2647330"/>
              <a:gd name="connsiteY11" fmla="*/ 4515729 h 6879102"/>
              <a:gd name="connsiteX12" fmla="*/ 1322364 w 2647330"/>
              <a:gd name="connsiteY12" fmla="*/ 4515731 h 6879102"/>
              <a:gd name="connsiteX13" fmla="*/ 534573 w 2647330"/>
              <a:gd name="connsiteY13" fmla="*/ 4670474 h 6879102"/>
              <a:gd name="connsiteX14" fmla="*/ 112544 w 2647330"/>
              <a:gd name="connsiteY14" fmla="*/ 5205046 h 6879102"/>
              <a:gd name="connsiteX15" fmla="*/ 211017 w 2647330"/>
              <a:gd name="connsiteY15" fmla="*/ 5894363 h 6879102"/>
              <a:gd name="connsiteX16" fmla="*/ 1111350 w 2647330"/>
              <a:gd name="connsiteY16" fmla="*/ 6499274 h 6879102"/>
              <a:gd name="connsiteX17" fmla="*/ 2644726 w 2647330"/>
              <a:gd name="connsiteY17" fmla="*/ 6879102 h 6879102"/>
              <a:gd name="connsiteX18" fmla="*/ 56271 w 2647330"/>
              <a:gd name="connsiteY18" fmla="*/ 6822831 h 6879102"/>
              <a:gd name="connsiteX19" fmla="*/ 0 w 2647330"/>
              <a:gd name="connsiteY19" fmla="*/ 0 h 6879102"/>
              <a:gd name="connsiteX0" fmla="*/ 0 w 2647330"/>
              <a:gd name="connsiteY0" fmla="*/ 0 h 6879102"/>
              <a:gd name="connsiteX1" fmla="*/ 858130 w 2647330"/>
              <a:gd name="connsiteY1" fmla="*/ 2 h 6879102"/>
              <a:gd name="connsiteX2" fmla="*/ 829996 w 2647330"/>
              <a:gd name="connsiteY2" fmla="*/ 203982 h 6879102"/>
              <a:gd name="connsiteX3" fmla="*/ 126611 w 2647330"/>
              <a:gd name="connsiteY3" fmla="*/ 1223889 h 6879102"/>
              <a:gd name="connsiteX4" fmla="*/ 337627 w 2647330"/>
              <a:gd name="connsiteY4" fmla="*/ 2067952 h 6879102"/>
              <a:gd name="connsiteX5" fmla="*/ 1378636 w 2647330"/>
              <a:gd name="connsiteY5" fmla="*/ 2391508 h 6879102"/>
              <a:gd name="connsiteX6" fmla="*/ 1308296 w 2647330"/>
              <a:gd name="connsiteY6" fmla="*/ 2518117 h 6879102"/>
              <a:gd name="connsiteX7" fmla="*/ 745588 w 2647330"/>
              <a:gd name="connsiteY7" fmla="*/ 2883877 h 6879102"/>
              <a:gd name="connsiteX8" fmla="*/ 548642 w 2647330"/>
              <a:gd name="connsiteY8" fmla="*/ 3369213 h 6879102"/>
              <a:gd name="connsiteX9" fmla="*/ 618979 w 2647330"/>
              <a:gd name="connsiteY9" fmla="*/ 3812346 h 6879102"/>
              <a:gd name="connsiteX10" fmla="*/ 1266094 w 2647330"/>
              <a:gd name="connsiteY10" fmla="*/ 4368019 h 6879102"/>
              <a:gd name="connsiteX11" fmla="*/ 1252027 w 2647330"/>
              <a:gd name="connsiteY11" fmla="*/ 4515729 h 6879102"/>
              <a:gd name="connsiteX12" fmla="*/ 1322364 w 2647330"/>
              <a:gd name="connsiteY12" fmla="*/ 4515731 h 6879102"/>
              <a:gd name="connsiteX13" fmla="*/ 534573 w 2647330"/>
              <a:gd name="connsiteY13" fmla="*/ 4670474 h 6879102"/>
              <a:gd name="connsiteX14" fmla="*/ 112544 w 2647330"/>
              <a:gd name="connsiteY14" fmla="*/ 5205046 h 6879102"/>
              <a:gd name="connsiteX15" fmla="*/ 211017 w 2647330"/>
              <a:gd name="connsiteY15" fmla="*/ 5894363 h 6879102"/>
              <a:gd name="connsiteX16" fmla="*/ 1111350 w 2647330"/>
              <a:gd name="connsiteY16" fmla="*/ 6499274 h 6879102"/>
              <a:gd name="connsiteX17" fmla="*/ 2644726 w 2647330"/>
              <a:gd name="connsiteY17" fmla="*/ 6879102 h 6879102"/>
              <a:gd name="connsiteX18" fmla="*/ 56271 w 2647330"/>
              <a:gd name="connsiteY18" fmla="*/ 6822831 h 6879102"/>
              <a:gd name="connsiteX19" fmla="*/ 0 w 2647330"/>
              <a:gd name="connsiteY19" fmla="*/ 0 h 6879102"/>
              <a:gd name="connsiteX0" fmla="*/ 0 w 2647330"/>
              <a:gd name="connsiteY0" fmla="*/ 0 h 6879102"/>
              <a:gd name="connsiteX1" fmla="*/ 858130 w 2647330"/>
              <a:gd name="connsiteY1" fmla="*/ 2 h 6879102"/>
              <a:gd name="connsiteX2" fmla="*/ 829996 w 2647330"/>
              <a:gd name="connsiteY2" fmla="*/ 203982 h 6879102"/>
              <a:gd name="connsiteX3" fmla="*/ 126611 w 2647330"/>
              <a:gd name="connsiteY3" fmla="*/ 1223889 h 6879102"/>
              <a:gd name="connsiteX4" fmla="*/ 337627 w 2647330"/>
              <a:gd name="connsiteY4" fmla="*/ 2067952 h 6879102"/>
              <a:gd name="connsiteX5" fmla="*/ 1378636 w 2647330"/>
              <a:gd name="connsiteY5" fmla="*/ 2391508 h 6879102"/>
              <a:gd name="connsiteX6" fmla="*/ 1308296 w 2647330"/>
              <a:gd name="connsiteY6" fmla="*/ 2518117 h 6879102"/>
              <a:gd name="connsiteX7" fmla="*/ 745588 w 2647330"/>
              <a:gd name="connsiteY7" fmla="*/ 2883877 h 6879102"/>
              <a:gd name="connsiteX8" fmla="*/ 548642 w 2647330"/>
              <a:gd name="connsiteY8" fmla="*/ 3369213 h 6879102"/>
              <a:gd name="connsiteX9" fmla="*/ 618979 w 2647330"/>
              <a:gd name="connsiteY9" fmla="*/ 3812346 h 6879102"/>
              <a:gd name="connsiteX10" fmla="*/ 1266094 w 2647330"/>
              <a:gd name="connsiteY10" fmla="*/ 4368019 h 6879102"/>
              <a:gd name="connsiteX11" fmla="*/ 1252027 w 2647330"/>
              <a:gd name="connsiteY11" fmla="*/ 4515729 h 6879102"/>
              <a:gd name="connsiteX12" fmla="*/ 1322364 w 2647330"/>
              <a:gd name="connsiteY12" fmla="*/ 4515731 h 6879102"/>
              <a:gd name="connsiteX13" fmla="*/ 534573 w 2647330"/>
              <a:gd name="connsiteY13" fmla="*/ 4670474 h 6879102"/>
              <a:gd name="connsiteX14" fmla="*/ 112544 w 2647330"/>
              <a:gd name="connsiteY14" fmla="*/ 5205046 h 6879102"/>
              <a:gd name="connsiteX15" fmla="*/ 211017 w 2647330"/>
              <a:gd name="connsiteY15" fmla="*/ 5894363 h 6879102"/>
              <a:gd name="connsiteX16" fmla="*/ 1111350 w 2647330"/>
              <a:gd name="connsiteY16" fmla="*/ 6499274 h 6879102"/>
              <a:gd name="connsiteX17" fmla="*/ 2644726 w 2647330"/>
              <a:gd name="connsiteY17" fmla="*/ 6879102 h 6879102"/>
              <a:gd name="connsiteX18" fmla="*/ 56271 w 2647330"/>
              <a:gd name="connsiteY18" fmla="*/ 6822831 h 6879102"/>
              <a:gd name="connsiteX19" fmla="*/ 0 w 2647330"/>
              <a:gd name="connsiteY19" fmla="*/ 0 h 6879102"/>
              <a:gd name="connsiteX0" fmla="*/ 0 w 2647330"/>
              <a:gd name="connsiteY0" fmla="*/ 0 h 6879102"/>
              <a:gd name="connsiteX1" fmla="*/ 858130 w 2647330"/>
              <a:gd name="connsiteY1" fmla="*/ 2 h 6879102"/>
              <a:gd name="connsiteX2" fmla="*/ 829996 w 2647330"/>
              <a:gd name="connsiteY2" fmla="*/ 203982 h 6879102"/>
              <a:gd name="connsiteX3" fmla="*/ 492371 w 2647330"/>
              <a:gd name="connsiteY3" fmla="*/ 499404 h 6879102"/>
              <a:gd name="connsiteX4" fmla="*/ 126611 w 2647330"/>
              <a:gd name="connsiteY4" fmla="*/ 1223889 h 6879102"/>
              <a:gd name="connsiteX5" fmla="*/ 337627 w 2647330"/>
              <a:gd name="connsiteY5" fmla="*/ 2067952 h 6879102"/>
              <a:gd name="connsiteX6" fmla="*/ 1378636 w 2647330"/>
              <a:gd name="connsiteY6" fmla="*/ 2391508 h 6879102"/>
              <a:gd name="connsiteX7" fmla="*/ 1308296 w 2647330"/>
              <a:gd name="connsiteY7" fmla="*/ 2518117 h 6879102"/>
              <a:gd name="connsiteX8" fmla="*/ 745588 w 2647330"/>
              <a:gd name="connsiteY8" fmla="*/ 2883877 h 6879102"/>
              <a:gd name="connsiteX9" fmla="*/ 548642 w 2647330"/>
              <a:gd name="connsiteY9" fmla="*/ 3369213 h 6879102"/>
              <a:gd name="connsiteX10" fmla="*/ 618979 w 2647330"/>
              <a:gd name="connsiteY10" fmla="*/ 3812346 h 6879102"/>
              <a:gd name="connsiteX11" fmla="*/ 1266094 w 2647330"/>
              <a:gd name="connsiteY11" fmla="*/ 4368019 h 6879102"/>
              <a:gd name="connsiteX12" fmla="*/ 1252027 w 2647330"/>
              <a:gd name="connsiteY12" fmla="*/ 4515729 h 6879102"/>
              <a:gd name="connsiteX13" fmla="*/ 1322364 w 2647330"/>
              <a:gd name="connsiteY13" fmla="*/ 4515731 h 6879102"/>
              <a:gd name="connsiteX14" fmla="*/ 534573 w 2647330"/>
              <a:gd name="connsiteY14" fmla="*/ 4670474 h 6879102"/>
              <a:gd name="connsiteX15" fmla="*/ 112544 w 2647330"/>
              <a:gd name="connsiteY15" fmla="*/ 5205046 h 6879102"/>
              <a:gd name="connsiteX16" fmla="*/ 211017 w 2647330"/>
              <a:gd name="connsiteY16" fmla="*/ 5894363 h 6879102"/>
              <a:gd name="connsiteX17" fmla="*/ 1111350 w 2647330"/>
              <a:gd name="connsiteY17" fmla="*/ 6499274 h 6879102"/>
              <a:gd name="connsiteX18" fmla="*/ 2644726 w 2647330"/>
              <a:gd name="connsiteY18" fmla="*/ 6879102 h 6879102"/>
              <a:gd name="connsiteX19" fmla="*/ 56271 w 2647330"/>
              <a:gd name="connsiteY19" fmla="*/ 6822831 h 6879102"/>
              <a:gd name="connsiteX20" fmla="*/ 0 w 2647330"/>
              <a:gd name="connsiteY20" fmla="*/ 0 h 6879102"/>
              <a:gd name="connsiteX0" fmla="*/ 0 w 2647330"/>
              <a:gd name="connsiteY0" fmla="*/ 0 h 6879102"/>
              <a:gd name="connsiteX1" fmla="*/ 225084 w 2647330"/>
              <a:gd name="connsiteY1" fmla="*/ 604913 h 6879102"/>
              <a:gd name="connsiteX2" fmla="*/ 829996 w 2647330"/>
              <a:gd name="connsiteY2" fmla="*/ 203982 h 6879102"/>
              <a:gd name="connsiteX3" fmla="*/ 492371 w 2647330"/>
              <a:gd name="connsiteY3" fmla="*/ 499404 h 6879102"/>
              <a:gd name="connsiteX4" fmla="*/ 126611 w 2647330"/>
              <a:gd name="connsiteY4" fmla="*/ 1223889 h 6879102"/>
              <a:gd name="connsiteX5" fmla="*/ 337627 w 2647330"/>
              <a:gd name="connsiteY5" fmla="*/ 2067952 h 6879102"/>
              <a:gd name="connsiteX6" fmla="*/ 1378636 w 2647330"/>
              <a:gd name="connsiteY6" fmla="*/ 2391508 h 6879102"/>
              <a:gd name="connsiteX7" fmla="*/ 1308296 w 2647330"/>
              <a:gd name="connsiteY7" fmla="*/ 2518117 h 6879102"/>
              <a:gd name="connsiteX8" fmla="*/ 745588 w 2647330"/>
              <a:gd name="connsiteY8" fmla="*/ 2883877 h 6879102"/>
              <a:gd name="connsiteX9" fmla="*/ 548642 w 2647330"/>
              <a:gd name="connsiteY9" fmla="*/ 3369213 h 6879102"/>
              <a:gd name="connsiteX10" fmla="*/ 618979 w 2647330"/>
              <a:gd name="connsiteY10" fmla="*/ 3812346 h 6879102"/>
              <a:gd name="connsiteX11" fmla="*/ 1266094 w 2647330"/>
              <a:gd name="connsiteY11" fmla="*/ 4368019 h 6879102"/>
              <a:gd name="connsiteX12" fmla="*/ 1252027 w 2647330"/>
              <a:gd name="connsiteY12" fmla="*/ 4515729 h 6879102"/>
              <a:gd name="connsiteX13" fmla="*/ 1322364 w 2647330"/>
              <a:gd name="connsiteY13" fmla="*/ 4515731 h 6879102"/>
              <a:gd name="connsiteX14" fmla="*/ 534573 w 2647330"/>
              <a:gd name="connsiteY14" fmla="*/ 4670474 h 6879102"/>
              <a:gd name="connsiteX15" fmla="*/ 112544 w 2647330"/>
              <a:gd name="connsiteY15" fmla="*/ 5205046 h 6879102"/>
              <a:gd name="connsiteX16" fmla="*/ 211017 w 2647330"/>
              <a:gd name="connsiteY16" fmla="*/ 5894363 h 6879102"/>
              <a:gd name="connsiteX17" fmla="*/ 1111350 w 2647330"/>
              <a:gd name="connsiteY17" fmla="*/ 6499274 h 6879102"/>
              <a:gd name="connsiteX18" fmla="*/ 2644726 w 2647330"/>
              <a:gd name="connsiteY18" fmla="*/ 6879102 h 6879102"/>
              <a:gd name="connsiteX19" fmla="*/ 56271 w 2647330"/>
              <a:gd name="connsiteY19" fmla="*/ 6822831 h 6879102"/>
              <a:gd name="connsiteX20" fmla="*/ 0 w 2647330"/>
              <a:gd name="connsiteY20" fmla="*/ 0 h 6879102"/>
              <a:gd name="connsiteX0" fmla="*/ 0 w 2647330"/>
              <a:gd name="connsiteY0" fmla="*/ 0 h 6879102"/>
              <a:gd name="connsiteX1" fmla="*/ 225084 w 2647330"/>
              <a:gd name="connsiteY1" fmla="*/ 604913 h 6879102"/>
              <a:gd name="connsiteX2" fmla="*/ 365762 w 2647330"/>
              <a:gd name="connsiteY2" fmla="*/ 583810 h 6879102"/>
              <a:gd name="connsiteX3" fmla="*/ 492371 w 2647330"/>
              <a:gd name="connsiteY3" fmla="*/ 499404 h 6879102"/>
              <a:gd name="connsiteX4" fmla="*/ 126611 w 2647330"/>
              <a:gd name="connsiteY4" fmla="*/ 1223889 h 6879102"/>
              <a:gd name="connsiteX5" fmla="*/ 337627 w 2647330"/>
              <a:gd name="connsiteY5" fmla="*/ 2067952 h 6879102"/>
              <a:gd name="connsiteX6" fmla="*/ 1378636 w 2647330"/>
              <a:gd name="connsiteY6" fmla="*/ 2391508 h 6879102"/>
              <a:gd name="connsiteX7" fmla="*/ 1308296 w 2647330"/>
              <a:gd name="connsiteY7" fmla="*/ 2518117 h 6879102"/>
              <a:gd name="connsiteX8" fmla="*/ 745588 w 2647330"/>
              <a:gd name="connsiteY8" fmla="*/ 2883877 h 6879102"/>
              <a:gd name="connsiteX9" fmla="*/ 548642 w 2647330"/>
              <a:gd name="connsiteY9" fmla="*/ 3369213 h 6879102"/>
              <a:gd name="connsiteX10" fmla="*/ 618979 w 2647330"/>
              <a:gd name="connsiteY10" fmla="*/ 3812346 h 6879102"/>
              <a:gd name="connsiteX11" fmla="*/ 1266094 w 2647330"/>
              <a:gd name="connsiteY11" fmla="*/ 4368019 h 6879102"/>
              <a:gd name="connsiteX12" fmla="*/ 1252027 w 2647330"/>
              <a:gd name="connsiteY12" fmla="*/ 4515729 h 6879102"/>
              <a:gd name="connsiteX13" fmla="*/ 1322364 w 2647330"/>
              <a:gd name="connsiteY13" fmla="*/ 4515731 h 6879102"/>
              <a:gd name="connsiteX14" fmla="*/ 534573 w 2647330"/>
              <a:gd name="connsiteY14" fmla="*/ 4670474 h 6879102"/>
              <a:gd name="connsiteX15" fmla="*/ 112544 w 2647330"/>
              <a:gd name="connsiteY15" fmla="*/ 5205046 h 6879102"/>
              <a:gd name="connsiteX16" fmla="*/ 211017 w 2647330"/>
              <a:gd name="connsiteY16" fmla="*/ 5894363 h 6879102"/>
              <a:gd name="connsiteX17" fmla="*/ 1111350 w 2647330"/>
              <a:gd name="connsiteY17" fmla="*/ 6499274 h 6879102"/>
              <a:gd name="connsiteX18" fmla="*/ 2644726 w 2647330"/>
              <a:gd name="connsiteY18" fmla="*/ 6879102 h 6879102"/>
              <a:gd name="connsiteX19" fmla="*/ 56271 w 2647330"/>
              <a:gd name="connsiteY19" fmla="*/ 6822831 h 6879102"/>
              <a:gd name="connsiteX20" fmla="*/ 0 w 2647330"/>
              <a:gd name="connsiteY20" fmla="*/ 0 h 6879102"/>
              <a:gd name="connsiteX0" fmla="*/ 0 w 2647330"/>
              <a:gd name="connsiteY0" fmla="*/ 0 h 6879102"/>
              <a:gd name="connsiteX1" fmla="*/ 379829 w 2647330"/>
              <a:gd name="connsiteY1" fmla="*/ 478303 h 6879102"/>
              <a:gd name="connsiteX2" fmla="*/ 365762 w 2647330"/>
              <a:gd name="connsiteY2" fmla="*/ 583810 h 6879102"/>
              <a:gd name="connsiteX3" fmla="*/ 492371 w 2647330"/>
              <a:gd name="connsiteY3" fmla="*/ 499404 h 6879102"/>
              <a:gd name="connsiteX4" fmla="*/ 126611 w 2647330"/>
              <a:gd name="connsiteY4" fmla="*/ 1223889 h 6879102"/>
              <a:gd name="connsiteX5" fmla="*/ 337627 w 2647330"/>
              <a:gd name="connsiteY5" fmla="*/ 2067952 h 6879102"/>
              <a:gd name="connsiteX6" fmla="*/ 1378636 w 2647330"/>
              <a:gd name="connsiteY6" fmla="*/ 2391508 h 6879102"/>
              <a:gd name="connsiteX7" fmla="*/ 1308296 w 2647330"/>
              <a:gd name="connsiteY7" fmla="*/ 2518117 h 6879102"/>
              <a:gd name="connsiteX8" fmla="*/ 745588 w 2647330"/>
              <a:gd name="connsiteY8" fmla="*/ 2883877 h 6879102"/>
              <a:gd name="connsiteX9" fmla="*/ 548642 w 2647330"/>
              <a:gd name="connsiteY9" fmla="*/ 3369213 h 6879102"/>
              <a:gd name="connsiteX10" fmla="*/ 618979 w 2647330"/>
              <a:gd name="connsiteY10" fmla="*/ 3812346 h 6879102"/>
              <a:gd name="connsiteX11" fmla="*/ 1266094 w 2647330"/>
              <a:gd name="connsiteY11" fmla="*/ 4368019 h 6879102"/>
              <a:gd name="connsiteX12" fmla="*/ 1252027 w 2647330"/>
              <a:gd name="connsiteY12" fmla="*/ 4515729 h 6879102"/>
              <a:gd name="connsiteX13" fmla="*/ 1322364 w 2647330"/>
              <a:gd name="connsiteY13" fmla="*/ 4515731 h 6879102"/>
              <a:gd name="connsiteX14" fmla="*/ 534573 w 2647330"/>
              <a:gd name="connsiteY14" fmla="*/ 4670474 h 6879102"/>
              <a:gd name="connsiteX15" fmla="*/ 112544 w 2647330"/>
              <a:gd name="connsiteY15" fmla="*/ 5205046 h 6879102"/>
              <a:gd name="connsiteX16" fmla="*/ 211017 w 2647330"/>
              <a:gd name="connsiteY16" fmla="*/ 5894363 h 6879102"/>
              <a:gd name="connsiteX17" fmla="*/ 1111350 w 2647330"/>
              <a:gd name="connsiteY17" fmla="*/ 6499274 h 6879102"/>
              <a:gd name="connsiteX18" fmla="*/ 2644726 w 2647330"/>
              <a:gd name="connsiteY18" fmla="*/ 6879102 h 6879102"/>
              <a:gd name="connsiteX19" fmla="*/ 56271 w 2647330"/>
              <a:gd name="connsiteY19" fmla="*/ 6822831 h 6879102"/>
              <a:gd name="connsiteX20" fmla="*/ 0 w 2647330"/>
              <a:gd name="connsiteY20" fmla="*/ 0 h 6879102"/>
              <a:gd name="connsiteX0" fmla="*/ 0 w 2647330"/>
              <a:gd name="connsiteY0" fmla="*/ 0 h 6879102"/>
              <a:gd name="connsiteX1" fmla="*/ 379829 w 2647330"/>
              <a:gd name="connsiteY1" fmla="*/ 478303 h 6879102"/>
              <a:gd name="connsiteX2" fmla="*/ 365762 w 2647330"/>
              <a:gd name="connsiteY2" fmla="*/ 583810 h 6879102"/>
              <a:gd name="connsiteX3" fmla="*/ 450168 w 2647330"/>
              <a:gd name="connsiteY3" fmla="*/ 583810 h 6879102"/>
              <a:gd name="connsiteX4" fmla="*/ 126611 w 2647330"/>
              <a:gd name="connsiteY4" fmla="*/ 1223889 h 6879102"/>
              <a:gd name="connsiteX5" fmla="*/ 337627 w 2647330"/>
              <a:gd name="connsiteY5" fmla="*/ 2067952 h 6879102"/>
              <a:gd name="connsiteX6" fmla="*/ 1378636 w 2647330"/>
              <a:gd name="connsiteY6" fmla="*/ 2391508 h 6879102"/>
              <a:gd name="connsiteX7" fmla="*/ 1308296 w 2647330"/>
              <a:gd name="connsiteY7" fmla="*/ 2518117 h 6879102"/>
              <a:gd name="connsiteX8" fmla="*/ 745588 w 2647330"/>
              <a:gd name="connsiteY8" fmla="*/ 2883877 h 6879102"/>
              <a:gd name="connsiteX9" fmla="*/ 548642 w 2647330"/>
              <a:gd name="connsiteY9" fmla="*/ 3369213 h 6879102"/>
              <a:gd name="connsiteX10" fmla="*/ 618979 w 2647330"/>
              <a:gd name="connsiteY10" fmla="*/ 3812346 h 6879102"/>
              <a:gd name="connsiteX11" fmla="*/ 1266094 w 2647330"/>
              <a:gd name="connsiteY11" fmla="*/ 4368019 h 6879102"/>
              <a:gd name="connsiteX12" fmla="*/ 1252027 w 2647330"/>
              <a:gd name="connsiteY12" fmla="*/ 4515729 h 6879102"/>
              <a:gd name="connsiteX13" fmla="*/ 1322364 w 2647330"/>
              <a:gd name="connsiteY13" fmla="*/ 4515731 h 6879102"/>
              <a:gd name="connsiteX14" fmla="*/ 534573 w 2647330"/>
              <a:gd name="connsiteY14" fmla="*/ 4670474 h 6879102"/>
              <a:gd name="connsiteX15" fmla="*/ 112544 w 2647330"/>
              <a:gd name="connsiteY15" fmla="*/ 5205046 h 6879102"/>
              <a:gd name="connsiteX16" fmla="*/ 211017 w 2647330"/>
              <a:gd name="connsiteY16" fmla="*/ 5894363 h 6879102"/>
              <a:gd name="connsiteX17" fmla="*/ 1111350 w 2647330"/>
              <a:gd name="connsiteY17" fmla="*/ 6499274 h 6879102"/>
              <a:gd name="connsiteX18" fmla="*/ 2644726 w 2647330"/>
              <a:gd name="connsiteY18" fmla="*/ 6879102 h 6879102"/>
              <a:gd name="connsiteX19" fmla="*/ 56271 w 2647330"/>
              <a:gd name="connsiteY19" fmla="*/ 6822831 h 6879102"/>
              <a:gd name="connsiteX20" fmla="*/ 0 w 2647330"/>
              <a:gd name="connsiteY20" fmla="*/ 0 h 6879102"/>
              <a:gd name="connsiteX0" fmla="*/ 0 w 2647330"/>
              <a:gd name="connsiteY0" fmla="*/ 0 h 6879102"/>
              <a:gd name="connsiteX1" fmla="*/ 379829 w 2647330"/>
              <a:gd name="connsiteY1" fmla="*/ 478303 h 6879102"/>
              <a:gd name="connsiteX2" fmla="*/ 365762 w 2647330"/>
              <a:gd name="connsiteY2" fmla="*/ 583810 h 6879102"/>
              <a:gd name="connsiteX3" fmla="*/ 450168 w 2647330"/>
              <a:gd name="connsiteY3" fmla="*/ 583810 h 6879102"/>
              <a:gd name="connsiteX4" fmla="*/ 126611 w 2647330"/>
              <a:gd name="connsiteY4" fmla="*/ 1223889 h 6879102"/>
              <a:gd name="connsiteX5" fmla="*/ 337627 w 2647330"/>
              <a:gd name="connsiteY5" fmla="*/ 2067952 h 6879102"/>
              <a:gd name="connsiteX6" fmla="*/ 1378636 w 2647330"/>
              <a:gd name="connsiteY6" fmla="*/ 2391508 h 6879102"/>
              <a:gd name="connsiteX7" fmla="*/ 1322364 w 2647330"/>
              <a:gd name="connsiteY7" fmla="*/ 2433711 h 6879102"/>
              <a:gd name="connsiteX8" fmla="*/ 745588 w 2647330"/>
              <a:gd name="connsiteY8" fmla="*/ 2883877 h 6879102"/>
              <a:gd name="connsiteX9" fmla="*/ 548642 w 2647330"/>
              <a:gd name="connsiteY9" fmla="*/ 3369213 h 6879102"/>
              <a:gd name="connsiteX10" fmla="*/ 618979 w 2647330"/>
              <a:gd name="connsiteY10" fmla="*/ 3812346 h 6879102"/>
              <a:gd name="connsiteX11" fmla="*/ 1266094 w 2647330"/>
              <a:gd name="connsiteY11" fmla="*/ 4368019 h 6879102"/>
              <a:gd name="connsiteX12" fmla="*/ 1252027 w 2647330"/>
              <a:gd name="connsiteY12" fmla="*/ 4515729 h 6879102"/>
              <a:gd name="connsiteX13" fmla="*/ 1322364 w 2647330"/>
              <a:gd name="connsiteY13" fmla="*/ 4515731 h 6879102"/>
              <a:gd name="connsiteX14" fmla="*/ 534573 w 2647330"/>
              <a:gd name="connsiteY14" fmla="*/ 4670474 h 6879102"/>
              <a:gd name="connsiteX15" fmla="*/ 112544 w 2647330"/>
              <a:gd name="connsiteY15" fmla="*/ 5205046 h 6879102"/>
              <a:gd name="connsiteX16" fmla="*/ 211017 w 2647330"/>
              <a:gd name="connsiteY16" fmla="*/ 5894363 h 6879102"/>
              <a:gd name="connsiteX17" fmla="*/ 1111350 w 2647330"/>
              <a:gd name="connsiteY17" fmla="*/ 6499274 h 6879102"/>
              <a:gd name="connsiteX18" fmla="*/ 2644726 w 2647330"/>
              <a:gd name="connsiteY18" fmla="*/ 6879102 h 6879102"/>
              <a:gd name="connsiteX19" fmla="*/ 56271 w 2647330"/>
              <a:gd name="connsiteY19" fmla="*/ 6822831 h 6879102"/>
              <a:gd name="connsiteX20" fmla="*/ 0 w 2647330"/>
              <a:gd name="connsiteY20" fmla="*/ 0 h 6879102"/>
              <a:gd name="connsiteX0" fmla="*/ 0 w 2647330"/>
              <a:gd name="connsiteY0" fmla="*/ 0 h 6879102"/>
              <a:gd name="connsiteX1" fmla="*/ 379829 w 2647330"/>
              <a:gd name="connsiteY1" fmla="*/ 478303 h 6879102"/>
              <a:gd name="connsiteX2" fmla="*/ 365762 w 2647330"/>
              <a:gd name="connsiteY2" fmla="*/ 583810 h 6879102"/>
              <a:gd name="connsiteX3" fmla="*/ 450168 w 2647330"/>
              <a:gd name="connsiteY3" fmla="*/ 583810 h 6879102"/>
              <a:gd name="connsiteX4" fmla="*/ 126611 w 2647330"/>
              <a:gd name="connsiteY4" fmla="*/ 1223889 h 6879102"/>
              <a:gd name="connsiteX5" fmla="*/ 337627 w 2647330"/>
              <a:gd name="connsiteY5" fmla="*/ 2067952 h 6879102"/>
              <a:gd name="connsiteX6" fmla="*/ 801860 w 2647330"/>
              <a:gd name="connsiteY6" fmla="*/ 2356339 h 6879102"/>
              <a:gd name="connsiteX7" fmla="*/ 1378636 w 2647330"/>
              <a:gd name="connsiteY7" fmla="*/ 2391508 h 6879102"/>
              <a:gd name="connsiteX8" fmla="*/ 1322364 w 2647330"/>
              <a:gd name="connsiteY8" fmla="*/ 2433711 h 6879102"/>
              <a:gd name="connsiteX9" fmla="*/ 745588 w 2647330"/>
              <a:gd name="connsiteY9" fmla="*/ 2883877 h 6879102"/>
              <a:gd name="connsiteX10" fmla="*/ 548642 w 2647330"/>
              <a:gd name="connsiteY10" fmla="*/ 3369213 h 6879102"/>
              <a:gd name="connsiteX11" fmla="*/ 618979 w 2647330"/>
              <a:gd name="connsiteY11" fmla="*/ 3812346 h 6879102"/>
              <a:gd name="connsiteX12" fmla="*/ 1266094 w 2647330"/>
              <a:gd name="connsiteY12" fmla="*/ 4368019 h 6879102"/>
              <a:gd name="connsiteX13" fmla="*/ 1252027 w 2647330"/>
              <a:gd name="connsiteY13" fmla="*/ 4515729 h 6879102"/>
              <a:gd name="connsiteX14" fmla="*/ 1322364 w 2647330"/>
              <a:gd name="connsiteY14" fmla="*/ 4515731 h 6879102"/>
              <a:gd name="connsiteX15" fmla="*/ 534573 w 2647330"/>
              <a:gd name="connsiteY15" fmla="*/ 4670474 h 6879102"/>
              <a:gd name="connsiteX16" fmla="*/ 112544 w 2647330"/>
              <a:gd name="connsiteY16" fmla="*/ 5205046 h 6879102"/>
              <a:gd name="connsiteX17" fmla="*/ 211017 w 2647330"/>
              <a:gd name="connsiteY17" fmla="*/ 5894363 h 6879102"/>
              <a:gd name="connsiteX18" fmla="*/ 1111350 w 2647330"/>
              <a:gd name="connsiteY18" fmla="*/ 6499274 h 6879102"/>
              <a:gd name="connsiteX19" fmla="*/ 2644726 w 2647330"/>
              <a:gd name="connsiteY19" fmla="*/ 6879102 h 6879102"/>
              <a:gd name="connsiteX20" fmla="*/ 56271 w 2647330"/>
              <a:gd name="connsiteY20" fmla="*/ 6822831 h 6879102"/>
              <a:gd name="connsiteX21" fmla="*/ 0 w 2647330"/>
              <a:gd name="connsiteY21" fmla="*/ 0 h 6879102"/>
              <a:gd name="connsiteX0" fmla="*/ 0 w 2647330"/>
              <a:gd name="connsiteY0" fmla="*/ 0 h 6879102"/>
              <a:gd name="connsiteX1" fmla="*/ 379829 w 2647330"/>
              <a:gd name="connsiteY1" fmla="*/ 478303 h 6879102"/>
              <a:gd name="connsiteX2" fmla="*/ 365762 w 2647330"/>
              <a:gd name="connsiteY2" fmla="*/ 583810 h 6879102"/>
              <a:gd name="connsiteX3" fmla="*/ 450168 w 2647330"/>
              <a:gd name="connsiteY3" fmla="*/ 583810 h 6879102"/>
              <a:gd name="connsiteX4" fmla="*/ 126611 w 2647330"/>
              <a:gd name="connsiteY4" fmla="*/ 1223889 h 6879102"/>
              <a:gd name="connsiteX5" fmla="*/ 337627 w 2647330"/>
              <a:gd name="connsiteY5" fmla="*/ 2067952 h 6879102"/>
              <a:gd name="connsiteX6" fmla="*/ 801860 w 2647330"/>
              <a:gd name="connsiteY6" fmla="*/ 2356339 h 6879102"/>
              <a:gd name="connsiteX7" fmla="*/ 1378636 w 2647330"/>
              <a:gd name="connsiteY7" fmla="*/ 2391508 h 6879102"/>
              <a:gd name="connsiteX8" fmla="*/ 1322364 w 2647330"/>
              <a:gd name="connsiteY8" fmla="*/ 2433711 h 6879102"/>
              <a:gd name="connsiteX9" fmla="*/ 745588 w 2647330"/>
              <a:gd name="connsiteY9" fmla="*/ 2883877 h 6879102"/>
              <a:gd name="connsiteX10" fmla="*/ 548642 w 2647330"/>
              <a:gd name="connsiteY10" fmla="*/ 3369213 h 6879102"/>
              <a:gd name="connsiteX11" fmla="*/ 618979 w 2647330"/>
              <a:gd name="connsiteY11" fmla="*/ 3812346 h 6879102"/>
              <a:gd name="connsiteX12" fmla="*/ 1266094 w 2647330"/>
              <a:gd name="connsiteY12" fmla="*/ 4368019 h 6879102"/>
              <a:gd name="connsiteX13" fmla="*/ 1252027 w 2647330"/>
              <a:gd name="connsiteY13" fmla="*/ 4515729 h 6879102"/>
              <a:gd name="connsiteX14" fmla="*/ 1322364 w 2647330"/>
              <a:gd name="connsiteY14" fmla="*/ 4515731 h 6879102"/>
              <a:gd name="connsiteX15" fmla="*/ 534573 w 2647330"/>
              <a:gd name="connsiteY15" fmla="*/ 4670474 h 6879102"/>
              <a:gd name="connsiteX16" fmla="*/ 112544 w 2647330"/>
              <a:gd name="connsiteY16" fmla="*/ 5205046 h 6879102"/>
              <a:gd name="connsiteX17" fmla="*/ 211017 w 2647330"/>
              <a:gd name="connsiteY17" fmla="*/ 5894363 h 6879102"/>
              <a:gd name="connsiteX18" fmla="*/ 1111350 w 2647330"/>
              <a:gd name="connsiteY18" fmla="*/ 6499274 h 6879102"/>
              <a:gd name="connsiteX19" fmla="*/ 2644726 w 2647330"/>
              <a:gd name="connsiteY19" fmla="*/ 6879102 h 6879102"/>
              <a:gd name="connsiteX20" fmla="*/ 56271 w 2647330"/>
              <a:gd name="connsiteY20" fmla="*/ 6822831 h 6879102"/>
              <a:gd name="connsiteX21" fmla="*/ 0 w 2647330"/>
              <a:gd name="connsiteY21" fmla="*/ 0 h 6879102"/>
              <a:gd name="connsiteX0" fmla="*/ 0 w 2647330"/>
              <a:gd name="connsiteY0" fmla="*/ 0 h 6879102"/>
              <a:gd name="connsiteX1" fmla="*/ 379829 w 2647330"/>
              <a:gd name="connsiteY1" fmla="*/ 478303 h 6879102"/>
              <a:gd name="connsiteX2" fmla="*/ 365762 w 2647330"/>
              <a:gd name="connsiteY2" fmla="*/ 583810 h 6879102"/>
              <a:gd name="connsiteX3" fmla="*/ 450168 w 2647330"/>
              <a:gd name="connsiteY3" fmla="*/ 583810 h 6879102"/>
              <a:gd name="connsiteX4" fmla="*/ 126611 w 2647330"/>
              <a:gd name="connsiteY4" fmla="*/ 1223889 h 6879102"/>
              <a:gd name="connsiteX5" fmla="*/ 337627 w 2647330"/>
              <a:gd name="connsiteY5" fmla="*/ 2067952 h 6879102"/>
              <a:gd name="connsiteX6" fmla="*/ 815928 w 2647330"/>
              <a:gd name="connsiteY6" fmla="*/ 2314136 h 6879102"/>
              <a:gd name="connsiteX7" fmla="*/ 1378636 w 2647330"/>
              <a:gd name="connsiteY7" fmla="*/ 2391508 h 6879102"/>
              <a:gd name="connsiteX8" fmla="*/ 1322364 w 2647330"/>
              <a:gd name="connsiteY8" fmla="*/ 2433711 h 6879102"/>
              <a:gd name="connsiteX9" fmla="*/ 745588 w 2647330"/>
              <a:gd name="connsiteY9" fmla="*/ 2883877 h 6879102"/>
              <a:gd name="connsiteX10" fmla="*/ 548642 w 2647330"/>
              <a:gd name="connsiteY10" fmla="*/ 3369213 h 6879102"/>
              <a:gd name="connsiteX11" fmla="*/ 618979 w 2647330"/>
              <a:gd name="connsiteY11" fmla="*/ 3812346 h 6879102"/>
              <a:gd name="connsiteX12" fmla="*/ 1266094 w 2647330"/>
              <a:gd name="connsiteY12" fmla="*/ 4368019 h 6879102"/>
              <a:gd name="connsiteX13" fmla="*/ 1252027 w 2647330"/>
              <a:gd name="connsiteY13" fmla="*/ 4515729 h 6879102"/>
              <a:gd name="connsiteX14" fmla="*/ 1322364 w 2647330"/>
              <a:gd name="connsiteY14" fmla="*/ 4515731 h 6879102"/>
              <a:gd name="connsiteX15" fmla="*/ 534573 w 2647330"/>
              <a:gd name="connsiteY15" fmla="*/ 4670474 h 6879102"/>
              <a:gd name="connsiteX16" fmla="*/ 112544 w 2647330"/>
              <a:gd name="connsiteY16" fmla="*/ 5205046 h 6879102"/>
              <a:gd name="connsiteX17" fmla="*/ 211017 w 2647330"/>
              <a:gd name="connsiteY17" fmla="*/ 5894363 h 6879102"/>
              <a:gd name="connsiteX18" fmla="*/ 1111350 w 2647330"/>
              <a:gd name="connsiteY18" fmla="*/ 6499274 h 6879102"/>
              <a:gd name="connsiteX19" fmla="*/ 2644726 w 2647330"/>
              <a:gd name="connsiteY19" fmla="*/ 6879102 h 6879102"/>
              <a:gd name="connsiteX20" fmla="*/ 56271 w 2647330"/>
              <a:gd name="connsiteY20" fmla="*/ 6822831 h 6879102"/>
              <a:gd name="connsiteX21" fmla="*/ 0 w 2647330"/>
              <a:gd name="connsiteY21" fmla="*/ 0 h 6879102"/>
              <a:gd name="connsiteX0" fmla="*/ 0 w 2647330"/>
              <a:gd name="connsiteY0" fmla="*/ 0 h 6879102"/>
              <a:gd name="connsiteX1" fmla="*/ 379829 w 2647330"/>
              <a:gd name="connsiteY1" fmla="*/ 478303 h 6879102"/>
              <a:gd name="connsiteX2" fmla="*/ 365762 w 2647330"/>
              <a:gd name="connsiteY2" fmla="*/ 583810 h 6879102"/>
              <a:gd name="connsiteX3" fmla="*/ 450168 w 2647330"/>
              <a:gd name="connsiteY3" fmla="*/ 583810 h 6879102"/>
              <a:gd name="connsiteX4" fmla="*/ 126611 w 2647330"/>
              <a:gd name="connsiteY4" fmla="*/ 1223889 h 6879102"/>
              <a:gd name="connsiteX5" fmla="*/ 337627 w 2647330"/>
              <a:gd name="connsiteY5" fmla="*/ 2067952 h 6879102"/>
              <a:gd name="connsiteX6" fmla="*/ 815928 w 2647330"/>
              <a:gd name="connsiteY6" fmla="*/ 2314136 h 6879102"/>
              <a:gd name="connsiteX7" fmla="*/ 1378636 w 2647330"/>
              <a:gd name="connsiteY7" fmla="*/ 2391508 h 6879102"/>
              <a:gd name="connsiteX8" fmla="*/ 1322364 w 2647330"/>
              <a:gd name="connsiteY8" fmla="*/ 2433711 h 6879102"/>
              <a:gd name="connsiteX9" fmla="*/ 745588 w 2647330"/>
              <a:gd name="connsiteY9" fmla="*/ 2883877 h 6879102"/>
              <a:gd name="connsiteX10" fmla="*/ 548642 w 2647330"/>
              <a:gd name="connsiteY10" fmla="*/ 3369213 h 6879102"/>
              <a:gd name="connsiteX11" fmla="*/ 618979 w 2647330"/>
              <a:gd name="connsiteY11" fmla="*/ 3812346 h 6879102"/>
              <a:gd name="connsiteX12" fmla="*/ 1266094 w 2647330"/>
              <a:gd name="connsiteY12" fmla="*/ 4368019 h 6879102"/>
              <a:gd name="connsiteX13" fmla="*/ 1252027 w 2647330"/>
              <a:gd name="connsiteY13" fmla="*/ 4515729 h 6879102"/>
              <a:gd name="connsiteX14" fmla="*/ 1322364 w 2647330"/>
              <a:gd name="connsiteY14" fmla="*/ 4515731 h 6879102"/>
              <a:gd name="connsiteX15" fmla="*/ 534573 w 2647330"/>
              <a:gd name="connsiteY15" fmla="*/ 4670474 h 6879102"/>
              <a:gd name="connsiteX16" fmla="*/ 112544 w 2647330"/>
              <a:gd name="connsiteY16" fmla="*/ 5205046 h 6879102"/>
              <a:gd name="connsiteX17" fmla="*/ 211017 w 2647330"/>
              <a:gd name="connsiteY17" fmla="*/ 5894363 h 6879102"/>
              <a:gd name="connsiteX18" fmla="*/ 1111350 w 2647330"/>
              <a:gd name="connsiteY18" fmla="*/ 6499274 h 6879102"/>
              <a:gd name="connsiteX19" fmla="*/ 2644726 w 2647330"/>
              <a:gd name="connsiteY19" fmla="*/ 6879102 h 6879102"/>
              <a:gd name="connsiteX20" fmla="*/ 56271 w 2647330"/>
              <a:gd name="connsiteY20" fmla="*/ 6822831 h 6879102"/>
              <a:gd name="connsiteX21" fmla="*/ 0 w 2647330"/>
              <a:gd name="connsiteY21" fmla="*/ 0 h 6879102"/>
              <a:gd name="connsiteX0" fmla="*/ 0 w 2647330"/>
              <a:gd name="connsiteY0" fmla="*/ 0 h 6879102"/>
              <a:gd name="connsiteX1" fmla="*/ 379829 w 2647330"/>
              <a:gd name="connsiteY1" fmla="*/ 478303 h 6879102"/>
              <a:gd name="connsiteX2" fmla="*/ 365762 w 2647330"/>
              <a:gd name="connsiteY2" fmla="*/ 583810 h 6879102"/>
              <a:gd name="connsiteX3" fmla="*/ 450168 w 2647330"/>
              <a:gd name="connsiteY3" fmla="*/ 583810 h 6879102"/>
              <a:gd name="connsiteX4" fmla="*/ 84408 w 2647330"/>
              <a:gd name="connsiteY4" fmla="*/ 1322363 h 6879102"/>
              <a:gd name="connsiteX5" fmla="*/ 337627 w 2647330"/>
              <a:gd name="connsiteY5" fmla="*/ 2067952 h 6879102"/>
              <a:gd name="connsiteX6" fmla="*/ 815928 w 2647330"/>
              <a:gd name="connsiteY6" fmla="*/ 2314136 h 6879102"/>
              <a:gd name="connsiteX7" fmla="*/ 1378636 w 2647330"/>
              <a:gd name="connsiteY7" fmla="*/ 2391508 h 6879102"/>
              <a:gd name="connsiteX8" fmla="*/ 1322364 w 2647330"/>
              <a:gd name="connsiteY8" fmla="*/ 2433711 h 6879102"/>
              <a:gd name="connsiteX9" fmla="*/ 745588 w 2647330"/>
              <a:gd name="connsiteY9" fmla="*/ 2883877 h 6879102"/>
              <a:gd name="connsiteX10" fmla="*/ 548642 w 2647330"/>
              <a:gd name="connsiteY10" fmla="*/ 3369213 h 6879102"/>
              <a:gd name="connsiteX11" fmla="*/ 618979 w 2647330"/>
              <a:gd name="connsiteY11" fmla="*/ 3812346 h 6879102"/>
              <a:gd name="connsiteX12" fmla="*/ 1266094 w 2647330"/>
              <a:gd name="connsiteY12" fmla="*/ 4368019 h 6879102"/>
              <a:gd name="connsiteX13" fmla="*/ 1252027 w 2647330"/>
              <a:gd name="connsiteY13" fmla="*/ 4515729 h 6879102"/>
              <a:gd name="connsiteX14" fmla="*/ 1322364 w 2647330"/>
              <a:gd name="connsiteY14" fmla="*/ 4515731 h 6879102"/>
              <a:gd name="connsiteX15" fmla="*/ 534573 w 2647330"/>
              <a:gd name="connsiteY15" fmla="*/ 4670474 h 6879102"/>
              <a:gd name="connsiteX16" fmla="*/ 112544 w 2647330"/>
              <a:gd name="connsiteY16" fmla="*/ 5205046 h 6879102"/>
              <a:gd name="connsiteX17" fmla="*/ 211017 w 2647330"/>
              <a:gd name="connsiteY17" fmla="*/ 5894363 h 6879102"/>
              <a:gd name="connsiteX18" fmla="*/ 1111350 w 2647330"/>
              <a:gd name="connsiteY18" fmla="*/ 6499274 h 6879102"/>
              <a:gd name="connsiteX19" fmla="*/ 2644726 w 2647330"/>
              <a:gd name="connsiteY19" fmla="*/ 6879102 h 6879102"/>
              <a:gd name="connsiteX20" fmla="*/ 56271 w 2647330"/>
              <a:gd name="connsiteY20" fmla="*/ 6822831 h 6879102"/>
              <a:gd name="connsiteX21" fmla="*/ 0 w 2647330"/>
              <a:gd name="connsiteY21" fmla="*/ 0 h 6879102"/>
              <a:gd name="connsiteX0" fmla="*/ 0 w 2647330"/>
              <a:gd name="connsiteY0" fmla="*/ 0 h 6879102"/>
              <a:gd name="connsiteX1" fmla="*/ 379829 w 2647330"/>
              <a:gd name="connsiteY1" fmla="*/ 478303 h 6879102"/>
              <a:gd name="connsiteX2" fmla="*/ 365762 w 2647330"/>
              <a:gd name="connsiteY2" fmla="*/ 583810 h 6879102"/>
              <a:gd name="connsiteX3" fmla="*/ 450168 w 2647330"/>
              <a:gd name="connsiteY3" fmla="*/ 583810 h 6879102"/>
              <a:gd name="connsiteX4" fmla="*/ 42205 w 2647330"/>
              <a:gd name="connsiteY4" fmla="*/ 1252025 h 6879102"/>
              <a:gd name="connsiteX5" fmla="*/ 337627 w 2647330"/>
              <a:gd name="connsiteY5" fmla="*/ 2067952 h 6879102"/>
              <a:gd name="connsiteX6" fmla="*/ 815928 w 2647330"/>
              <a:gd name="connsiteY6" fmla="*/ 2314136 h 6879102"/>
              <a:gd name="connsiteX7" fmla="*/ 1378636 w 2647330"/>
              <a:gd name="connsiteY7" fmla="*/ 2391508 h 6879102"/>
              <a:gd name="connsiteX8" fmla="*/ 1322364 w 2647330"/>
              <a:gd name="connsiteY8" fmla="*/ 2433711 h 6879102"/>
              <a:gd name="connsiteX9" fmla="*/ 745588 w 2647330"/>
              <a:gd name="connsiteY9" fmla="*/ 2883877 h 6879102"/>
              <a:gd name="connsiteX10" fmla="*/ 548642 w 2647330"/>
              <a:gd name="connsiteY10" fmla="*/ 3369213 h 6879102"/>
              <a:gd name="connsiteX11" fmla="*/ 618979 w 2647330"/>
              <a:gd name="connsiteY11" fmla="*/ 3812346 h 6879102"/>
              <a:gd name="connsiteX12" fmla="*/ 1266094 w 2647330"/>
              <a:gd name="connsiteY12" fmla="*/ 4368019 h 6879102"/>
              <a:gd name="connsiteX13" fmla="*/ 1252027 w 2647330"/>
              <a:gd name="connsiteY13" fmla="*/ 4515729 h 6879102"/>
              <a:gd name="connsiteX14" fmla="*/ 1322364 w 2647330"/>
              <a:gd name="connsiteY14" fmla="*/ 4515731 h 6879102"/>
              <a:gd name="connsiteX15" fmla="*/ 534573 w 2647330"/>
              <a:gd name="connsiteY15" fmla="*/ 4670474 h 6879102"/>
              <a:gd name="connsiteX16" fmla="*/ 112544 w 2647330"/>
              <a:gd name="connsiteY16" fmla="*/ 5205046 h 6879102"/>
              <a:gd name="connsiteX17" fmla="*/ 211017 w 2647330"/>
              <a:gd name="connsiteY17" fmla="*/ 5894363 h 6879102"/>
              <a:gd name="connsiteX18" fmla="*/ 1111350 w 2647330"/>
              <a:gd name="connsiteY18" fmla="*/ 6499274 h 6879102"/>
              <a:gd name="connsiteX19" fmla="*/ 2644726 w 2647330"/>
              <a:gd name="connsiteY19" fmla="*/ 6879102 h 6879102"/>
              <a:gd name="connsiteX20" fmla="*/ 56271 w 2647330"/>
              <a:gd name="connsiteY20" fmla="*/ 6822831 h 6879102"/>
              <a:gd name="connsiteX21" fmla="*/ 0 w 2647330"/>
              <a:gd name="connsiteY21" fmla="*/ 0 h 6879102"/>
              <a:gd name="connsiteX0" fmla="*/ 0 w 2647330"/>
              <a:gd name="connsiteY0" fmla="*/ 0 h 6879102"/>
              <a:gd name="connsiteX1" fmla="*/ 379829 w 2647330"/>
              <a:gd name="connsiteY1" fmla="*/ 478303 h 6879102"/>
              <a:gd name="connsiteX2" fmla="*/ 365762 w 2647330"/>
              <a:gd name="connsiteY2" fmla="*/ 583810 h 6879102"/>
              <a:gd name="connsiteX3" fmla="*/ 450168 w 2647330"/>
              <a:gd name="connsiteY3" fmla="*/ 583810 h 6879102"/>
              <a:gd name="connsiteX4" fmla="*/ 56273 w 2647330"/>
              <a:gd name="connsiteY4" fmla="*/ 1322363 h 6879102"/>
              <a:gd name="connsiteX5" fmla="*/ 337627 w 2647330"/>
              <a:gd name="connsiteY5" fmla="*/ 2067952 h 6879102"/>
              <a:gd name="connsiteX6" fmla="*/ 815928 w 2647330"/>
              <a:gd name="connsiteY6" fmla="*/ 2314136 h 6879102"/>
              <a:gd name="connsiteX7" fmla="*/ 1378636 w 2647330"/>
              <a:gd name="connsiteY7" fmla="*/ 2391508 h 6879102"/>
              <a:gd name="connsiteX8" fmla="*/ 1322364 w 2647330"/>
              <a:gd name="connsiteY8" fmla="*/ 2433711 h 6879102"/>
              <a:gd name="connsiteX9" fmla="*/ 745588 w 2647330"/>
              <a:gd name="connsiteY9" fmla="*/ 2883877 h 6879102"/>
              <a:gd name="connsiteX10" fmla="*/ 548642 w 2647330"/>
              <a:gd name="connsiteY10" fmla="*/ 3369213 h 6879102"/>
              <a:gd name="connsiteX11" fmla="*/ 618979 w 2647330"/>
              <a:gd name="connsiteY11" fmla="*/ 3812346 h 6879102"/>
              <a:gd name="connsiteX12" fmla="*/ 1266094 w 2647330"/>
              <a:gd name="connsiteY12" fmla="*/ 4368019 h 6879102"/>
              <a:gd name="connsiteX13" fmla="*/ 1252027 w 2647330"/>
              <a:gd name="connsiteY13" fmla="*/ 4515729 h 6879102"/>
              <a:gd name="connsiteX14" fmla="*/ 1322364 w 2647330"/>
              <a:gd name="connsiteY14" fmla="*/ 4515731 h 6879102"/>
              <a:gd name="connsiteX15" fmla="*/ 534573 w 2647330"/>
              <a:gd name="connsiteY15" fmla="*/ 4670474 h 6879102"/>
              <a:gd name="connsiteX16" fmla="*/ 112544 w 2647330"/>
              <a:gd name="connsiteY16" fmla="*/ 5205046 h 6879102"/>
              <a:gd name="connsiteX17" fmla="*/ 211017 w 2647330"/>
              <a:gd name="connsiteY17" fmla="*/ 5894363 h 6879102"/>
              <a:gd name="connsiteX18" fmla="*/ 1111350 w 2647330"/>
              <a:gd name="connsiteY18" fmla="*/ 6499274 h 6879102"/>
              <a:gd name="connsiteX19" fmla="*/ 2644726 w 2647330"/>
              <a:gd name="connsiteY19" fmla="*/ 6879102 h 6879102"/>
              <a:gd name="connsiteX20" fmla="*/ 56271 w 2647330"/>
              <a:gd name="connsiteY20" fmla="*/ 6822831 h 6879102"/>
              <a:gd name="connsiteX21" fmla="*/ 0 w 2647330"/>
              <a:gd name="connsiteY21" fmla="*/ 0 h 6879102"/>
              <a:gd name="connsiteX0" fmla="*/ 0 w 2647330"/>
              <a:gd name="connsiteY0" fmla="*/ 0 h 6879102"/>
              <a:gd name="connsiteX1" fmla="*/ 379829 w 2647330"/>
              <a:gd name="connsiteY1" fmla="*/ 478303 h 6879102"/>
              <a:gd name="connsiteX2" fmla="*/ 365762 w 2647330"/>
              <a:gd name="connsiteY2" fmla="*/ 583810 h 6879102"/>
              <a:gd name="connsiteX3" fmla="*/ 450168 w 2647330"/>
              <a:gd name="connsiteY3" fmla="*/ 583810 h 6879102"/>
              <a:gd name="connsiteX4" fmla="*/ 56273 w 2647330"/>
              <a:gd name="connsiteY4" fmla="*/ 1322363 h 6879102"/>
              <a:gd name="connsiteX5" fmla="*/ 337627 w 2647330"/>
              <a:gd name="connsiteY5" fmla="*/ 2067952 h 6879102"/>
              <a:gd name="connsiteX6" fmla="*/ 815928 w 2647330"/>
              <a:gd name="connsiteY6" fmla="*/ 2314136 h 6879102"/>
              <a:gd name="connsiteX7" fmla="*/ 1378636 w 2647330"/>
              <a:gd name="connsiteY7" fmla="*/ 2391508 h 6879102"/>
              <a:gd name="connsiteX8" fmla="*/ 1322364 w 2647330"/>
              <a:gd name="connsiteY8" fmla="*/ 2433711 h 6879102"/>
              <a:gd name="connsiteX9" fmla="*/ 745588 w 2647330"/>
              <a:gd name="connsiteY9" fmla="*/ 2883877 h 6879102"/>
              <a:gd name="connsiteX10" fmla="*/ 548642 w 2647330"/>
              <a:gd name="connsiteY10" fmla="*/ 3369213 h 6879102"/>
              <a:gd name="connsiteX11" fmla="*/ 618979 w 2647330"/>
              <a:gd name="connsiteY11" fmla="*/ 3812346 h 6879102"/>
              <a:gd name="connsiteX12" fmla="*/ 1266094 w 2647330"/>
              <a:gd name="connsiteY12" fmla="*/ 4368019 h 6879102"/>
              <a:gd name="connsiteX13" fmla="*/ 1252027 w 2647330"/>
              <a:gd name="connsiteY13" fmla="*/ 4515729 h 6879102"/>
              <a:gd name="connsiteX14" fmla="*/ 1322364 w 2647330"/>
              <a:gd name="connsiteY14" fmla="*/ 4515731 h 6879102"/>
              <a:gd name="connsiteX15" fmla="*/ 534573 w 2647330"/>
              <a:gd name="connsiteY15" fmla="*/ 4670474 h 6879102"/>
              <a:gd name="connsiteX16" fmla="*/ 112544 w 2647330"/>
              <a:gd name="connsiteY16" fmla="*/ 5205046 h 6879102"/>
              <a:gd name="connsiteX17" fmla="*/ 211017 w 2647330"/>
              <a:gd name="connsiteY17" fmla="*/ 5894363 h 6879102"/>
              <a:gd name="connsiteX18" fmla="*/ 1111350 w 2647330"/>
              <a:gd name="connsiteY18" fmla="*/ 6499274 h 6879102"/>
              <a:gd name="connsiteX19" fmla="*/ 2644726 w 2647330"/>
              <a:gd name="connsiteY19" fmla="*/ 6879102 h 6879102"/>
              <a:gd name="connsiteX20" fmla="*/ 56271 w 2647330"/>
              <a:gd name="connsiteY20" fmla="*/ 6822831 h 6879102"/>
              <a:gd name="connsiteX21" fmla="*/ 0 w 2647330"/>
              <a:gd name="connsiteY21" fmla="*/ 0 h 6879102"/>
              <a:gd name="connsiteX0" fmla="*/ 0 w 2647330"/>
              <a:gd name="connsiteY0" fmla="*/ 0 h 6879102"/>
              <a:gd name="connsiteX1" fmla="*/ 379829 w 2647330"/>
              <a:gd name="connsiteY1" fmla="*/ 478303 h 6879102"/>
              <a:gd name="connsiteX2" fmla="*/ 365762 w 2647330"/>
              <a:gd name="connsiteY2" fmla="*/ 583810 h 6879102"/>
              <a:gd name="connsiteX3" fmla="*/ 450168 w 2647330"/>
              <a:gd name="connsiteY3" fmla="*/ 583810 h 6879102"/>
              <a:gd name="connsiteX4" fmla="*/ 56273 w 2647330"/>
              <a:gd name="connsiteY4" fmla="*/ 1322363 h 6879102"/>
              <a:gd name="connsiteX5" fmla="*/ 239153 w 2647330"/>
              <a:gd name="connsiteY5" fmla="*/ 1927275 h 6879102"/>
              <a:gd name="connsiteX6" fmla="*/ 815928 w 2647330"/>
              <a:gd name="connsiteY6" fmla="*/ 2314136 h 6879102"/>
              <a:gd name="connsiteX7" fmla="*/ 1378636 w 2647330"/>
              <a:gd name="connsiteY7" fmla="*/ 2391508 h 6879102"/>
              <a:gd name="connsiteX8" fmla="*/ 1322364 w 2647330"/>
              <a:gd name="connsiteY8" fmla="*/ 2433711 h 6879102"/>
              <a:gd name="connsiteX9" fmla="*/ 745588 w 2647330"/>
              <a:gd name="connsiteY9" fmla="*/ 2883877 h 6879102"/>
              <a:gd name="connsiteX10" fmla="*/ 548642 w 2647330"/>
              <a:gd name="connsiteY10" fmla="*/ 3369213 h 6879102"/>
              <a:gd name="connsiteX11" fmla="*/ 618979 w 2647330"/>
              <a:gd name="connsiteY11" fmla="*/ 3812346 h 6879102"/>
              <a:gd name="connsiteX12" fmla="*/ 1266094 w 2647330"/>
              <a:gd name="connsiteY12" fmla="*/ 4368019 h 6879102"/>
              <a:gd name="connsiteX13" fmla="*/ 1252027 w 2647330"/>
              <a:gd name="connsiteY13" fmla="*/ 4515729 h 6879102"/>
              <a:gd name="connsiteX14" fmla="*/ 1322364 w 2647330"/>
              <a:gd name="connsiteY14" fmla="*/ 4515731 h 6879102"/>
              <a:gd name="connsiteX15" fmla="*/ 534573 w 2647330"/>
              <a:gd name="connsiteY15" fmla="*/ 4670474 h 6879102"/>
              <a:gd name="connsiteX16" fmla="*/ 112544 w 2647330"/>
              <a:gd name="connsiteY16" fmla="*/ 5205046 h 6879102"/>
              <a:gd name="connsiteX17" fmla="*/ 211017 w 2647330"/>
              <a:gd name="connsiteY17" fmla="*/ 5894363 h 6879102"/>
              <a:gd name="connsiteX18" fmla="*/ 1111350 w 2647330"/>
              <a:gd name="connsiteY18" fmla="*/ 6499274 h 6879102"/>
              <a:gd name="connsiteX19" fmla="*/ 2644726 w 2647330"/>
              <a:gd name="connsiteY19" fmla="*/ 6879102 h 6879102"/>
              <a:gd name="connsiteX20" fmla="*/ 56271 w 2647330"/>
              <a:gd name="connsiteY20" fmla="*/ 6822831 h 6879102"/>
              <a:gd name="connsiteX21" fmla="*/ 0 w 2647330"/>
              <a:gd name="connsiteY21" fmla="*/ 0 h 6879102"/>
              <a:gd name="connsiteX0" fmla="*/ 0 w 2647330"/>
              <a:gd name="connsiteY0" fmla="*/ 0 h 6879102"/>
              <a:gd name="connsiteX1" fmla="*/ 379829 w 2647330"/>
              <a:gd name="connsiteY1" fmla="*/ 478303 h 6879102"/>
              <a:gd name="connsiteX2" fmla="*/ 365762 w 2647330"/>
              <a:gd name="connsiteY2" fmla="*/ 583810 h 6879102"/>
              <a:gd name="connsiteX3" fmla="*/ 450168 w 2647330"/>
              <a:gd name="connsiteY3" fmla="*/ 583810 h 6879102"/>
              <a:gd name="connsiteX4" fmla="*/ 56273 w 2647330"/>
              <a:gd name="connsiteY4" fmla="*/ 1322363 h 6879102"/>
              <a:gd name="connsiteX5" fmla="*/ 239153 w 2647330"/>
              <a:gd name="connsiteY5" fmla="*/ 1927275 h 6879102"/>
              <a:gd name="connsiteX6" fmla="*/ 815928 w 2647330"/>
              <a:gd name="connsiteY6" fmla="*/ 2314136 h 6879102"/>
              <a:gd name="connsiteX7" fmla="*/ 1378636 w 2647330"/>
              <a:gd name="connsiteY7" fmla="*/ 2391508 h 6879102"/>
              <a:gd name="connsiteX8" fmla="*/ 1322364 w 2647330"/>
              <a:gd name="connsiteY8" fmla="*/ 2433711 h 6879102"/>
              <a:gd name="connsiteX9" fmla="*/ 745588 w 2647330"/>
              <a:gd name="connsiteY9" fmla="*/ 2883877 h 6879102"/>
              <a:gd name="connsiteX10" fmla="*/ 548642 w 2647330"/>
              <a:gd name="connsiteY10" fmla="*/ 3369213 h 6879102"/>
              <a:gd name="connsiteX11" fmla="*/ 618979 w 2647330"/>
              <a:gd name="connsiteY11" fmla="*/ 3812346 h 6879102"/>
              <a:gd name="connsiteX12" fmla="*/ 928470 w 2647330"/>
              <a:gd name="connsiteY12" fmla="*/ 4213274 h 6879102"/>
              <a:gd name="connsiteX13" fmla="*/ 1266094 w 2647330"/>
              <a:gd name="connsiteY13" fmla="*/ 4368019 h 6879102"/>
              <a:gd name="connsiteX14" fmla="*/ 1252027 w 2647330"/>
              <a:gd name="connsiteY14" fmla="*/ 4515729 h 6879102"/>
              <a:gd name="connsiteX15" fmla="*/ 1322364 w 2647330"/>
              <a:gd name="connsiteY15" fmla="*/ 4515731 h 6879102"/>
              <a:gd name="connsiteX16" fmla="*/ 534573 w 2647330"/>
              <a:gd name="connsiteY16" fmla="*/ 4670474 h 6879102"/>
              <a:gd name="connsiteX17" fmla="*/ 112544 w 2647330"/>
              <a:gd name="connsiteY17" fmla="*/ 5205046 h 6879102"/>
              <a:gd name="connsiteX18" fmla="*/ 211017 w 2647330"/>
              <a:gd name="connsiteY18" fmla="*/ 5894363 h 6879102"/>
              <a:gd name="connsiteX19" fmla="*/ 1111350 w 2647330"/>
              <a:gd name="connsiteY19" fmla="*/ 6499274 h 6879102"/>
              <a:gd name="connsiteX20" fmla="*/ 2644726 w 2647330"/>
              <a:gd name="connsiteY20" fmla="*/ 6879102 h 6879102"/>
              <a:gd name="connsiteX21" fmla="*/ 56271 w 2647330"/>
              <a:gd name="connsiteY21" fmla="*/ 6822831 h 6879102"/>
              <a:gd name="connsiteX22" fmla="*/ 0 w 2647330"/>
              <a:gd name="connsiteY22" fmla="*/ 0 h 6879102"/>
              <a:gd name="connsiteX0" fmla="*/ 0 w 2647273"/>
              <a:gd name="connsiteY0" fmla="*/ 0 h 6879102"/>
              <a:gd name="connsiteX1" fmla="*/ 379829 w 2647273"/>
              <a:gd name="connsiteY1" fmla="*/ 478303 h 6879102"/>
              <a:gd name="connsiteX2" fmla="*/ 365762 w 2647273"/>
              <a:gd name="connsiteY2" fmla="*/ 583810 h 6879102"/>
              <a:gd name="connsiteX3" fmla="*/ 450168 w 2647273"/>
              <a:gd name="connsiteY3" fmla="*/ 583810 h 6879102"/>
              <a:gd name="connsiteX4" fmla="*/ 56273 w 2647273"/>
              <a:gd name="connsiteY4" fmla="*/ 1322363 h 6879102"/>
              <a:gd name="connsiteX5" fmla="*/ 239153 w 2647273"/>
              <a:gd name="connsiteY5" fmla="*/ 1927275 h 6879102"/>
              <a:gd name="connsiteX6" fmla="*/ 815928 w 2647273"/>
              <a:gd name="connsiteY6" fmla="*/ 2314136 h 6879102"/>
              <a:gd name="connsiteX7" fmla="*/ 1378636 w 2647273"/>
              <a:gd name="connsiteY7" fmla="*/ 2391508 h 6879102"/>
              <a:gd name="connsiteX8" fmla="*/ 1322364 w 2647273"/>
              <a:gd name="connsiteY8" fmla="*/ 2433711 h 6879102"/>
              <a:gd name="connsiteX9" fmla="*/ 745588 w 2647273"/>
              <a:gd name="connsiteY9" fmla="*/ 2883877 h 6879102"/>
              <a:gd name="connsiteX10" fmla="*/ 548642 w 2647273"/>
              <a:gd name="connsiteY10" fmla="*/ 3369213 h 6879102"/>
              <a:gd name="connsiteX11" fmla="*/ 618979 w 2647273"/>
              <a:gd name="connsiteY11" fmla="*/ 3812346 h 6879102"/>
              <a:gd name="connsiteX12" fmla="*/ 928470 w 2647273"/>
              <a:gd name="connsiteY12" fmla="*/ 4213274 h 6879102"/>
              <a:gd name="connsiteX13" fmla="*/ 1266094 w 2647273"/>
              <a:gd name="connsiteY13" fmla="*/ 4368019 h 6879102"/>
              <a:gd name="connsiteX14" fmla="*/ 1252027 w 2647273"/>
              <a:gd name="connsiteY14" fmla="*/ 4515729 h 6879102"/>
              <a:gd name="connsiteX15" fmla="*/ 1322364 w 2647273"/>
              <a:gd name="connsiteY15" fmla="*/ 4515731 h 6879102"/>
              <a:gd name="connsiteX16" fmla="*/ 534573 w 2647273"/>
              <a:gd name="connsiteY16" fmla="*/ 4670474 h 6879102"/>
              <a:gd name="connsiteX17" fmla="*/ 112544 w 2647273"/>
              <a:gd name="connsiteY17" fmla="*/ 5205046 h 6879102"/>
              <a:gd name="connsiteX18" fmla="*/ 211017 w 2647273"/>
              <a:gd name="connsiteY18" fmla="*/ 5894363 h 6879102"/>
              <a:gd name="connsiteX19" fmla="*/ 436100 w 2647273"/>
              <a:gd name="connsiteY19" fmla="*/ 6239022 h 6879102"/>
              <a:gd name="connsiteX20" fmla="*/ 1111350 w 2647273"/>
              <a:gd name="connsiteY20" fmla="*/ 6499274 h 6879102"/>
              <a:gd name="connsiteX21" fmla="*/ 2644726 w 2647273"/>
              <a:gd name="connsiteY21" fmla="*/ 6879102 h 6879102"/>
              <a:gd name="connsiteX22" fmla="*/ 56271 w 2647273"/>
              <a:gd name="connsiteY22" fmla="*/ 6822831 h 6879102"/>
              <a:gd name="connsiteX23" fmla="*/ 0 w 2647273"/>
              <a:gd name="connsiteY23" fmla="*/ 0 h 6879102"/>
              <a:gd name="connsiteX0" fmla="*/ 0 w 2647273"/>
              <a:gd name="connsiteY0" fmla="*/ 0 h 6879102"/>
              <a:gd name="connsiteX1" fmla="*/ 379829 w 2647273"/>
              <a:gd name="connsiteY1" fmla="*/ 478303 h 6879102"/>
              <a:gd name="connsiteX2" fmla="*/ 365762 w 2647273"/>
              <a:gd name="connsiteY2" fmla="*/ 583810 h 6879102"/>
              <a:gd name="connsiteX3" fmla="*/ 450168 w 2647273"/>
              <a:gd name="connsiteY3" fmla="*/ 583810 h 6879102"/>
              <a:gd name="connsiteX4" fmla="*/ 56273 w 2647273"/>
              <a:gd name="connsiteY4" fmla="*/ 1322363 h 6879102"/>
              <a:gd name="connsiteX5" fmla="*/ 239153 w 2647273"/>
              <a:gd name="connsiteY5" fmla="*/ 1927275 h 6879102"/>
              <a:gd name="connsiteX6" fmla="*/ 815928 w 2647273"/>
              <a:gd name="connsiteY6" fmla="*/ 2314136 h 6879102"/>
              <a:gd name="connsiteX7" fmla="*/ 1378636 w 2647273"/>
              <a:gd name="connsiteY7" fmla="*/ 2391508 h 6879102"/>
              <a:gd name="connsiteX8" fmla="*/ 1322364 w 2647273"/>
              <a:gd name="connsiteY8" fmla="*/ 2433711 h 6879102"/>
              <a:gd name="connsiteX9" fmla="*/ 745588 w 2647273"/>
              <a:gd name="connsiteY9" fmla="*/ 2883877 h 6879102"/>
              <a:gd name="connsiteX10" fmla="*/ 548642 w 2647273"/>
              <a:gd name="connsiteY10" fmla="*/ 3369213 h 6879102"/>
              <a:gd name="connsiteX11" fmla="*/ 618979 w 2647273"/>
              <a:gd name="connsiteY11" fmla="*/ 3812346 h 6879102"/>
              <a:gd name="connsiteX12" fmla="*/ 928470 w 2647273"/>
              <a:gd name="connsiteY12" fmla="*/ 4213274 h 6879102"/>
              <a:gd name="connsiteX13" fmla="*/ 1266094 w 2647273"/>
              <a:gd name="connsiteY13" fmla="*/ 4368019 h 6879102"/>
              <a:gd name="connsiteX14" fmla="*/ 1252027 w 2647273"/>
              <a:gd name="connsiteY14" fmla="*/ 4515729 h 6879102"/>
              <a:gd name="connsiteX15" fmla="*/ 1322364 w 2647273"/>
              <a:gd name="connsiteY15" fmla="*/ 4515731 h 6879102"/>
              <a:gd name="connsiteX16" fmla="*/ 534573 w 2647273"/>
              <a:gd name="connsiteY16" fmla="*/ 4670474 h 6879102"/>
              <a:gd name="connsiteX17" fmla="*/ 112544 w 2647273"/>
              <a:gd name="connsiteY17" fmla="*/ 5205046 h 6879102"/>
              <a:gd name="connsiteX18" fmla="*/ 112543 w 2647273"/>
              <a:gd name="connsiteY18" fmla="*/ 5866227 h 6879102"/>
              <a:gd name="connsiteX19" fmla="*/ 436100 w 2647273"/>
              <a:gd name="connsiteY19" fmla="*/ 6239022 h 6879102"/>
              <a:gd name="connsiteX20" fmla="*/ 1111350 w 2647273"/>
              <a:gd name="connsiteY20" fmla="*/ 6499274 h 6879102"/>
              <a:gd name="connsiteX21" fmla="*/ 2644726 w 2647273"/>
              <a:gd name="connsiteY21" fmla="*/ 6879102 h 6879102"/>
              <a:gd name="connsiteX22" fmla="*/ 56271 w 2647273"/>
              <a:gd name="connsiteY22" fmla="*/ 6822831 h 6879102"/>
              <a:gd name="connsiteX23" fmla="*/ 0 w 2647273"/>
              <a:gd name="connsiteY23" fmla="*/ 0 h 6879102"/>
              <a:gd name="connsiteX0" fmla="*/ 0 w 2647273"/>
              <a:gd name="connsiteY0" fmla="*/ 0 h 6879102"/>
              <a:gd name="connsiteX1" fmla="*/ 379829 w 2647273"/>
              <a:gd name="connsiteY1" fmla="*/ 478303 h 6879102"/>
              <a:gd name="connsiteX2" fmla="*/ 365762 w 2647273"/>
              <a:gd name="connsiteY2" fmla="*/ 583810 h 6879102"/>
              <a:gd name="connsiteX3" fmla="*/ 450168 w 2647273"/>
              <a:gd name="connsiteY3" fmla="*/ 583810 h 6879102"/>
              <a:gd name="connsiteX4" fmla="*/ 56273 w 2647273"/>
              <a:gd name="connsiteY4" fmla="*/ 1322363 h 6879102"/>
              <a:gd name="connsiteX5" fmla="*/ 239153 w 2647273"/>
              <a:gd name="connsiteY5" fmla="*/ 1927275 h 6879102"/>
              <a:gd name="connsiteX6" fmla="*/ 815928 w 2647273"/>
              <a:gd name="connsiteY6" fmla="*/ 2314136 h 6879102"/>
              <a:gd name="connsiteX7" fmla="*/ 1378636 w 2647273"/>
              <a:gd name="connsiteY7" fmla="*/ 2391508 h 6879102"/>
              <a:gd name="connsiteX8" fmla="*/ 1322364 w 2647273"/>
              <a:gd name="connsiteY8" fmla="*/ 2433711 h 6879102"/>
              <a:gd name="connsiteX9" fmla="*/ 745588 w 2647273"/>
              <a:gd name="connsiteY9" fmla="*/ 2883877 h 6879102"/>
              <a:gd name="connsiteX10" fmla="*/ 548642 w 2647273"/>
              <a:gd name="connsiteY10" fmla="*/ 3369213 h 6879102"/>
              <a:gd name="connsiteX11" fmla="*/ 618979 w 2647273"/>
              <a:gd name="connsiteY11" fmla="*/ 3812346 h 6879102"/>
              <a:gd name="connsiteX12" fmla="*/ 928470 w 2647273"/>
              <a:gd name="connsiteY12" fmla="*/ 4213274 h 6879102"/>
              <a:gd name="connsiteX13" fmla="*/ 1266094 w 2647273"/>
              <a:gd name="connsiteY13" fmla="*/ 4368019 h 6879102"/>
              <a:gd name="connsiteX14" fmla="*/ 1252027 w 2647273"/>
              <a:gd name="connsiteY14" fmla="*/ 4515729 h 6879102"/>
              <a:gd name="connsiteX15" fmla="*/ 1322364 w 2647273"/>
              <a:gd name="connsiteY15" fmla="*/ 4515731 h 6879102"/>
              <a:gd name="connsiteX16" fmla="*/ 534573 w 2647273"/>
              <a:gd name="connsiteY16" fmla="*/ 4670474 h 6879102"/>
              <a:gd name="connsiteX17" fmla="*/ 112544 w 2647273"/>
              <a:gd name="connsiteY17" fmla="*/ 5205046 h 6879102"/>
              <a:gd name="connsiteX18" fmla="*/ 112543 w 2647273"/>
              <a:gd name="connsiteY18" fmla="*/ 5866227 h 6879102"/>
              <a:gd name="connsiteX19" fmla="*/ 436100 w 2647273"/>
              <a:gd name="connsiteY19" fmla="*/ 6239022 h 6879102"/>
              <a:gd name="connsiteX20" fmla="*/ 1111350 w 2647273"/>
              <a:gd name="connsiteY20" fmla="*/ 6499274 h 6879102"/>
              <a:gd name="connsiteX21" fmla="*/ 2644726 w 2647273"/>
              <a:gd name="connsiteY21" fmla="*/ 6879102 h 6879102"/>
              <a:gd name="connsiteX22" fmla="*/ 56271 w 2647273"/>
              <a:gd name="connsiteY22" fmla="*/ 6822831 h 6879102"/>
              <a:gd name="connsiteX23" fmla="*/ 0 w 2647273"/>
              <a:gd name="connsiteY23" fmla="*/ 0 h 68791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2647273" h="6879102">
                <a:moveTo>
                  <a:pt x="0" y="0"/>
                </a:moveTo>
                <a:lnTo>
                  <a:pt x="379829" y="478303"/>
                </a:lnTo>
                <a:cubicBezTo>
                  <a:pt x="499405" y="526368"/>
                  <a:pt x="487682" y="379829"/>
                  <a:pt x="365762" y="583810"/>
                </a:cubicBezTo>
                <a:cubicBezTo>
                  <a:pt x="293079" y="683456"/>
                  <a:pt x="567399" y="413826"/>
                  <a:pt x="450168" y="583810"/>
                </a:cubicBezTo>
                <a:cubicBezTo>
                  <a:pt x="332937" y="753795"/>
                  <a:pt x="91442" y="1098452"/>
                  <a:pt x="56273" y="1322363"/>
                </a:cubicBezTo>
                <a:cubicBezTo>
                  <a:pt x="21104" y="1546274"/>
                  <a:pt x="124267" y="1759635"/>
                  <a:pt x="239153" y="1927275"/>
                </a:cubicBezTo>
                <a:cubicBezTo>
                  <a:pt x="354039" y="2094915"/>
                  <a:pt x="290735" y="1992924"/>
                  <a:pt x="815928" y="2314136"/>
                </a:cubicBezTo>
                <a:cubicBezTo>
                  <a:pt x="1214513" y="2241453"/>
                  <a:pt x="1294230" y="2357511"/>
                  <a:pt x="1378636" y="2391508"/>
                </a:cubicBezTo>
                <a:cubicBezTo>
                  <a:pt x="1380981" y="2825261"/>
                  <a:pt x="1228580" y="1835834"/>
                  <a:pt x="1322364" y="2433711"/>
                </a:cubicBezTo>
                <a:cubicBezTo>
                  <a:pt x="1423182" y="2581422"/>
                  <a:pt x="717453" y="2740856"/>
                  <a:pt x="745588" y="2883877"/>
                </a:cubicBezTo>
                <a:cubicBezTo>
                  <a:pt x="628358" y="3032760"/>
                  <a:pt x="569743" y="3214468"/>
                  <a:pt x="548642" y="3369213"/>
                </a:cubicBezTo>
                <a:cubicBezTo>
                  <a:pt x="527541" y="3523958"/>
                  <a:pt x="553330" y="3685737"/>
                  <a:pt x="618979" y="3812346"/>
                </a:cubicBezTo>
                <a:cubicBezTo>
                  <a:pt x="684628" y="3938955"/>
                  <a:pt x="820617" y="4120662"/>
                  <a:pt x="928470" y="4213274"/>
                </a:cubicBezTo>
                <a:cubicBezTo>
                  <a:pt x="1036323" y="4305886"/>
                  <a:pt x="1214512" y="4303542"/>
                  <a:pt x="1266094" y="4368019"/>
                </a:cubicBezTo>
                <a:cubicBezTo>
                  <a:pt x="1317676" y="4432496"/>
                  <a:pt x="1226236" y="4493455"/>
                  <a:pt x="1252027" y="4515729"/>
                </a:cubicBezTo>
                <a:cubicBezTo>
                  <a:pt x="1277818" y="4538003"/>
                  <a:pt x="1341121" y="4410223"/>
                  <a:pt x="1322364" y="4515731"/>
                </a:cubicBezTo>
                <a:cubicBezTo>
                  <a:pt x="1282506" y="4700955"/>
                  <a:pt x="949571" y="4518074"/>
                  <a:pt x="534573" y="4670474"/>
                </a:cubicBezTo>
                <a:cubicBezTo>
                  <a:pt x="527539" y="4764259"/>
                  <a:pt x="126612" y="4984652"/>
                  <a:pt x="112544" y="5205046"/>
                </a:cubicBezTo>
                <a:cubicBezTo>
                  <a:pt x="98476" y="5425440"/>
                  <a:pt x="11724" y="5562599"/>
                  <a:pt x="112543" y="5866227"/>
                </a:cubicBezTo>
                <a:cubicBezTo>
                  <a:pt x="213362" y="6169855"/>
                  <a:pt x="286044" y="6138203"/>
                  <a:pt x="436100" y="6239022"/>
                </a:cubicBezTo>
                <a:cubicBezTo>
                  <a:pt x="586156" y="6339841"/>
                  <a:pt x="733867" y="6369148"/>
                  <a:pt x="1111350" y="6499274"/>
                </a:cubicBezTo>
                <a:cubicBezTo>
                  <a:pt x="1488833" y="6629400"/>
                  <a:pt x="2710375" y="6799385"/>
                  <a:pt x="2644726" y="6879102"/>
                </a:cubicBezTo>
                <a:lnTo>
                  <a:pt x="56271" y="6822831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502843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FFB57F83-02DF-4E92-B4E9-5C391A6A2B8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graphicEl>
                                              <a:dgm id="{FFB57F83-02DF-4E92-B4E9-5C391A6A2B8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graphicEl>
                                              <a:dgm id="{FFB57F83-02DF-4E92-B4E9-5C391A6A2B8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AE48F06F-A72A-41A2-97E0-71A0A0A0DB2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graphicEl>
                                              <a:dgm id="{AE48F06F-A72A-41A2-97E0-71A0A0A0DB2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graphicEl>
                                              <a:dgm id="{AE48F06F-A72A-41A2-97E0-71A0A0A0DB2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1612EB7C-0AE7-4CB1-9911-8B5AD76EC2E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graphicEl>
                                              <a:dgm id="{1612EB7C-0AE7-4CB1-9911-8B5AD76EC2E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graphicEl>
                                              <a:dgm id="{1612EB7C-0AE7-4CB1-9911-8B5AD76EC2E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468CE2D5-2474-45EF-8181-EE3CF0DB024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graphicEl>
                                              <a:dgm id="{468CE2D5-2474-45EF-8181-EE3CF0DB024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graphicEl>
                                              <a:dgm id="{468CE2D5-2474-45EF-8181-EE3CF0DB024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45424CA2-571A-40A4-AE3E-91651AE17E1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graphicEl>
                                              <a:dgm id="{45424CA2-571A-40A4-AE3E-91651AE17E1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graphicEl>
                                              <a:dgm id="{45424CA2-571A-40A4-AE3E-91651AE17E1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691DEA14-BB02-4106-8BE5-ABD4B4CA59D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graphicEl>
                                              <a:dgm id="{691DEA14-BB02-4106-8BE5-ABD4B4CA59D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graphicEl>
                                              <a:dgm id="{691DEA14-BB02-4106-8BE5-ABD4B4CA59D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02655C8B-8112-454E-85D1-2C0B47DAEF6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graphicEl>
                                              <a:dgm id="{02655C8B-8112-454E-85D1-2C0B47DAEF6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graphicEl>
                                              <a:dgm id="{02655C8B-8112-454E-85D1-2C0B47DAEF6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Sub>
          <a:bldDgm bld="one"/>
        </p:bldSub>
      </p:bldGraphic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51066" y="4163204"/>
            <a:ext cx="56605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6000" b="1" dirty="0" smtClean="0">
                <a:latin typeface="NikoshBAN" pitchFamily="2" charset="0"/>
                <a:cs typeface="NikoshBAN" pitchFamily="2" charset="0"/>
              </a:rPr>
              <a:t>ল্প</a:t>
            </a:r>
            <a:endParaRPr lang="en-US" sz="6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85786" y="4175681"/>
            <a:ext cx="57331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6000" b="1" dirty="0" smtClean="0">
                <a:latin typeface="NikoshBAN" pitchFamily="2" charset="0"/>
                <a:cs typeface="NikoshBAN" pitchFamily="2" charset="0"/>
              </a:rPr>
              <a:t>ল</a:t>
            </a:r>
            <a:r>
              <a:rPr lang="en-US" sz="6000" b="1" dirty="0" smtClean="0">
                <a:latin typeface="NikoshBAN" pitchFamily="2" charset="0"/>
                <a:cs typeface="NikoshBAN" pitchFamily="2" charset="0"/>
              </a:rPr>
              <a:t>্‌</a:t>
            </a:r>
            <a:endParaRPr lang="en-US" sz="6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393163" y="4163204"/>
            <a:ext cx="66765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6000" b="1" dirty="0" smtClean="0">
                <a:latin typeface="NikoshBAN" pitchFamily="2" charset="0"/>
                <a:cs typeface="NikoshBAN" pitchFamily="2" charset="0"/>
              </a:rPr>
              <a:t>+</a:t>
            </a:r>
            <a:endParaRPr lang="en-US" sz="6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93869" y="4167941"/>
            <a:ext cx="55880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6000" b="1" dirty="0" smtClean="0">
                <a:latin typeface="NikoshBAN" pitchFamily="2" charset="0"/>
                <a:cs typeface="NikoshBAN" pitchFamily="2" charset="0"/>
              </a:rPr>
              <a:t>প</a:t>
            </a:r>
            <a:endParaRPr lang="en-US" sz="6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848677" y="4173948"/>
            <a:ext cx="485502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6000" b="1" dirty="0" smtClean="0">
                <a:latin typeface="NikoshBAN" pitchFamily="2" charset="0"/>
                <a:cs typeface="NikoshBAN" pitchFamily="2" charset="0"/>
              </a:rPr>
              <a:t>দাদু </a:t>
            </a:r>
            <a:r>
              <a:rPr lang="bn-IN" sz="6000" b="1" dirty="0">
                <a:latin typeface="NikoshBAN" pitchFamily="2" charset="0"/>
                <a:cs typeface="NikoshBAN" pitchFamily="2" charset="0"/>
              </a:rPr>
              <a:t>রাতে </a:t>
            </a:r>
            <a:r>
              <a:rPr lang="bn-IN" sz="60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গল্প</a:t>
            </a:r>
            <a:r>
              <a:rPr lang="bn-IN" sz="6000" b="1" dirty="0">
                <a:latin typeface="NikoshBAN" pitchFamily="2" charset="0"/>
                <a:cs typeface="NikoshBAN" pitchFamily="2" charset="0"/>
              </a:rPr>
              <a:t> করে।</a:t>
            </a:r>
            <a:endParaRPr lang="en-US" sz="6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696981" y="4194024"/>
            <a:ext cx="98696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60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গল্প</a:t>
            </a:r>
            <a:endParaRPr lang="en-US" sz="6000" b="1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83082" y="5570004"/>
            <a:ext cx="56605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6000" b="1" dirty="0" smtClean="0">
                <a:latin typeface="NikoshBAN" pitchFamily="2" charset="0"/>
                <a:cs typeface="NikoshBAN" pitchFamily="2" charset="0"/>
              </a:rPr>
              <a:t>ন্ত</a:t>
            </a:r>
            <a:endParaRPr lang="bn-IN" sz="60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65733" y="5560747"/>
            <a:ext cx="58727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 err="1" smtClean="0">
                <a:latin typeface="NikoshBAN" pitchFamily="2" charset="0"/>
                <a:cs typeface="NikoshBAN" pitchFamily="2" charset="0"/>
              </a:rPr>
              <a:t>ন্</a:t>
            </a:r>
            <a:r>
              <a:rPr lang="en-US" sz="6000" b="1" dirty="0" smtClean="0">
                <a:latin typeface="NikoshBAN" pitchFamily="2" charset="0"/>
                <a:cs typeface="NikoshBAN" pitchFamily="2" charset="0"/>
              </a:rPr>
              <a:t>‌</a:t>
            </a:r>
            <a:endParaRPr lang="bn-IN" sz="60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393163" y="5516548"/>
            <a:ext cx="61685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6000" b="1" dirty="0" smtClean="0">
                <a:latin typeface="NikoshBAN" pitchFamily="2" charset="0"/>
                <a:cs typeface="NikoshBAN" pitchFamily="2" charset="0"/>
              </a:rPr>
              <a:t>+</a:t>
            </a:r>
            <a:endParaRPr lang="bn-IN" sz="60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88024" y="5566234"/>
            <a:ext cx="59694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6000" b="1" dirty="0" smtClean="0">
                <a:latin typeface="NikoshBAN" pitchFamily="2" charset="0"/>
                <a:cs typeface="NikoshBAN" pitchFamily="2" charset="0"/>
              </a:rPr>
              <a:t>ত</a:t>
            </a:r>
            <a:endParaRPr lang="bn-IN" sz="60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634820" y="5567449"/>
            <a:ext cx="111129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60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সান্ত</a:t>
            </a:r>
            <a:endParaRPr lang="bn-IN" sz="6000" b="1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687994" y="5604851"/>
            <a:ext cx="351246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60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সান্ত</a:t>
            </a:r>
            <a:r>
              <a:rPr lang="bn-IN" sz="6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6000" b="1" dirty="0">
                <a:latin typeface="NikoshBAN" pitchFamily="2" charset="0"/>
                <a:cs typeface="NikoshBAN" pitchFamily="2" charset="0"/>
              </a:rPr>
              <a:t>ভাল বন্ধু।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609402" y="1632708"/>
            <a:ext cx="49506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6000" b="1" dirty="0" smtClean="0">
                <a:latin typeface="NikoshBAN" pitchFamily="2" charset="0"/>
                <a:cs typeface="NikoshBAN" pitchFamily="2" charset="0"/>
              </a:rPr>
              <a:t>ন্ত্র</a:t>
            </a:r>
            <a:endParaRPr lang="en-US" sz="60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54199" y="1633965"/>
            <a:ext cx="49194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6000" b="1" dirty="0" smtClean="0">
                <a:latin typeface="NikoshBAN" pitchFamily="2" charset="0"/>
                <a:cs typeface="NikoshBAN" pitchFamily="2" charset="0"/>
              </a:rPr>
              <a:t>ন</a:t>
            </a:r>
            <a:r>
              <a:rPr lang="en-US" sz="6000" b="1" dirty="0" smtClean="0">
                <a:latin typeface="NikoshBAN" pitchFamily="2" charset="0"/>
                <a:cs typeface="NikoshBAN" pitchFamily="2" charset="0"/>
              </a:rPr>
              <a:t>্‌</a:t>
            </a:r>
            <a:endParaRPr lang="en-US" sz="60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574698" y="1620496"/>
            <a:ext cx="56946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6000" b="1" dirty="0" smtClean="0">
                <a:latin typeface="NikoshBAN" pitchFamily="2" charset="0"/>
                <a:cs typeface="NikoshBAN" pitchFamily="2" charset="0"/>
              </a:rPr>
              <a:t>ত</a:t>
            </a:r>
            <a:endParaRPr lang="en-US" sz="60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610010" y="1629020"/>
            <a:ext cx="44813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6000" b="1" dirty="0" smtClean="0">
                <a:latin typeface="NikoshBAN" pitchFamily="2" charset="0"/>
                <a:cs typeface="NikoshBAN" pitchFamily="2" charset="0"/>
              </a:rPr>
              <a:t>র</a:t>
            </a:r>
            <a:endParaRPr lang="en-US" sz="60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4434398" y="1670454"/>
            <a:ext cx="168038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গণতন্ত্র</a:t>
            </a:r>
            <a:endParaRPr lang="en-US" sz="6000" b="1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4434398" y="1641692"/>
            <a:ext cx="763995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 err="1" smtClean="0">
                <a:latin typeface="NikoshBAN" pitchFamily="2" charset="0"/>
                <a:cs typeface="NikoshBAN" pitchFamily="2" charset="0"/>
              </a:rPr>
              <a:t>বাংলাদেশ</a:t>
            </a:r>
            <a:r>
              <a:rPr lang="en-US" sz="6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b="1" dirty="0" err="1" smtClean="0"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6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গণতান্ত্রিক</a:t>
            </a:r>
            <a:r>
              <a:rPr lang="en-US" sz="60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b="1" dirty="0" err="1" smtClean="0">
                <a:latin typeface="NikoshBAN" pitchFamily="2" charset="0"/>
                <a:cs typeface="NikoshBAN" pitchFamily="2" charset="0"/>
              </a:rPr>
              <a:t>দেশ</a:t>
            </a:r>
            <a:endParaRPr lang="en-US" sz="60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512096" y="2990605"/>
            <a:ext cx="11582401" cy="100371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44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545970" y="2991624"/>
            <a:ext cx="55426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6000" b="1" dirty="0" smtClean="0">
                <a:latin typeface="NikoshBAN" pitchFamily="2" charset="0"/>
                <a:cs typeface="NikoshBAN" pitchFamily="2" charset="0"/>
              </a:rPr>
              <a:t>দ্ধ</a:t>
            </a:r>
            <a:endParaRPr lang="en-US" sz="60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530093" y="2982538"/>
            <a:ext cx="58601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6000" b="1" dirty="0" smtClean="0">
                <a:latin typeface="NikoshBAN" pitchFamily="2" charset="0"/>
                <a:cs typeface="NikoshBAN" pitchFamily="2" charset="0"/>
              </a:rPr>
              <a:t>দ</a:t>
            </a:r>
            <a:r>
              <a:rPr lang="en-US" sz="6000" b="1" dirty="0" smtClean="0">
                <a:latin typeface="NikoshBAN" pitchFamily="2" charset="0"/>
                <a:cs typeface="NikoshBAN" pitchFamily="2" charset="0"/>
              </a:rPr>
              <a:t>্‌</a:t>
            </a:r>
            <a:endParaRPr lang="en-US" sz="60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523990" y="2949121"/>
            <a:ext cx="620172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6600" b="1" dirty="0" smtClean="0">
                <a:latin typeface="NikoshBAN" pitchFamily="2" charset="0"/>
                <a:cs typeface="NikoshBAN" pitchFamily="2" charset="0"/>
              </a:rPr>
              <a:t>ধ</a:t>
            </a:r>
            <a:endParaRPr lang="en-US" sz="66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2350097" y="2948218"/>
            <a:ext cx="63137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6000" b="1" dirty="0" smtClean="0">
                <a:latin typeface="NikoshBAN" pitchFamily="2" charset="0"/>
                <a:cs typeface="NikoshBAN" pitchFamily="2" charset="0"/>
              </a:rPr>
              <a:t>+</a:t>
            </a:r>
            <a:endParaRPr lang="en-US" sz="60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4634820" y="2944885"/>
            <a:ext cx="1031585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বদ্ধ</a:t>
            </a:r>
            <a:endParaRPr lang="en-US" sz="6600" b="1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6034432" y="2973100"/>
            <a:ext cx="6039923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dirty="0" err="1" smtClean="0">
                <a:latin typeface="NikoshBAN" pitchFamily="2" charset="0"/>
                <a:cs typeface="NikoshBAN" pitchFamily="2" charset="0"/>
              </a:rPr>
              <a:t>থাকব</a:t>
            </a:r>
            <a:r>
              <a:rPr lang="en-US" sz="6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b="1" dirty="0" err="1" smtClean="0">
                <a:latin typeface="NikoshBAN" pitchFamily="2" charset="0"/>
                <a:cs typeface="NikoshBAN" pitchFamily="2" charset="0"/>
              </a:rPr>
              <a:t>না</a:t>
            </a:r>
            <a:r>
              <a:rPr lang="en-US" sz="6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b="1" dirty="0" err="1" smtClean="0">
                <a:latin typeface="NikoshBAN" pitchFamily="2" charset="0"/>
                <a:cs typeface="NikoshBAN" pitchFamily="2" charset="0"/>
              </a:rPr>
              <a:t>কো</a:t>
            </a:r>
            <a:r>
              <a:rPr lang="bn-IN" sz="6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বদ্ধ</a:t>
            </a:r>
            <a:r>
              <a:rPr lang="bn-IN" sz="6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b="1" dirty="0" err="1" smtClean="0">
                <a:latin typeface="NikoshBAN" pitchFamily="2" charset="0"/>
                <a:cs typeface="NikoshBAN" pitchFamily="2" charset="0"/>
              </a:rPr>
              <a:t>ঘরে</a:t>
            </a:r>
            <a:r>
              <a:rPr lang="bn-IN" sz="6600" b="1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66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2350098" y="1620495"/>
            <a:ext cx="63137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6000" b="1" dirty="0" smtClean="0">
                <a:latin typeface="NikoshBAN" pitchFamily="2" charset="0"/>
                <a:cs typeface="NikoshBAN" pitchFamily="2" charset="0"/>
              </a:rPr>
              <a:t>+</a:t>
            </a:r>
            <a:endParaRPr lang="en-US" sz="60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3204569" y="1659073"/>
            <a:ext cx="58645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6000" b="1" dirty="0" smtClean="0">
                <a:latin typeface="NikoshBAN" pitchFamily="2" charset="0"/>
                <a:cs typeface="NikoshBAN" pitchFamily="2" charset="0"/>
              </a:rPr>
              <a:t>+</a:t>
            </a:r>
            <a:endParaRPr lang="en-US" sz="60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8" name="Rectangle 37"/>
          <p:cNvSpPr/>
          <p:nvPr/>
        </p:nvSpPr>
        <p:spPr>
          <a:xfrm>
            <a:off x="561883" y="5574411"/>
            <a:ext cx="11582401" cy="100371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44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1" name="Rectangle 40"/>
          <p:cNvSpPr/>
          <p:nvPr/>
        </p:nvSpPr>
        <p:spPr>
          <a:xfrm>
            <a:off x="561882" y="4179922"/>
            <a:ext cx="11582401" cy="100371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44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523990" y="1653121"/>
            <a:ext cx="11582401" cy="100371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44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129403" y="-44866"/>
            <a:ext cx="11944952" cy="156966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n-US" sz="4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নিচের</a:t>
            </a:r>
            <a:r>
              <a:rPr lang="en-US" sz="4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যুক্তবর্ণ</a:t>
            </a:r>
            <a:r>
              <a:rPr lang="en-US" sz="48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ভেঙে</a:t>
            </a:r>
            <a:r>
              <a:rPr lang="en-US" sz="48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লেখো</a:t>
            </a:r>
            <a:r>
              <a:rPr lang="en-US" sz="48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ও </a:t>
            </a:r>
            <a:r>
              <a:rPr lang="en-US" sz="4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প্রতিটি</a:t>
            </a:r>
            <a:r>
              <a:rPr lang="en-US" sz="4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যুক্তবর্ণ</a:t>
            </a:r>
            <a:r>
              <a:rPr lang="en-US" sz="4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দিয়ে</a:t>
            </a:r>
            <a:r>
              <a:rPr lang="en-US" sz="4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তৈরি</a:t>
            </a:r>
            <a:r>
              <a:rPr lang="en-US" sz="4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শব্দ</a:t>
            </a:r>
            <a:r>
              <a:rPr lang="en-US" sz="4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দ্বারা</a:t>
            </a:r>
            <a:r>
              <a:rPr lang="en-US" sz="4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48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48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বাক্য</a:t>
            </a:r>
            <a:r>
              <a:rPr lang="en-US" sz="4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রচনা</a:t>
            </a:r>
            <a:r>
              <a:rPr lang="en-US" sz="4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করো</a:t>
            </a:r>
            <a:r>
              <a:rPr lang="en-US" sz="4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……</a:t>
            </a:r>
            <a:endParaRPr lang="en-US" sz="4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991785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3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1.48148E-6 L 0.11784 1.48148E-6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885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5482 3.33333E-6 L 0.18308 0.00486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406" y="2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63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-4.07407E-6 L 0.25312 -4.07407E-6 " pathEditMode="relative" rAng="0" ptsTypes="AA">
                                      <p:cBhvr>
                                        <p:cTn id="34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656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 tmFilter="0,0; .5, 1; 1, 1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 tmFilter="0,0; .5, 1; 1, 1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63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6 2.22222E-6 L 0.10794 2.22222E-6 " pathEditMode="relative" rAng="0" ptsTypes="AA">
                                      <p:cBhvr>
                                        <p:cTn id="63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391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63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3.7037E-7 L 0.19453 3.7037E-7 " pathEditMode="relative" rAng="0" ptsTypes="AA">
                                      <p:cBhvr>
                                        <p:cTn id="75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727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500" tmFilter="0,0; .5, 1; 1, 1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63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3.7037E-7 L 0.09804 -3.7037E-7 " pathEditMode="relative" rAng="0" ptsTypes="AA">
                                      <p:cBhvr>
                                        <p:cTn id="9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896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63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9167E-6 -2.96296E-6 L 0.18932 -2.96296E-6 " pathEditMode="relative" rAng="0" ptsTypes="AA">
                                      <p:cBhvr>
                                        <p:cTn id="11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466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4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9" dur="500" tmFilter="0,0; .5, 1; 1, 1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63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-3.7037E-6 L 0.10364 -3.7037E-6 " pathEditMode="relative" rAng="0" ptsTypes="AA">
                                      <p:cBhvr>
                                        <p:cTn id="133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182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>
                      <p:stCondLst>
                        <p:cond delay="indefinite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63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75E-6 1.85185E-6 L 0.19961 1.85185E-6 " pathEditMode="relative" rAng="0" ptsTypes="AA">
                                      <p:cBhvr>
                                        <p:cTn id="145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974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6" fill="hold">
                      <p:stCondLst>
                        <p:cond delay="indefinite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4" dur="500" tmFilter="0,0; .5, 1; 1, 1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" fill="hold">
                      <p:stCondLst>
                        <p:cond delay="indefinite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  <p:bldP spid="6" grpId="0"/>
      <p:bldP spid="7" grpId="0"/>
      <p:bldP spid="7" grpId="1"/>
      <p:bldP spid="8" grpId="0"/>
      <p:bldP spid="9" grpId="1"/>
      <p:bldP spid="11" grpId="0"/>
      <p:bldP spid="11" grpId="1"/>
      <p:bldP spid="12" grpId="0"/>
      <p:bldP spid="13" grpId="0"/>
      <p:bldP spid="13" grpId="1"/>
      <p:bldP spid="14" grpId="0"/>
      <p:bldP spid="15" grpId="0"/>
      <p:bldP spid="20" grpId="0"/>
      <p:bldP spid="20" grpId="1"/>
      <p:bldP spid="21" grpId="0"/>
      <p:bldP spid="21" grpId="1"/>
      <p:bldP spid="22" grpId="0"/>
      <p:bldP spid="22" grpId="1"/>
      <p:bldP spid="23" grpId="0"/>
      <p:bldP spid="23" grpId="1"/>
      <p:bldP spid="24" grpId="0"/>
      <p:bldP spid="28" grpId="0"/>
      <p:bldP spid="28" grpId="1"/>
      <p:bldP spid="29" grpId="0"/>
      <p:bldP spid="29" grpId="1"/>
      <p:bldP spid="30" grpId="0"/>
      <p:bldP spid="31" grpId="0"/>
      <p:bldP spid="32" grpId="0" build="p"/>
      <p:bldP spid="35" grpId="0"/>
      <p:bldP spid="36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1223260"/>
            <a:ext cx="12192001" cy="4508927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7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endParaRPr lang="en-US" sz="287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3847861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GlowDiffused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0160"/>
            <a:ext cx="12192000" cy="686816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" y="-10160"/>
            <a:ext cx="12191999" cy="6863417"/>
          </a:xfrm>
          <a:prstGeom prst="rect">
            <a:avLst/>
          </a:prstGeom>
          <a:noFill/>
          <a:ln w="9525" cap="flat" cmpd="sng" algn="ctr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9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আজকের</a:t>
            </a:r>
            <a:r>
              <a:rPr lang="en-US" sz="9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9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পাঠে</a:t>
            </a:r>
            <a:r>
              <a:rPr lang="en-US" sz="9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9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সবাইকে</a:t>
            </a:r>
            <a:endParaRPr lang="en-US" sz="9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344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স্বাগতম</a:t>
            </a:r>
            <a:endParaRPr lang="en-US" sz="34400" b="1" dirty="0">
              <a:ln w="9525">
                <a:solidFill>
                  <a:schemeClr val="bg1"/>
                </a:solidFill>
                <a:prstDash val="solid"/>
              </a:ln>
              <a:solidFill>
                <a:srgbClr val="FF0000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26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83046" y="2548684"/>
            <a:ext cx="6040584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শব্দগুলোর</a:t>
            </a:r>
            <a:r>
              <a:rPr lang="en-US" sz="7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7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অর্থ</a:t>
            </a:r>
            <a:r>
              <a:rPr lang="en-US" sz="7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7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বলঃ</a:t>
            </a:r>
            <a:r>
              <a:rPr lang="en-US" sz="7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72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সংকল্প</a:t>
            </a:r>
            <a:r>
              <a:rPr lang="en-US" sz="72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72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দেশান্তর</a:t>
            </a:r>
            <a:r>
              <a:rPr lang="en-US" sz="72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72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বরণ</a:t>
            </a:r>
            <a:r>
              <a:rPr lang="en-US" sz="7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r>
              <a:rPr lang="en-US" sz="7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7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6273" y="498072"/>
            <a:ext cx="6523629" cy="1015663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6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একক</a:t>
            </a:r>
            <a:r>
              <a:rPr lang="en-US" sz="6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6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4028" y="115934"/>
            <a:ext cx="5487971" cy="5849069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25752243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 tmFilter="0,0; .5, 1; 1, 1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5610" y="1257838"/>
            <a:ext cx="4880566" cy="393827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4810" y="1257838"/>
            <a:ext cx="4648200" cy="393827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" name="TextBox 3"/>
          <p:cNvSpPr txBox="1"/>
          <p:nvPr/>
        </p:nvSpPr>
        <p:spPr>
          <a:xfrm>
            <a:off x="1026942" y="242175"/>
            <a:ext cx="9776068" cy="92333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দলীয়</a:t>
            </a:r>
            <a:r>
              <a:rPr lang="en-US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61979" y="5426946"/>
            <a:ext cx="11451830" cy="707886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যুক্তবর্ণ</a:t>
            </a:r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গুলো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দিয়ে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দুটি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শব্দএবং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সেগুলো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দিয়ে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বাক্য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তৈরি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করঃ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ন্ত</a:t>
            </a:r>
            <a:r>
              <a:rPr lang="en-US" sz="40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4000" b="1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ল্প</a:t>
            </a:r>
            <a:endParaRPr lang="en-US" sz="4000" b="1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738795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09600" y="145142"/>
            <a:ext cx="10861018" cy="1323439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8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বাড়ির</a:t>
            </a:r>
            <a:r>
              <a:rPr lang="en-US" sz="8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8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8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0129" y="1760421"/>
            <a:ext cx="6761871" cy="5024511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3762" y="1687354"/>
            <a:ext cx="5286375" cy="5170646"/>
          </a:xfrm>
          <a:prstGeom prst="rect">
            <a:avLst/>
          </a:prstGeom>
          <a:noFill/>
          <a:ln w="9525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wrap="square" rtlCol="0">
            <a:spAutoFit/>
          </a:bodyPr>
          <a:lstStyle/>
          <a:p>
            <a:pPr algn="just"/>
            <a:r>
              <a:rPr lang="en-US" sz="6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আগামীকাল</a:t>
            </a:r>
            <a:r>
              <a:rPr lang="en-US" sz="6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তোমরা</a:t>
            </a:r>
            <a:r>
              <a:rPr lang="en-US" sz="6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বাড়ি</a:t>
            </a:r>
            <a:r>
              <a:rPr lang="en-US" sz="6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থাকে</a:t>
            </a:r>
            <a:r>
              <a:rPr lang="en-US" sz="6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b="1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কবিতাংশটুকু</a:t>
            </a:r>
            <a:r>
              <a:rPr lang="en-US" sz="6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খাতায়</a:t>
            </a:r>
            <a:r>
              <a:rPr lang="en-US" sz="6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লিখে</a:t>
            </a:r>
            <a:r>
              <a:rPr lang="en-US" sz="6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আনবে</a:t>
            </a:r>
            <a:r>
              <a:rPr lang="en-US" sz="6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6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008077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63694" y="526266"/>
            <a:ext cx="1050877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সবাইকে</a:t>
            </a:r>
            <a:endParaRPr lang="en-US" sz="9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721756" y="326957"/>
            <a:ext cx="1141862" cy="6001643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h="25400" prst="softRound"/>
            </a:sp3d>
          </a:bodyPr>
          <a:lstStyle/>
          <a:p>
            <a:r>
              <a:rPr lang="en-US" sz="9600" b="1" dirty="0" err="1" smtClean="0">
                <a:solidFill>
                  <a:srgbClr val="7030A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  <a:reflection blurRad="6350" stA="50000" endA="300" endPos="50000" dist="60007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ধন্যবাদ</a:t>
            </a:r>
            <a:endParaRPr lang="en-US" sz="9600" b="1" dirty="0">
              <a:solidFill>
                <a:srgbClr val="7030A0"/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  <a:outerShdw blurRad="50800" dist="38100" dir="16200000" rotWithShape="0">
                  <a:prstClr val="black">
                    <a:alpha val="40000"/>
                  </a:prstClr>
                </a:outerShdw>
                <a:reflection blurRad="6350" stA="50000" endA="300" endPos="50000" dist="60007" dir="5400000" sy="-100000" algn="bl" rotWithShape="0"/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4669" y="0"/>
            <a:ext cx="6655558" cy="66555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371541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  <p:sndAc>
          <p:stSnd>
            <p:snd r:embed="rId2" name="applause.wav"/>
          </p:stSnd>
        </p:sndAc>
      </p:transition>
    </mc:Choice>
    <mc:Fallback>
      <p:transition spd="slow">
        <p:fade/>
        <p:sndAc>
          <p:stSnd>
            <p:snd r:embed="rId2" name="applause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own Ribbon 1"/>
          <p:cNvSpPr/>
          <p:nvPr/>
        </p:nvSpPr>
        <p:spPr>
          <a:xfrm>
            <a:off x="0" y="-1"/>
            <a:ext cx="12282986" cy="1815153"/>
          </a:xfrm>
          <a:prstGeom prst="ribbon">
            <a:avLst>
              <a:gd name="adj1" fmla="val 6595"/>
              <a:gd name="adj2" fmla="val 50000"/>
            </a:avLst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b="1" dirty="0" err="1" smtClean="0">
                <a:ln w="9525">
                  <a:solidFill>
                    <a:srgbClr val="7030A0"/>
                  </a:solidFill>
                  <a:prstDash val="solid"/>
                </a:ln>
                <a:solidFill>
                  <a:schemeClr val="bg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r>
              <a:rPr lang="en-US" sz="8000" b="1" dirty="0" smtClean="0">
                <a:ln w="9525">
                  <a:solidFill>
                    <a:srgbClr val="7030A0"/>
                  </a:solidFill>
                  <a:prstDash val="solid"/>
                </a:ln>
                <a:solidFill>
                  <a:schemeClr val="bg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8000" b="1" dirty="0" err="1" smtClean="0">
                <a:ln w="9525">
                  <a:solidFill>
                    <a:srgbClr val="7030A0"/>
                  </a:solidFill>
                  <a:prstDash val="solid"/>
                </a:ln>
                <a:solidFill>
                  <a:schemeClr val="bg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sz="8000" b="1" dirty="0">
              <a:ln w="9525">
                <a:solidFill>
                  <a:srgbClr val="7030A0"/>
                </a:solidFill>
                <a:prstDash val="solid"/>
              </a:ln>
              <a:solidFill>
                <a:schemeClr val="bg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Folded Corner 4"/>
          <p:cNvSpPr/>
          <p:nvPr/>
        </p:nvSpPr>
        <p:spPr>
          <a:xfrm>
            <a:off x="4694830" y="1961547"/>
            <a:ext cx="7497170" cy="4807426"/>
          </a:xfrm>
          <a:prstGeom prst="foldedCorner">
            <a:avLst/>
          </a:prstGeom>
          <a:ln w="76200">
            <a:solidFill>
              <a:srgbClr val="0190BA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7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আরফাতুল</a:t>
            </a:r>
            <a:r>
              <a:rPr lang="en-US" sz="7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7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কাইছার</a:t>
            </a:r>
            <a:endParaRPr lang="en-US" sz="7200" b="1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সহকারী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endParaRPr lang="en-US" sz="36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4400" b="1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সেনেরহাট</a:t>
            </a:r>
            <a:r>
              <a:rPr lang="en-US" sz="4400" b="1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সরকারি</a:t>
            </a:r>
            <a:r>
              <a:rPr lang="en-US" sz="4400" b="1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প্রাথমিক</a:t>
            </a:r>
            <a:r>
              <a:rPr lang="en-US" sz="4400" b="1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বিদ্যালয়</a:t>
            </a:r>
            <a:endParaRPr lang="en-US" sz="4400" b="1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লোহাগাড়া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চট্টগ্রাম</a:t>
            </a:r>
            <a:endParaRPr lang="en-US" sz="3600" b="1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মোবাইলঃ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smtClean="0">
                <a:solidFill>
                  <a:srgbClr val="E11FB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০১৮৫৬৬৩৩৭৮৪</a:t>
            </a:r>
          </a:p>
          <a:p>
            <a:pPr algn="ctr"/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E-mail: 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makaiasar94@gmail.com</a:t>
            </a:r>
            <a:endParaRPr lang="en-US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050575"/>
            <a:ext cx="4408227" cy="4687692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287916914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10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0" y="0"/>
            <a:ext cx="12192000" cy="156966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9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9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sz="9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-1" y="1790700"/>
            <a:ext cx="12075885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বিষয়ঃ</a:t>
            </a:r>
            <a:r>
              <a:rPr lang="en-US" sz="6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বাংলা</a:t>
            </a:r>
            <a:endParaRPr lang="en-US" sz="6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6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শ্রেণিঃ</a:t>
            </a:r>
            <a:r>
              <a:rPr lang="en-US" sz="6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পঞ্চম</a:t>
            </a:r>
            <a:endParaRPr lang="en-US" sz="6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6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পাঠঃ</a:t>
            </a:r>
            <a:r>
              <a:rPr lang="en-US" sz="6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সংকল্প</a:t>
            </a:r>
            <a:endParaRPr lang="en-US" sz="60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6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পাঠ্যাংশঃ</a:t>
            </a:r>
            <a:r>
              <a:rPr lang="en-US" sz="6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থাকব</a:t>
            </a:r>
            <a:r>
              <a:rPr lang="en-US" sz="60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নাকো</a:t>
            </a:r>
            <a:r>
              <a:rPr lang="en-US" sz="60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……… </a:t>
            </a:r>
            <a:r>
              <a:rPr lang="en-US" sz="6000" b="1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যন্ত্রণাকে</a:t>
            </a:r>
            <a:endParaRPr lang="en-US" sz="60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6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সময়ঃ</a:t>
            </a:r>
            <a:r>
              <a:rPr lang="en-US" sz="6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৩৫ </a:t>
            </a:r>
            <a:r>
              <a:rPr lang="en-US" sz="6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মিনিট</a:t>
            </a:r>
            <a:r>
              <a:rPr lang="en-US" sz="6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,		</a:t>
            </a:r>
            <a:r>
              <a:rPr lang="en-US" sz="6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তারিখঃ</a:t>
            </a:r>
            <a:r>
              <a:rPr lang="en-US" sz="6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………</a:t>
            </a:r>
            <a:endParaRPr lang="en-US" sz="6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769" t="1970" r="2126" b="3620"/>
          <a:stretch/>
        </p:blipFill>
        <p:spPr>
          <a:xfrm>
            <a:off x="-1156643" y="8122312"/>
            <a:ext cx="9062114" cy="58548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66627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0"/>
                            </p:stCondLst>
                            <p:childTnLst>
                              <p:par>
                                <p:cTn id="23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500"/>
                            </p:stCondLst>
                            <p:childTnLst>
                              <p:par>
                                <p:cTn id="29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4500"/>
                            </p:stCondLst>
                            <p:childTnLst>
                              <p:par>
                                <p:cTn id="3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-30207"/>
            <a:ext cx="12191999" cy="707886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000" b="1" u="sng" spc="3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শিখনফল</a:t>
            </a:r>
            <a:endParaRPr lang="en-US" sz="4000" b="1" u="sng" spc="3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6434" y="1703412"/>
            <a:ext cx="12023678" cy="1200329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শোনাঃ</a:t>
            </a:r>
            <a:endParaRPr lang="en-US" sz="3600" b="1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১.২.১		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উচ্চারিত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পঠিত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বাক্য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কথা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মনোযোগ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সহকারে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শুনবে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	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6434" y="2998372"/>
            <a:ext cx="12023678" cy="2308324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বলাঃ</a:t>
            </a:r>
            <a:endParaRPr lang="en-US" sz="3600" b="1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১.১.১		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যুক্তবর্ণ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সহযোগে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তৈরি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শব্দ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স্পষ্ট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শুদ্ধভাবে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বলতে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  <a:p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১.১.২		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যুক্তবর্ণ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সহযোগে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তৈরি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বাক্য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স্পষ্ট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শুদ্ধভাবে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বলতে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২.১.১		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প্রমিত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উচ্চারণে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ছন্দ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বজায়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রেখে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কবিতা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আবৃত্তি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6434" y="5401327"/>
            <a:ext cx="12023678" cy="1200329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পড়াঃ</a:t>
            </a:r>
            <a:endParaRPr lang="en-US" sz="3600" b="1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২.২.২		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পাঠ্য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বইয়ের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কবিতা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সাবলীলভাবে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আবৃত্তি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420204" y="811731"/>
            <a:ext cx="5563738" cy="707886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4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এই</a:t>
            </a:r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শেষে</a:t>
            </a:r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শিক্ষার্থীরা</a:t>
            </a:r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…… </a:t>
            </a:r>
            <a:endParaRPr 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3116151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3250">
        <p15:prstTrans prst="origami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 tmFilter="0,0; .5, 1; 1, 1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600"/>
                            </p:stCondLst>
                            <p:childTnLst>
                              <p:par>
                                <p:cTn id="2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100"/>
                            </p:stCondLst>
                            <p:childTnLst>
                              <p:par>
                                <p:cTn id="2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600"/>
                            </p:stCondLst>
                            <p:childTnLst>
                              <p:par>
                                <p:cTn id="3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100"/>
                            </p:stCondLst>
                            <p:childTnLst>
                              <p:par>
                                <p:cTn id="3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600"/>
                            </p:stCondLst>
                            <p:childTnLst>
                              <p:par>
                                <p:cTn id="4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100"/>
                            </p:stCondLst>
                            <p:childTnLst>
                              <p:par>
                                <p:cTn id="4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4600"/>
                            </p:stCondLst>
                            <p:childTnLst>
                              <p:par>
                                <p:cTn id="5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100"/>
                            </p:stCondLst>
                            <p:childTnLst>
                              <p:par>
                                <p:cTn id="5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5600"/>
                            </p:stCondLst>
                            <p:childTnLst>
                              <p:par>
                                <p:cTn id="6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6100"/>
                            </p:stCondLst>
                            <p:childTnLst>
                              <p:par>
                                <p:cTn id="6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6600"/>
                            </p:stCondLst>
                            <p:childTnLst>
                              <p:par>
                                <p:cTn id="7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uiExpand="1" build="p" animBg="1"/>
      <p:bldP spid="4" grpId="0" build="p" animBg="1"/>
      <p:bldP spid="5" grpId="0" build="p" animBg="1"/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800668"/>
            <a:ext cx="12192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এসো</a:t>
            </a:r>
            <a:r>
              <a:rPr lang="en-US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আমরা</a:t>
            </a:r>
            <a:r>
              <a:rPr lang="en-US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ভিডিও</a:t>
            </a:r>
            <a:r>
              <a:rPr lang="en-US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দেখি</a:t>
            </a:r>
            <a:r>
              <a:rPr lang="en-US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…………………।</a:t>
            </a:r>
            <a:endParaRPr lang="en-US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aphicFrame>
        <p:nvGraphicFramePr>
          <p:cNvPr id="3" name="Object 2">
            <a:hlinkClick r:id="" action="ppaction://ole?verb=0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24909516"/>
              </p:ext>
            </p:extLst>
          </p:nvPr>
        </p:nvGraphicFramePr>
        <p:xfrm>
          <a:off x="3865349" y="3730056"/>
          <a:ext cx="2719388" cy="488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7" name="Packager Shell Object" showAsIcon="1" r:id="rId3" imgW="2719800" imgH="488520" progId="Package">
                  <p:embed/>
                </p:oleObj>
              </mc:Choice>
              <mc:Fallback>
                <p:oleObj name="Packager Shell Object" showAsIcon="1" r:id="rId3" imgW="2719800" imgH="488520" progId="Package">
                  <p:embed/>
                  <p:pic>
                    <p:nvPicPr>
                      <p:cNvPr id="2" name="Object 1">
                        <a:hlinkClick r:id="" action="ppaction://ole?verb=0"/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865349" y="3730056"/>
                        <a:ext cx="2719388" cy="4889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13528553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12191999" cy="156966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9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ভিডিওতে</a:t>
            </a:r>
            <a:r>
              <a:rPr lang="en-US" sz="9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9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তোমরা</a:t>
            </a:r>
            <a:r>
              <a:rPr lang="en-US" sz="9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9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9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9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দেখলে</a:t>
            </a:r>
            <a:r>
              <a:rPr lang="en-US" sz="9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9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" y="3547743"/>
            <a:ext cx="12191999" cy="1323439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8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sz="8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8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দ্বারা</a:t>
            </a:r>
            <a:r>
              <a:rPr lang="en-US" sz="8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8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তোমরা</a:t>
            </a:r>
            <a:r>
              <a:rPr lang="en-US" sz="8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8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8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8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বুঝতে</a:t>
            </a:r>
            <a:r>
              <a:rPr lang="en-US" sz="8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8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পারলে</a:t>
            </a:r>
            <a:r>
              <a:rPr lang="en-US" sz="8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8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" y="1788700"/>
            <a:ext cx="12191999" cy="1323439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8000" b="1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80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8000" b="1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উড়োজাহাজ</a:t>
            </a:r>
            <a:r>
              <a:rPr lang="en-US" sz="80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8000" b="1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উড়ে</a:t>
            </a:r>
            <a:r>
              <a:rPr lang="en-US" sz="80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8000" b="1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যাওয়ার</a:t>
            </a:r>
            <a:r>
              <a:rPr lang="en-US" sz="80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8000" b="1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দৃশ্য</a:t>
            </a:r>
            <a:r>
              <a:rPr lang="en-US" sz="80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8000" b="1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-27704" y="5185756"/>
            <a:ext cx="12219704" cy="1323439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8000" b="1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</a:t>
            </a:r>
            <a:r>
              <a:rPr lang="en-US" sz="80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8000" b="1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দেশ</a:t>
            </a:r>
            <a:r>
              <a:rPr lang="en-US" sz="80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8000" b="1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sz="80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8000" b="1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অন্যদেশে</a:t>
            </a:r>
            <a:r>
              <a:rPr lang="en-US" sz="80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8000" b="1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যাওয়া</a:t>
            </a:r>
            <a:r>
              <a:rPr lang="en-US" sz="80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8000" b="1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83754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82291" y="742859"/>
            <a:ext cx="11306435" cy="563231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n-US" sz="7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মানুষের</a:t>
            </a:r>
            <a:r>
              <a:rPr lang="en-US" sz="7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7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এই</a:t>
            </a:r>
            <a:r>
              <a:rPr lang="en-US" sz="7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7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যে</a:t>
            </a:r>
            <a:r>
              <a:rPr lang="en-US" sz="7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7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অসীম</a:t>
            </a:r>
            <a:r>
              <a:rPr lang="en-US" sz="7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7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বিশ্বকে</a:t>
            </a:r>
            <a:r>
              <a:rPr lang="en-US" sz="7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7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জানা</a:t>
            </a:r>
            <a:r>
              <a:rPr lang="en-US" sz="7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7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দেখার</a:t>
            </a:r>
            <a:r>
              <a:rPr lang="en-US" sz="7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7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অদম্য</a:t>
            </a:r>
            <a:r>
              <a:rPr lang="en-US" sz="7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7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কৌতুহল</a:t>
            </a:r>
            <a:r>
              <a:rPr lang="en-US" sz="7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7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সে</a:t>
            </a:r>
            <a:r>
              <a:rPr lang="en-US" sz="7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7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সম্পর্কেই</a:t>
            </a:r>
            <a:r>
              <a:rPr lang="en-US" sz="7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7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আমরা</a:t>
            </a:r>
            <a:r>
              <a:rPr lang="en-US" sz="7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7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আজ</a:t>
            </a:r>
            <a:r>
              <a:rPr lang="en-US" sz="7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7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আমাদের</a:t>
            </a:r>
            <a:r>
              <a:rPr lang="en-US" sz="7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7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জাতীয়</a:t>
            </a:r>
            <a:r>
              <a:rPr lang="en-US" sz="7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7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কবি</a:t>
            </a:r>
            <a:r>
              <a:rPr lang="en-US" sz="7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7200" b="1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কাজী</a:t>
            </a:r>
            <a:r>
              <a:rPr lang="en-US" sz="72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7200" b="1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নজরুল</a:t>
            </a:r>
            <a:r>
              <a:rPr lang="en-US" sz="72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7200" b="1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ইসলামের</a:t>
            </a:r>
            <a:r>
              <a:rPr lang="en-US" sz="7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7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লেখা</a:t>
            </a:r>
            <a:r>
              <a:rPr lang="en-US" sz="7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7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7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7200" b="1" u="sng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কবিতা</a:t>
            </a:r>
            <a:r>
              <a:rPr lang="en-US" sz="7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7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পড়ব</a:t>
            </a:r>
            <a:r>
              <a:rPr lang="en-US" sz="7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……।</a:t>
            </a:r>
            <a:endParaRPr lang="en-US" sz="7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329390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08966" y="210781"/>
            <a:ext cx="8952932" cy="132343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8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8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8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ঘোষনা</a:t>
            </a:r>
            <a:endParaRPr lang="en-US" sz="8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04911" y="2222622"/>
            <a:ext cx="10944666" cy="2646878"/>
          </a:xfrm>
          <a:prstGeom prst="rect">
            <a:avLst/>
          </a:prstGeom>
          <a:ln>
            <a:noFill/>
          </a:ln>
          <a:effectLst>
            <a:glow rad="228600">
              <a:schemeClr val="accent2">
                <a:satMod val="175000"/>
                <a:alpha val="40000"/>
              </a:schemeClr>
            </a:glow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96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আজকের</a:t>
            </a:r>
            <a:r>
              <a:rPr lang="en-US" sz="9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96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পাঠঃ</a:t>
            </a:r>
            <a:r>
              <a:rPr lang="en-US" sz="9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66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সংকল্প</a:t>
            </a:r>
            <a:endParaRPr lang="en-US" sz="166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04911" y="4922865"/>
            <a:ext cx="10944666" cy="1015663"/>
          </a:xfrm>
          <a:prstGeom prst="rect">
            <a:avLst/>
          </a:prstGeom>
          <a:ln>
            <a:noFill/>
          </a:ln>
          <a:effectLst>
            <a:glow rad="228600">
              <a:schemeClr val="accent2">
                <a:satMod val="175000"/>
                <a:alpha val="40000"/>
              </a:schemeClr>
            </a:glow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60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পাঠ্যাংশঃ</a:t>
            </a:r>
            <a:r>
              <a:rPr lang="en-US" sz="6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থাকব</a:t>
            </a:r>
            <a:r>
              <a:rPr lang="en-US" sz="6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না</a:t>
            </a:r>
            <a:r>
              <a:rPr lang="en-US" sz="6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কো</a:t>
            </a:r>
            <a:r>
              <a:rPr lang="en-US" sz="6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……</a:t>
            </a:r>
            <a:r>
              <a:rPr lang="en-US" sz="60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যন্ত্রণাকে</a:t>
            </a:r>
            <a:r>
              <a:rPr lang="en-US" sz="6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sz="80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9939590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2007-2010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>
          <a:defRPr sz="6000" dirty="0">
            <a:latin typeface="NikoshBAN" panose="02000000000000000000" pitchFamily="2" charset="0"/>
            <a:cs typeface="NikoshBAN" panose="02000000000000000000" pitchFamily="2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AE6F2518-B084-4896-AF52-66CC2144AA26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1081</TotalTime>
  <Words>303</Words>
  <Application>Microsoft Office PowerPoint</Application>
  <PresentationFormat>Widescreen</PresentationFormat>
  <Paragraphs>104</Paragraphs>
  <Slides>23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30" baseType="lpstr">
      <vt:lpstr>Arial</vt:lpstr>
      <vt:lpstr>Calibri</vt:lpstr>
      <vt:lpstr>Calibri Light</vt:lpstr>
      <vt:lpstr>NikoshBAN</vt:lpstr>
      <vt:lpstr>Times New Roman</vt:lpstr>
      <vt:lpstr>Office Theme</vt:lpstr>
      <vt:lpstr>Package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</dc:creator>
  <cp:lastModifiedBy>Microsoft</cp:lastModifiedBy>
  <cp:revision>147</cp:revision>
  <dcterms:created xsi:type="dcterms:W3CDTF">2020-07-01T10:50:56Z</dcterms:created>
  <dcterms:modified xsi:type="dcterms:W3CDTF">2020-07-05T07:17:34Z</dcterms:modified>
</cp:coreProperties>
</file>