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9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Document1.docx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839200" cy="63246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838200"/>
            <a:ext cx="2603598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jxq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505200"/>
            <a:ext cx="5847242" cy="156966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64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j¤^v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LyuwU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†f‡½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wM‡q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m¤ú~Y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© 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wew”Qbœ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f‚wgi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‡_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KvY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Drcbœ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&amp;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LyuwUwUi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fv½v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‰`N¨©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362200" y="762000"/>
            <a:ext cx="3733800" cy="12954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5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" y="3200400"/>
            <a:ext cx="7543800" cy="1815882"/>
            <a:chOff x="914400" y="3200400"/>
            <a:chExt cx="7543800" cy="1815882"/>
          </a:xfrm>
        </p:grpSpPr>
        <p:sp>
          <p:nvSpPr>
            <p:cNvPr id="4" name="TextBox 3"/>
            <p:cNvSpPr txBox="1"/>
            <p:nvPr/>
          </p:nvSpPr>
          <p:spPr>
            <a:xfrm>
              <a:off x="914400" y="3200400"/>
              <a:ext cx="7543800" cy="181588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GKwU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MvQ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S‡o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Ggbfv‡e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†f‡½ †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Mj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†h, fv½v 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Ask `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Ûvqgvb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As‡ki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mv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‡_ 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   ‡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KvY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K‡i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Mv‡Qi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Mvov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†_‡K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12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wgUvi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`~‡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gvwU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¯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úk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©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K‡i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|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m¤ú~Y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©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MvQwUi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‰`N¨©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wbY©q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Ki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| </a:t>
              </a:r>
            </a:p>
            <a:p>
              <a:endParaRPr lang="en-US" sz="2800" dirty="0" smtClean="0">
                <a:latin typeface="SutonnyMJ" pitchFamily="2" charset="0"/>
                <a:cs typeface="SutonnyMJ" pitchFamily="2" charset="0"/>
              </a:endParaRPr>
            </a:p>
          </p:txBody>
        </p:sp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3810000"/>
              <a:ext cx="304800" cy="304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360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4867" y="530266"/>
            <a:ext cx="2815321" cy="26067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শ্রে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w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ন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 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 ও উচ্চতা 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81400" y="609600"/>
            <a:ext cx="21431" cy="564356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8600" y="600075"/>
            <a:ext cx="4739641" cy="21852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নামঃমোঃ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জামাল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মিয়া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পদবিঃ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সহকারি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শিক্ষক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গণিত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</a:p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বিদ্যালয়ঃ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পশ্চিম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করুনা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মাধ্যমিক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বিদ্যালয়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বেতাগী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বরগুনা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60" y="3386138"/>
            <a:ext cx="1678781" cy="28575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14" name="Picture 13" descr="71644333_2414219162170286_404090510267488665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34000" y="2880361"/>
            <a:ext cx="3200400" cy="3900668"/>
          </a:xfrm>
          <a:prstGeom prst="ellipse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5410200" y="685800"/>
            <a:ext cx="2545080" cy="5943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শিক্ষক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পরিচিতি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6923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14400" y="457200"/>
            <a:ext cx="7696200" cy="6172200"/>
            <a:chOff x="914400" y="457200"/>
            <a:chExt cx="7696200" cy="6172200"/>
          </a:xfrm>
        </p:grpSpPr>
        <p:grpSp>
          <p:nvGrpSpPr>
            <p:cNvPr id="3" name="Group 2"/>
            <p:cNvGrpSpPr/>
            <p:nvPr/>
          </p:nvGrpSpPr>
          <p:grpSpPr>
            <a:xfrm>
              <a:off x="914400" y="457200"/>
              <a:ext cx="7696200" cy="6172200"/>
              <a:chOff x="2183394" y="2441836"/>
              <a:chExt cx="5029200" cy="4131610"/>
            </a:xfrm>
          </p:grpSpPr>
          <p:grpSp>
            <p:nvGrpSpPr>
              <p:cNvPr id="4" name="Group 10"/>
              <p:cNvGrpSpPr/>
              <p:nvPr/>
            </p:nvGrpSpPr>
            <p:grpSpPr>
              <a:xfrm>
                <a:off x="2183394" y="2441836"/>
                <a:ext cx="5029200" cy="4131610"/>
                <a:chOff x="2183394" y="2590800"/>
                <a:chExt cx="5029200" cy="4131610"/>
              </a:xfrm>
            </p:grpSpPr>
            <p:pic>
              <p:nvPicPr>
                <p:cNvPr id="7" name="Picture 6" descr="Neues_zusaetzliches_Buerogebaeude_TUeV_Rheinland_Konzernzentrale_Koel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2183394" y="2590800"/>
                  <a:ext cx="5029200" cy="3771900"/>
                </a:xfrm>
                <a:prstGeom prst="rect">
                  <a:avLst/>
                </a:prstGeom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4129460" y="5861579"/>
                  <a:ext cx="1970052" cy="860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50</a:t>
                  </a:r>
                  <a:r>
                    <a:rPr lang="bn-BD" sz="4000" dirty="0" smtClean="0">
                      <a:latin typeface="NikoshBAN" pitchFamily="2" charset="0"/>
                      <a:cs typeface="NikoshBAN" pitchFamily="2" charset="0"/>
                    </a:rPr>
                    <a:t> মিটার </a:t>
                  </a:r>
                  <a:endParaRPr lang="en-US" sz="4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cxnSp>
            <p:nvCxnSpPr>
              <p:cNvPr id="5" name="Straight Connector 4"/>
              <p:cNvCxnSpPr/>
              <p:nvPr/>
            </p:nvCxnSpPr>
            <p:spPr>
              <a:xfrm flipH="1">
                <a:off x="3543300" y="5715000"/>
                <a:ext cx="20574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H="1">
                <a:off x="3543300" y="3048000"/>
                <a:ext cx="2095500" cy="26670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3733800" y="449580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30</a:t>
              </a:r>
              <a:endParaRPr lang="en-US" sz="4000" dirty="0"/>
            </a:p>
          </p:txBody>
        </p:sp>
        <p:sp>
          <p:nvSpPr>
            <p:cNvPr id="13" name="Arc 12"/>
            <p:cNvSpPr/>
            <p:nvPr/>
          </p:nvSpPr>
          <p:spPr>
            <a:xfrm>
              <a:off x="3200400" y="4800600"/>
              <a:ext cx="533400" cy="990600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17231327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83439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7200" y="990600"/>
            <a:ext cx="7848600" cy="4191000"/>
            <a:chOff x="457200" y="990600"/>
            <a:chExt cx="7848600" cy="4191000"/>
          </a:xfrm>
        </p:grpSpPr>
        <p:pic>
          <p:nvPicPr>
            <p:cNvPr id="5" name="Picture 4" descr="20200529_18272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5800" y="1066800"/>
              <a:ext cx="3810000" cy="3810000"/>
            </a:xfrm>
            <a:prstGeom prst="rect">
              <a:avLst/>
            </a:prstGeom>
          </p:spPr>
        </p:pic>
        <p:pic>
          <p:nvPicPr>
            <p:cNvPr id="6" name="Picture 5" descr="inde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990600"/>
              <a:ext cx="4191000" cy="41910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295400" y="5638800"/>
            <a:ext cx="610135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পাঠ</a:t>
            </a:r>
            <a:r>
              <a:rPr lang="en-US" sz="4400" dirty="0" smtClean="0"/>
              <a:t> </a:t>
            </a:r>
            <a:r>
              <a:rPr lang="en-US" sz="4400" dirty="0" err="1" smtClean="0"/>
              <a:t>শিরোনামঃদূরত্ব</a:t>
            </a:r>
            <a:r>
              <a:rPr lang="en-US" sz="4400" dirty="0" smtClean="0"/>
              <a:t> ও </a:t>
            </a:r>
            <a:r>
              <a:rPr lang="en-US" sz="4400" dirty="0" err="1" smtClean="0"/>
              <a:t>উচ্চতা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81000"/>
            <a:ext cx="3004349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এসো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চিত্রগুলো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দেখি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2175852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wkLYdj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2286000"/>
            <a:ext cx="4569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**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`~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¡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D”PZv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jvf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81936" y="2971800"/>
            <a:ext cx="5628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**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wÎ‡KvYwgwZi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`~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¡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D”PZv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welqK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MvwYwZK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gm¨v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267200"/>
            <a:ext cx="6514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**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wÎ‡KvYwgwZi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-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Kj‡g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D”PZv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welqK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wewfbœ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emÍyi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cwigvc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724400" y="685800"/>
            <a:ext cx="4236487" cy="5431807"/>
            <a:chOff x="685800" y="609600"/>
            <a:chExt cx="4236487" cy="54318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609600"/>
              <a:ext cx="4236487" cy="2881952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92713" y="2667000"/>
              <a:ext cx="3931687" cy="3374406"/>
              <a:chOff x="4155744" y="2927132"/>
              <a:chExt cx="3931687" cy="387627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155744" y="3050558"/>
                <a:ext cx="3931687" cy="3088540"/>
                <a:chOff x="4602713" y="3050558"/>
                <a:chExt cx="3931687" cy="3088540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6487240" y="3050558"/>
                  <a:ext cx="0" cy="3088540"/>
                </a:xfrm>
                <a:prstGeom prst="line">
                  <a:avLst/>
                </a:prstGeom>
                <a:ln w="571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602713" y="6139098"/>
                  <a:ext cx="3931687" cy="0"/>
                </a:xfrm>
                <a:prstGeom prst="line">
                  <a:avLst/>
                </a:prstGeom>
                <a:ln w="571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5629701" y="6218632"/>
                <a:ext cx="76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:endParaRPr lang="en-US" sz="32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5204816" y="3739644"/>
                <a:ext cx="220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endParaRPr lang="en-US" sz="32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52400" y="2209800"/>
            <a:ext cx="1705916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114800"/>
            <a:ext cx="2811988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**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wP‡Îi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wÎ‡KvYwgwZK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AbycvZ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000" y="0"/>
            <a:ext cx="8343275" cy="5638800"/>
            <a:chOff x="990600" y="0"/>
            <a:chExt cx="7733675" cy="6858000"/>
          </a:xfrm>
        </p:grpSpPr>
        <p:sp>
          <p:nvSpPr>
            <p:cNvPr id="8" name="Right Brace 7"/>
            <p:cNvSpPr/>
            <p:nvPr/>
          </p:nvSpPr>
          <p:spPr>
            <a:xfrm>
              <a:off x="7696200" y="609600"/>
              <a:ext cx="457200" cy="57912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90600" y="0"/>
              <a:ext cx="7733675" cy="6858000"/>
              <a:chOff x="990600" y="0"/>
              <a:chExt cx="7733675" cy="68580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990600" y="0"/>
                <a:ext cx="7733675" cy="6553200"/>
                <a:chOff x="990600" y="0"/>
                <a:chExt cx="7733675" cy="65532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990600" y="0"/>
                  <a:ext cx="6867525" cy="6553200"/>
                  <a:chOff x="990600" y="0"/>
                  <a:chExt cx="6867525" cy="6553200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990600" y="609600"/>
                    <a:ext cx="3657600" cy="5715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02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4876800" y="0"/>
                    <a:ext cx="2981325" cy="6553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8001000" y="2971800"/>
                  <a:ext cx="723275" cy="36933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21 </a:t>
                  </a:r>
                  <a:r>
                    <a:rPr lang="en-US" dirty="0" err="1" smtClean="0"/>
                    <a:t>মি</a:t>
                  </a:r>
                  <a:r>
                    <a:rPr lang="en-US" dirty="0" smtClean="0"/>
                    <a:t>.</a:t>
                  </a:r>
                  <a:endParaRPr lang="en-US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828800" y="5715000"/>
                <a:ext cx="1219200" cy="1143000"/>
                <a:chOff x="1905000" y="5715000"/>
                <a:chExt cx="1219200" cy="114300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2057400" y="6248400"/>
                  <a:ext cx="1066800" cy="45719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Arc 10"/>
                <p:cNvSpPr/>
                <p:nvPr/>
              </p:nvSpPr>
              <p:spPr>
                <a:xfrm>
                  <a:off x="1905000" y="5715000"/>
                  <a:ext cx="381000" cy="1143000"/>
                </a:xfrm>
                <a:prstGeom prst="arc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286000" y="57150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60</a:t>
                  </a:r>
                  <a:endParaRPr lang="en-US" dirty="0"/>
                </a:p>
              </p:txBody>
            </p:sp>
          </p:grpSp>
        </p:grpSp>
      </p:grpSp>
      <p:grpSp>
        <p:nvGrpSpPr>
          <p:cNvPr id="23" name="Group 22"/>
          <p:cNvGrpSpPr/>
          <p:nvPr/>
        </p:nvGrpSpPr>
        <p:grpSpPr>
          <a:xfrm>
            <a:off x="838200" y="5486400"/>
            <a:ext cx="7995994" cy="978932"/>
            <a:chOff x="838200" y="5486400"/>
            <a:chExt cx="7995994" cy="978932"/>
          </a:xfrm>
        </p:grpSpPr>
        <p:grpSp>
          <p:nvGrpSpPr>
            <p:cNvPr id="21" name="Group 20"/>
            <p:cNvGrpSpPr/>
            <p:nvPr/>
          </p:nvGrpSpPr>
          <p:grpSpPr>
            <a:xfrm>
              <a:off x="838200" y="5486400"/>
              <a:ext cx="7995994" cy="533400"/>
              <a:chOff x="838200" y="5867400"/>
              <a:chExt cx="7995994" cy="6096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838200" y="5867400"/>
                <a:ext cx="6858000" cy="609600"/>
                <a:chOff x="1600200" y="5886450"/>
                <a:chExt cx="6054863" cy="457200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1600200" y="5943600"/>
                  <a:ext cx="60548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** 21 </a:t>
                  </a:r>
                  <a:r>
                    <a:rPr lang="en-US" dirty="0" err="1" smtClean="0"/>
                    <a:t>মি</a:t>
                  </a:r>
                  <a:r>
                    <a:rPr lang="en-US" dirty="0" smtClean="0"/>
                    <a:t>. </a:t>
                  </a:r>
                  <a:r>
                    <a:rPr lang="en-US" dirty="0" err="1" smtClean="0"/>
                    <a:t>লম্বা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একটি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গাছ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ভেঙ্গে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গিয়ে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সম্পূণ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বিচ্ছিন্ন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না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হয়ে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ভূমির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সাথে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pic>
              <p:nvPicPr>
                <p:cNvPr id="18" name="Picture 1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47748" y="5886450"/>
                  <a:ext cx="228600" cy="4572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0" name="TextBox 19"/>
              <p:cNvSpPr txBox="1"/>
              <p:nvPr/>
            </p:nvSpPr>
            <p:spPr>
              <a:xfrm>
                <a:off x="7086600" y="5943600"/>
                <a:ext cx="17475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কোণ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উৎপন্ন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করে</a:t>
                </a:r>
                <a:r>
                  <a:rPr lang="en-US" dirty="0" smtClean="0"/>
                  <a:t>।</a:t>
                </a:r>
                <a:endParaRPr lang="en-US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143000" y="6096000"/>
              <a:ext cx="3209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গাছটির</a:t>
              </a:r>
              <a:r>
                <a:rPr lang="en-US" dirty="0" smtClean="0"/>
                <a:t> </a:t>
              </a:r>
              <a:r>
                <a:rPr lang="en-US" dirty="0" err="1" smtClean="0"/>
                <a:t>ভাঙ্গা</a:t>
              </a:r>
              <a:r>
                <a:rPr lang="en-US" dirty="0" smtClean="0"/>
                <a:t> </a:t>
              </a:r>
              <a:r>
                <a:rPr lang="en-US" dirty="0" err="1" smtClean="0"/>
                <a:t>অংশের</a:t>
              </a:r>
              <a:r>
                <a:rPr lang="en-US" dirty="0" smtClean="0"/>
                <a:t> </a:t>
              </a:r>
              <a:r>
                <a:rPr lang="en-US" dirty="0" err="1" smtClean="0"/>
                <a:t>দৈ</a:t>
              </a:r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N</a:t>
              </a:r>
              <a:r>
                <a:rPr lang="en-US" dirty="0" smtClean="0">
                  <a:latin typeface="SutonnyMJ" pitchFamily="2" charset="0"/>
                  <a:cs typeface="SutonnyMJ" pitchFamily="2" charset="0"/>
                </a:rPr>
                <a:t>¨© </a:t>
              </a:r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wbY©q</a:t>
              </a:r>
              <a:r>
                <a:rPr lang="en-US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Ki</a:t>
              </a:r>
              <a:r>
                <a:rPr lang="en-US" dirty="0" smtClean="0">
                  <a:latin typeface="SutonnyMJ" pitchFamily="2" charset="0"/>
                  <a:cs typeface="SutonnyMJ" pitchFamily="2" charset="0"/>
                </a:rPr>
                <a:t>|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066800"/>
            <a:ext cx="150554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সমাধান</a:t>
            </a:r>
            <a:endParaRPr lang="en-US" sz="36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58000" y="18288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76800" y="44958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34200" y="4419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0" y="152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0" y="457200"/>
            <a:ext cx="3314075" cy="4724400"/>
            <a:chOff x="5334000" y="457200"/>
            <a:chExt cx="3314075" cy="4724400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7400" y="4038600"/>
              <a:ext cx="228600" cy="457200"/>
            </a:xfrm>
            <a:prstGeom prst="rect">
              <a:avLst/>
            </a:prstGeom>
            <a:noFill/>
          </p:spPr>
        </p:pic>
        <p:grpSp>
          <p:nvGrpSpPr>
            <p:cNvPr id="29" name="Group 28"/>
            <p:cNvGrpSpPr/>
            <p:nvPr/>
          </p:nvGrpSpPr>
          <p:grpSpPr>
            <a:xfrm>
              <a:off x="5334000" y="457200"/>
              <a:ext cx="3314075" cy="4724400"/>
              <a:chOff x="5334000" y="457200"/>
              <a:chExt cx="3314075" cy="472440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334000" y="457200"/>
                <a:ext cx="3314075" cy="4724400"/>
                <a:chOff x="5334000" y="381000"/>
                <a:chExt cx="3314075" cy="4724400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5334000" y="457200"/>
                  <a:ext cx="2751136" cy="4648200"/>
                  <a:chOff x="6553200" y="381000"/>
                  <a:chExt cx="2751136" cy="4648200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6553200" y="381000"/>
                    <a:ext cx="1449388" cy="4648200"/>
                    <a:chOff x="6553200" y="533400"/>
                    <a:chExt cx="1449388" cy="4648200"/>
                  </a:xfrm>
                </p:grpSpPr>
                <p:sp>
                  <p:nvSpPr>
                    <p:cNvPr id="4" name="Right Triangle 3"/>
                    <p:cNvSpPr/>
                    <p:nvPr/>
                  </p:nvSpPr>
                  <p:spPr>
                    <a:xfrm rot="16200000">
                      <a:off x="6057900" y="2628900"/>
                      <a:ext cx="2438400" cy="1447800"/>
                    </a:xfrm>
                    <a:prstGeom prst="rtTriangle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" name="Straight Connector 5"/>
                    <p:cNvCxnSpPr>
                      <a:stCxn id="4" idx="4"/>
                    </p:cNvCxnSpPr>
                    <p:nvPr/>
                  </p:nvCxnSpPr>
                  <p:spPr>
                    <a:xfrm flipV="1">
                      <a:off x="8001000" y="533400"/>
                      <a:ext cx="1588" cy="1600200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" name="Arc 7"/>
                    <p:cNvSpPr/>
                    <p:nvPr/>
                  </p:nvSpPr>
                  <p:spPr>
                    <a:xfrm>
                      <a:off x="6781800" y="3962400"/>
                      <a:ext cx="228600" cy="1219200"/>
                    </a:xfrm>
                    <a:prstGeom prst="arc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8153400" y="3429000"/>
                    <a:ext cx="6623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X  </a:t>
                    </a:r>
                    <a:r>
                      <a:rPr lang="en-US" dirty="0" err="1" smtClean="0"/>
                      <a:t>মি</a:t>
                    </a:r>
                    <a:r>
                      <a:rPr lang="en-US" dirty="0" smtClean="0"/>
                      <a:t>.</a:t>
                    </a:r>
                    <a:endParaRPr lang="en-US" dirty="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 rot="18093199">
                    <a:off x="6316664" y="2918279"/>
                    <a:ext cx="133288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(21 – x) </a:t>
                    </a:r>
                    <a:r>
                      <a:rPr lang="en-US" dirty="0" err="1" smtClean="0"/>
                      <a:t>মি</a:t>
                    </a:r>
                    <a:r>
                      <a:rPr lang="en-US" dirty="0" smtClean="0"/>
                      <a:t>.</a:t>
                    </a:r>
                    <a:endParaRPr lang="en-US" dirty="0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7971452" y="937080"/>
                    <a:ext cx="133288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(21 – x) </a:t>
                    </a:r>
                    <a:r>
                      <a:rPr lang="en-US" dirty="0" err="1" smtClean="0"/>
                      <a:t>মি</a:t>
                    </a:r>
                    <a:r>
                      <a:rPr lang="en-US" dirty="0" smtClean="0"/>
                      <a:t>.</a:t>
                    </a:r>
                    <a:endParaRPr lang="en-US" dirty="0"/>
                  </a:p>
                </p:txBody>
              </p:sp>
            </p:grpSp>
            <p:sp>
              <p:nvSpPr>
                <p:cNvPr id="25" name="Right Brace 24"/>
                <p:cNvSpPr/>
                <p:nvPr/>
              </p:nvSpPr>
              <p:spPr>
                <a:xfrm>
                  <a:off x="7772400" y="381000"/>
                  <a:ext cx="228600" cy="4267200"/>
                </a:xfrm>
                <a:prstGeom prst="rightBrac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924800" y="2133600"/>
                  <a:ext cx="7232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21 </a:t>
                  </a:r>
                  <a:r>
                    <a:rPr lang="en-US" dirty="0" err="1" smtClean="0"/>
                    <a:t>মি</a:t>
                  </a:r>
                  <a:r>
                    <a:rPr lang="en-US" dirty="0" smtClean="0"/>
                    <a:t>.</a:t>
                  </a:r>
                  <a:endParaRPr lang="en-US" dirty="0"/>
                </a:p>
              </p:txBody>
            </p:sp>
          </p:grpSp>
          <p:sp>
            <p:nvSpPr>
              <p:cNvPr id="28" name="Right Brace 27"/>
              <p:cNvSpPr/>
              <p:nvPr/>
            </p:nvSpPr>
            <p:spPr>
              <a:xfrm>
                <a:off x="6934200" y="2133600"/>
                <a:ext cx="76200" cy="2362200"/>
              </a:xfrm>
              <a:prstGeom prst="righ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524000" y="0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0200" y="2514600"/>
          <a:ext cx="914400" cy="771525"/>
        </p:xfrm>
        <a:graphic>
          <a:graphicData uri="http://schemas.openxmlformats.org/presentationml/2006/ole">
            <p:oleObj spid="_x0000_s1026" name="Document" showAsIcon="1" r:id="rId5" imgW="914400" imgH="771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249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JAMAL</dc:creator>
  <cp:lastModifiedBy>MD IQBAL</cp:lastModifiedBy>
  <cp:revision>70</cp:revision>
  <dcterms:created xsi:type="dcterms:W3CDTF">2006-08-16T00:00:00Z</dcterms:created>
  <dcterms:modified xsi:type="dcterms:W3CDTF">2020-06-01T05:07:23Z</dcterms:modified>
</cp:coreProperties>
</file>