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61" r:id="rId6"/>
    <p:sldId id="263" r:id="rId7"/>
    <p:sldId id="281" r:id="rId8"/>
    <p:sldId id="264" r:id="rId9"/>
    <p:sldId id="265" r:id="rId10"/>
    <p:sldId id="266" r:id="rId11"/>
    <p:sldId id="273" r:id="rId12"/>
    <p:sldId id="274" r:id="rId13"/>
    <p:sldId id="275" r:id="rId14"/>
    <p:sldId id="279" r:id="rId15"/>
    <p:sldId id="268" r:id="rId16"/>
    <p:sldId id="280" r:id="rId17"/>
    <p:sldId id="278" r:id="rId18"/>
    <p:sldId id="277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123" y="1810853"/>
            <a:ext cx="6331277" cy="47423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শরৎ কাল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858000" cy="4267200"/>
          </a:xfrm>
          <a:prstGeom prst="rect">
            <a:avLst/>
          </a:prstGeom>
        </p:spPr>
      </p:pic>
      <p:sp>
        <p:nvSpPr>
          <p:cNvPr id="7" name="Flowchart: Decision 6"/>
          <p:cNvSpPr/>
          <p:nvPr/>
        </p:nvSpPr>
        <p:spPr>
          <a:xfrm>
            <a:off x="2438400" y="304800"/>
            <a:ext cx="3581400" cy="9906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হেমন্ত কাল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212144081_4d682963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82800"/>
            <a:ext cx="7467600" cy="395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শীত কাল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6172200" cy="4114799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2971800" y="381000"/>
            <a:ext cx="3124200" cy="16002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বসন্ত কাল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29383290-spring-in-the-air-at-dhaka_1055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2" y="2057400"/>
            <a:ext cx="4305439" cy="3910012"/>
          </a:xfrm>
          <a:prstGeom prst="rect">
            <a:avLst/>
          </a:prstGeom>
        </p:spPr>
      </p:pic>
      <p:pic>
        <p:nvPicPr>
          <p:cNvPr id="4" name="Picture 3" descr="3052248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3684" y="2057400"/>
            <a:ext cx="387601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752600"/>
            <a:ext cx="6934200" cy="464820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 গুঁড়ি, মুষল, জাড় ।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 অথ-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 গুঁড়ি -হালকা ঝিরে ঝিরে বৃষ্টি।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মুষল –মুগুর।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জাড়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</a:t>
            </a:r>
          </a:p>
          <a:p>
            <a:pPr>
              <a:buNone/>
            </a:pP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0292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শব্দ বাছাই ও শব্দের অথ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0"/>
            <a:ext cx="31646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 গুঁড়ি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85800"/>
            <a:ext cx="59436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যুক্তবণ ভেঙ্গে লিখ - 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আশ্বিন=শ্ব-শ+ব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ভাদ্র=দ্র- দ+র-ফলা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657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657600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68444" y="3810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402" y="2362200"/>
            <a:ext cx="42659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ছয় ঋতুর নাম লিখতে বলব  । </a:t>
            </a: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Plaque 2"/>
          <p:cNvSpPr/>
          <p:nvPr/>
        </p:nvSpPr>
        <p:spPr>
          <a:xfrm>
            <a:off x="2819400" y="2209800"/>
            <a:ext cx="4572000" cy="236220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(১) বাংলাদেশে বছরে কয় ঋতু আসে যায় ? </a:t>
            </a:r>
          </a:p>
          <a:p>
            <a:pPr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(২) বারো মাসের নাম লিখ।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533400"/>
            <a:ext cx="3028950" cy="5715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609600" y="3886200"/>
            <a:ext cx="7911178" cy="2554545"/>
          </a:xfrm>
          <a:prstGeom prst="rect">
            <a:avLst/>
          </a:prstGeom>
          <a:ln w="31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32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 হোসেন </a:t>
            </a:r>
            <a:r>
              <a:rPr lang="bn-IN" sz="16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এম,এস,এস, বি-এড।</a:t>
            </a:r>
            <a:endParaRPr lang="bn-BD" sz="28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20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2000" b="1" kern="0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="1" kern="0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609585">
              <a:defRPr/>
            </a:pPr>
            <a:r>
              <a:rPr lang="bn-BD" sz="40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ডাইনছড়ি পুরাতন </a:t>
            </a:r>
            <a:r>
              <a:rPr lang="bn-BD" sz="24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4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bn-BD" sz="4000" b="1" kern="0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IN" sz="2400" b="1" kern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মানিকছড়ি, খাগড়াছড়ি।</a:t>
            </a:r>
            <a:endParaRPr lang="bn-BD" sz="2400" b="1" kern="0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IN" sz="2400" b="1" kern="0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০১৮২৩৪২১৭৩৩</a:t>
            </a:r>
          </a:p>
          <a:p>
            <a:pPr algn="ctr" defTabSz="609585">
              <a:defRPr/>
            </a:pPr>
            <a:r>
              <a:rPr lang="bn-IN" b="1" kern="0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b="1" kern="0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monir106809@gmail.com</a:t>
            </a:r>
            <a:endParaRPr lang="en-US" sz="1200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04800"/>
            <a:ext cx="48006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482" name="Picture 2" descr="C:\Users\INFiNIE\Desktop\Me\DSC_7245-cop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19200"/>
            <a:ext cx="25146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19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           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কোন মাস নিয়ে কোন কোন ঋতু হয় লিখ ?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CA543Z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457200" y="1463396"/>
            <a:ext cx="8305800" cy="52422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248400" cy="1036638"/>
          </a:xfrm>
          <a:noFill/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 পরিচিতি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297363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র্থ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–আমার বাংলা বই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209800" y="304800"/>
            <a:ext cx="4495800" cy="10668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867400" cy="96043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373563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শুদ্ধ উচ্চারণে পড়তে পারবে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 বাছাই এবং অথ বলতে পারবে।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যুক্তবণ ভেঙ্গে লিখতে পারবে।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 মাসের এবং ছয় ঋতুর নাম্ বলতেও লিখতে পারবে।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791200" cy="1036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02163"/>
          </a:xfrm>
          <a:noFill/>
        </p:spPr>
        <p:txBody>
          <a:bodyPr/>
          <a:lstStyle/>
          <a:p>
            <a:pPr>
              <a:buNone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বাংলাদেশের প্রকৃতি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2004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পাঠ্যাংশ-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  পড়ছে ..................একটা ছবি।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219200" y="2971800"/>
            <a:ext cx="6248400" cy="21336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গুলো দেখ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ngladesh-544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15390"/>
            <a:ext cx="3962400" cy="4052010"/>
          </a:xfrm>
        </p:spPr>
      </p:pic>
      <p:pic>
        <p:nvPicPr>
          <p:cNvPr id="5" name="Picture 4" descr="bangladesh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828800"/>
            <a:ext cx="4267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mmer.jpg_480_480_0_64000_0_1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763453" cy="3454190"/>
          </a:xfrm>
        </p:spPr>
      </p:pic>
      <p:pic>
        <p:nvPicPr>
          <p:cNvPr id="5" name="Picture 4" descr="jackfrui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2698" y="1828800"/>
            <a:ext cx="4068901" cy="3505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গ্রীষ্মকালের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895600" y="381000"/>
            <a:ext cx="3200400" cy="1066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বর্ষাকালের ছবি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ainy+seas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4178874" cy="3505199"/>
          </a:xfrm>
        </p:spPr>
      </p:pic>
      <p:pic>
        <p:nvPicPr>
          <p:cNvPr id="5" name="Picture 4" descr="Rainy Season Banglade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288" y="2286000"/>
            <a:ext cx="4119997" cy="3429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67000" y="457200"/>
            <a:ext cx="3581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188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সকলকে শুভেচ্ছা  </vt:lpstr>
      <vt:lpstr>Slide 2</vt:lpstr>
      <vt:lpstr>শ্রেণি  পরিচিতি </vt:lpstr>
      <vt:lpstr>শিখনফল </vt:lpstr>
      <vt:lpstr>পাঠ শিরোনাম </vt:lpstr>
      <vt:lpstr>ছবি গুলো দেখ </vt:lpstr>
      <vt:lpstr>Slide 7</vt:lpstr>
      <vt:lpstr>গ্রীষ্মকালের ছবি</vt:lpstr>
      <vt:lpstr>বর্ষাকালের ছবি </vt:lpstr>
      <vt:lpstr>শরৎ কাল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মূল্যায়ন </vt:lpstr>
      <vt:lpstr>বাড়ির কাজ            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</dc:title>
  <dc:creator>-</dc:creator>
  <cp:lastModifiedBy>INFiNIE</cp:lastModifiedBy>
  <cp:revision>92</cp:revision>
  <dcterms:created xsi:type="dcterms:W3CDTF">2006-08-16T00:00:00Z</dcterms:created>
  <dcterms:modified xsi:type="dcterms:W3CDTF">2020-07-04T18:03:46Z</dcterms:modified>
</cp:coreProperties>
</file>