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2" r:id="rId3"/>
    <p:sldId id="258" r:id="rId4"/>
    <p:sldId id="261" r:id="rId5"/>
    <p:sldId id="262" r:id="rId6"/>
    <p:sldId id="270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48BDB-1D6B-4239-8299-2A1BB31A6A6B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AFC7B-A4E2-447B-A605-B5D31D0A5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AFC7B-A4E2-447B-A605-B5D31D0A59B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onir106809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914400"/>
            <a:ext cx="6553200" cy="1446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CA543Z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590801"/>
            <a:ext cx="65532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762000"/>
            <a:ext cx="4495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 কাজঃ </a:t>
            </a: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কাঠি, মার্বেল, কলম দিয়ে দলে গুনতে দিব এবং                              ৪ টা,৫ টা,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6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টা,আলাদা করতে বলব ।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মূল্যায়নঃ </a:t>
            </a:r>
          </a:p>
          <a:p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baltimore_oriole_m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1" y="2514600"/>
            <a:ext cx="1454198" cy="1143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867400" y="3200400"/>
            <a:ext cx="2743200" cy="190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124200" y="3787914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=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baltimore_oriole_m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514600"/>
            <a:ext cx="1454198" cy="1143000"/>
          </a:xfrm>
          <a:prstGeom prst="rect">
            <a:avLst/>
          </a:prstGeom>
        </p:spPr>
      </p:pic>
      <p:pic>
        <p:nvPicPr>
          <p:cNvPr id="16" name="Picture 15" descr="baltimore_oriole_m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4724400"/>
            <a:ext cx="1454198" cy="1143000"/>
          </a:xfrm>
          <a:prstGeom prst="rect">
            <a:avLst/>
          </a:prstGeom>
        </p:spPr>
      </p:pic>
      <p:pic>
        <p:nvPicPr>
          <p:cNvPr id="17" name="Picture 16" descr="baltimore_oriole_m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4802" y="4724400"/>
            <a:ext cx="1454198" cy="1143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72200" y="3430250"/>
            <a:ext cx="1905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8323" y="1600200"/>
            <a:ext cx="4636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ছবিতে কয়টি পাখি আছে তা খাতায় লেখ।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lowers_5_43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219200"/>
            <a:ext cx="2458528" cy="1714500"/>
          </a:xfrm>
          <a:prstGeom prst="rect">
            <a:avLst/>
          </a:prstGeom>
        </p:spPr>
      </p:pic>
      <p:pic>
        <p:nvPicPr>
          <p:cNvPr id="4" name="Picture 3" descr="flowers_5_43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1257300"/>
            <a:ext cx="2458528" cy="1714500"/>
          </a:xfrm>
          <a:prstGeom prst="rect">
            <a:avLst/>
          </a:prstGeom>
        </p:spPr>
      </p:pic>
      <p:pic>
        <p:nvPicPr>
          <p:cNvPr id="5" name="Picture 4" descr="flowers_5_43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048000"/>
            <a:ext cx="2458528" cy="1714500"/>
          </a:xfrm>
          <a:prstGeom prst="rect">
            <a:avLst/>
          </a:prstGeom>
        </p:spPr>
      </p:pic>
      <p:pic>
        <p:nvPicPr>
          <p:cNvPr id="6" name="Picture 5" descr="flowers_5_43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4914900"/>
            <a:ext cx="2458528" cy="1714500"/>
          </a:xfrm>
          <a:prstGeom prst="rect">
            <a:avLst/>
          </a:prstGeom>
        </p:spPr>
      </p:pic>
      <p:pic>
        <p:nvPicPr>
          <p:cNvPr id="7" name="Picture 6" descr="flowers_5_43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4876800"/>
            <a:ext cx="2458528" cy="1714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10200" y="3483114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 = 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6858000" y="2895600"/>
            <a:ext cx="21336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268069"/>
            <a:ext cx="57486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ছবিতে কয়টি ফুল আছে তা খাতায় লেখ।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1400" y="3200400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CAJ6XQ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9" y="1676400"/>
            <a:ext cx="2236643" cy="1371600"/>
          </a:xfrm>
          <a:prstGeom prst="rect">
            <a:avLst/>
          </a:prstGeom>
        </p:spPr>
      </p:pic>
      <p:pic>
        <p:nvPicPr>
          <p:cNvPr id="8" name="Picture 7" descr="imagesCAJ6XQ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3957" y="1676400"/>
            <a:ext cx="2236643" cy="1371600"/>
          </a:xfrm>
          <a:prstGeom prst="rect">
            <a:avLst/>
          </a:prstGeom>
        </p:spPr>
      </p:pic>
      <p:pic>
        <p:nvPicPr>
          <p:cNvPr id="9" name="Picture 8" descr="imagesCAJ6XQ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429000"/>
            <a:ext cx="2236643" cy="1371600"/>
          </a:xfrm>
          <a:prstGeom prst="rect">
            <a:avLst/>
          </a:prstGeom>
        </p:spPr>
      </p:pic>
      <p:pic>
        <p:nvPicPr>
          <p:cNvPr id="10" name="Picture 9" descr="imagesCAJ6XQ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5181600"/>
            <a:ext cx="2236643" cy="1371600"/>
          </a:xfrm>
          <a:prstGeom prst="rect">
            <a:avLst/>
          </a:prstGeom>
        </p:spPr>
      </p:pic>
      <p:pic>
        <p:nvPicPr>
          <p:cNvPr id="11" name="Picture 10" descr="imagesCAJ6XQ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3957" y="5181600"/>
            <a:ext cx="2236643" cy="1371600"/>
          </a:xfrm>
          <a:prstGeom prst="rect">
            <a:avLst/>
          </a:prstGeom>
        </p:spPr>
      </p:pic>
      <p:pic>
        <p:nvPicPr>
          <p:cNvPr id="12" name="Picture 11" descr="imagesCAJ6XQ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3957" y="3429000"/>
            <a:ext cx="2236643" cy="13716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858000" y="3124200"/>
            <a:ext cx="2057400" cy="190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181600" y="3711714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 = </a:t>
            </a:r>
            <a:endParaRPr lang="en-US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5334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ছবিতে কয়টি বাঘ আছে তা খাতায় লেখ।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0" y="35814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09600" y="5224552"/>
            <a:ext cx="4724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15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flower-petal-drops-red-rose-rose_3680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209800"/>
            <a:ext cx="6705600" cy="45053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609600"/>
            <a:ext cx="6705600" cy="1446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7101D2-6506-7649-9668-40E5999D1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04BFEB-2409-6540-A37F-EE55BEFD7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362201"/>
            <a:ext cx="5734049" cy="358457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মোঃ মনির হোসেন                                    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সহকারি শিক্ষক                    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ডাইনছড়ি পুরাতন সরকারি প্রাথমিক বিদ্যালয়           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মানিকছড়ি,খাগড়াছড়ি।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মোবাইলঃ ০১৮২৩৪২১৭৩৩  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ই-মেইলঃ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hlinkClick r:id="rId2"/>
              </a:rPr>
              <a:t>monir106809@gmail.com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            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8650" y="304800"/>
            <a:ext cx="794385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Users\INFiNIE\Desktop\2019\DSC_7245-cop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133600"/>
            <a:ext cx="1828800" cy="30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4074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1143000"/>
            <a:ext cx="5715000" cy="3785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b="1" i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 প্রথম </a:t>
            </a:r>
          </a:p>
          <a:p>
            <a:pPr algn="ctr"/>
            <a:r>
              <a:rPr lang="bn-BD" sz="4000" b="1" i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প্রাথমিক গণিত </a:t>
            </a:r>
          </a:p>
          <a:p>
            <a:pPr algn="ctr"/>
            <a:r>
              <a:rPr lang="bn-BD" sz="4000" b="1" i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সাধারন পাঠঃ সংখ্যা </a:t>
            </a:r>
          </a:p>
          <a:p>
            <a:pPr algn="ctr"/>
            <a:r>
              <a:rPr lang="bn-BD" sz="4000" b="1" i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বিশেষ পাঠঃ সংখ্যা প্রতীকঃ ৪,৫,৬ </a:t>
            </a:r>
          </a:p>
          <a:p>
            <a:pPr algn="ctr"/>
            <a:r>
              <a:rPr lang="bn-BD" sz="4000" b="1" i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তারিখঃ২৪-৩-১৩ ইং </a:t>
            </a:r>
          </a:p>
          <a:p>
            <a:pPr algn="ctr"/>
            <a:r>
              <a:rPr lang="bn-BD" sz="4000" b="1" i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সময়ঃ ৪০ মিনিট </a:t>
            </a:r>
            <a:endParaRPr lang="en-US" sz="4000" b="1" i="1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1143000"/>
            <a:ext cx="5105400" cy="31085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5400" b="1" i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 শিরোনামঃ </a:t>
            </a:r>
          </a:p>
          <a:p>
            <a:pPr algn="just"/>
            <a:r>
              <a:rPr lang="en-US" sz="4000" b="1" i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4800" b="1" i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 </a:t>
            </a:r>
            <a:endParaRPr lang="bn-BD" sz="4000" b="1" i="1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4000" b="1" i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 প্রতীক – ৪,৫,৬ </a:t>
            </a:r>
          </a:p>
          <a:p>
            <a:pPr algn="just"/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5400" b="1" i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পৃষ্ঠা – ১২ </a:t>
            </a:r>
            <a:endParaRPr lang="en-US" sz="5400" b="1" i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438400" y="2133600"/>
            <a:ext cx="5334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438400" y="2791968"/>
            <a:ext cx="5334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438400" y="3401568"/>
            <a:ext cx="5334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28315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শিখন ফলঃ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৪-৬ সংখ্যা গণনা করতে পারবে ।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৪-৬ সংখ্যা প্রতীক চিহ্নিত করতে পারবে ।</a:t>
            </a:r>
            <a:endParaRPr lang="en-US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4-6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 লিখতে পারবে ।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295400" y="2029968"/>
            <a:ext cx="3048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1295400" y="2639568"/>
            <a:ext cx="3048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295400" y="32766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219200"/>
            <a:ext cx="3810000" cy="144655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উপস্থাপনঃ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useCr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1" y="1219200"/>
            <a:ext cx="1742080" cy="1035015"/>
          </a:xfrm>
          <a:prstGeom prst="rect">
            <a:avLst/>
          </a:prstGeom>
        </p:spPr>
      </p:pic>
      <p:pic>
        <p:nvPicPr>
          <p:cNvPr id="4" name="Picture 3" descr="HouseCr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23868" y="1219200"/>
            <a:ext cx="1710402" cy="1016194"/>
          </a:xfrm>
          <a:prstGeom prst="rect">
            <a:avLst/>
          </a:prstGeom>
        </p:spPr>
      </p:pic>
      <p:pic>
        <p:nvPicPr>
          <p:cNvPr id="5" name="Picture 4" descr="HouseCr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4964190"/>
            <a:ext cx="1905000" cy="1131810"/>
          </a:xfrm>
          <a:prstGeom prst="rect">
            <a:avLst/>
          </a:prstGeom>
        </p:spPr>
      </p:pic>
      <p:pic>
        <p:nvPicPr>
          <p:cNvPr id="6" name="Picture 5" descr="HouseCr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4953000"/>
            <a:ext cx="1828800" cy="10865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52800" y="2971800"/>
            <a:ext cx="251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Cucko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4724400"/>
            <a:ext cx="1371600" cy="1371600"/>
          </a:xfrm>
          <a:prstGeom prst="rect">
            <a:avLst/>
          </a:prstGeom>
        </p:spPr>
      </p:pic>
      <p:pic>
        <p:nvPicPr>
          <p:cNvPr id="12" name="Picture 11" descr="Cucko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4648200"/>
            <a:ext cx="1447800" cy="1447800"/>
          </a:xfrm>
          <a:prstGeom prst="rect">
            <a:avLst/>
          </a:prstGeom>
        </p:spPr>
      </p:pic>
      <p:pic>
        <p:nvPicPr>
          <p:cNvPr id="13" name="Picture 12" descr="Cucko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1066800"/>
            <a:ext cx="1371600" cy="1371600"/>
          </a:xfrm>
          <a:prstGeom prst="rect">
            <a:avLst/>
          </a:prstGeom>
        </p:spPr>
      </p:pic>
      <p:pic>
        <p:nvPicPr>
          <p:cNvPr id="14" name="Picture 13" descr="Cucko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0" y="1066800"/>
            <a:ext cx="13716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 flipH="1">
            <a:off x="3505200" y="25908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৫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Leaf_1_web -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1828800" cy="1371600"/>
          </a:xfrm>
          <a:prstGeom prst="rect">
            <a:avLst/>
          </a:prstGeom>
        </p:spPr>
      </p:pic>
      <p:pic>
        <p:nvPicPr>
          <p:cNvPr id="14" name="Picture 13" descr="Leaf_1_web -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81000"/>
            <a:ext cx="1828800" cy="1371600"/>
          </a:xfrm>
          <a:prstGeom prst="rect">
            <a:avLst/>
          </a:prstGeom>
        </p:spPr>
      </p:pic>
      <p:pic>
        <p:nvPicPr>
          <p:cNvPr id="15" name="Picture 14" descr="Leaf_1_web -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4800600"/>
            <a:ext cx="1828800" cy="1371600"/>
          </a:xfrm>
          <a:prstGeom prst="rect">
            <a:avLst/>
          </a:prstGeom>
        </p:spPr>
      </p:pic>
      <p:pic>
        <p:nvPicPr>
          <p:cNvPr id="16" name="Picture 15" descr="Leaf_1_web -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4800600"/>
            <a:ext cx="1828800" cy="1371600"/>
          </a:xfrm>
          <a:prstGeom prst="rect">
            <a:avLst/>
          </a:prstGeom>
        </p:spPr>
      </p:pic>
      <p:pic>
        <p:nvPicPr>
          <p:cNvPr id="17" name="Picture 16" descr="Leaf_1_web -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514600"/>
            <a:ext cx="1828800" cy="1371600"/>
          </a:xfrm>
          <a:prstGeom prst="rect">
            <a:avLst/>
          </a:prstGeom>
        </p:spPr>
      </p:pic>
      <p:pic>
        <p:nvPicPr>
          <p:cNvPr id="18" name="Picture 17" descr="1925819_f5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152400"/>
            <a:ext cx="2057400" cy="2057400"/>
          </a:xfrm>
          <a:prstGeom prst="rect">
            <a:avLst/>
          </a:prstGeom>
        </p:spPr>
      </p:pic>
      <p:pic>
        <p:nvPicPr>
          <p:cNvPr id="19" name="Picture 18" descr="1925819_f5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152400"/>
            <a:ext cx="2057400" cy="2057400"/>
          </a:xfrm>
          <a:prstGeom prst="rect">
            <a:avLst/>
          </a:prstGeom>
        </p:spPr>
      </p:pic>
      <p:pic>
        <p:nvPicPr>
          <p:cNvPr id="20" name="Picture 19" descr="1925819_f5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4495800"/>
            <a:ext cx="2057400" cy="2057400"/>
          </a:xfrm>
          <a:prstGeom prst="rect">
            <a:avLst/>
          </a:prstGeom>
        </p:spPr>
      </p:pic>
      <p:pic>
        <p:nvPicPr>
          <p:cNvPr id="21" name="Picture 20" descr="1925819_f5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4495800"/>
            <a:ext cx="2057400" cy="2057400"/>
          </a:xfrm>
          <a:prstGeom prst="rect">
            <a:avLst/>
          </a:prstGeom>
        </p:spPr>
      </p:pic>
      <p:pic>
        <p:nvPicPr>
          <p:cNvPr id="25" name="Picture 24" descr="1925819_f5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2286000"/>
            <a:ext cx="20574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34cd604-d48b-4d7b-8634-1bf566a9e00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1485900" cy="1981200"/>
          </a:xfrm>
          <a:prstGeom prst="rect">
            <a:avLst/>
          </a:prstGeom>
        </p:spPr>
      </p:pic>
      <p:pic>
        <p:nvPicPr>
          <p:cNvPr id="4" name="Picture 3" descr="c34cd604-d48b-4d7b-8634-1bf566a9e00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0700" y="228600"/>
            <a:ext cx="1485900" cy="1981200"/>
          </a:xfrm>
          <a:prstGeom prst="rect">
            <a:avLst/>
          </a:prstGeom>
        </p:spPr>
      </p:pic>
      <p:pic>
        <p:nvPicPr>
          <p:cNvPr id="5" name="Picture 4" descr="c34cd604-d48b-4d7b-8634-1bf566a9e00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362200"/>
            <a:ext cx="1485900" cy="1981200"/>
          </a:xfrm>
          <a:prstGeom prst="rect">
            <a:avLst/>
          </a:prstGeom>
        </p:spPr>
      </p:pic>
      <p:pic>
        <p:nvPicPr>
          <p:cNvPr id="6" name="Picture 5" descr="c34cd604-d48b-4d7b-8634-1bf566a9e00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0700" y="2362200"/>
            <a:ext cx="1485900" cy="1981200"/>
          </a:xfrm>
          <a:prstGeom prst="rect">
            <a:avLst/>
          </a:prstGeom>
        </p:spPr>
      </p:pic>
      <p:pic>
        <p:nvPicPr>
          <p:cNvPr id="7" name="Picture 6" descr="c34cd604-d48b-4d7b-8634-1bf566a9e00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4572000"/>
            <a:ext cx="1485900" cy="1981200"/>
          </a:xfrm>
          <a:prstGeom prst="rect">
            <a:avLst/>
          </a:prstGeom>
        </p:spPr>
      </p:pic>
      <p:pic>
        <p:nvPicPr>
          <p:cNvPr id="8" name="Picture 7" descr="c34cd604-d48b-4d7b-8634-1bf566a9e00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4572000"/>
            <a:ext cx="1485900" cy="1981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05200" y="2438400"/>
            <a:ext cx="213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৬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Chash_upokari-ataf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304800"/>
            <a:ext cx="1828800" cy="1371600"/>
          </a:xfrm>
          <a:prstGeom prst="rect">
            <a:avLst/>
          </a:prstGeom>
        </p:spPr>
      </p:pic>
      <p:pic>
        <p:nvPicPr>
          <p:cNvPr id="13" name="Picture 12" descr="Chash_upokari-ataf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304800"/>
            <a:ext cx="1828800" cy="1371600"/>
          </a:xfrm>
          <a:prstGeom prst="rect">
            <a:avLst/>
          </a:prstGeom>
        </p:spPr>
      </p:pic>
      <p:pic>
        <p:nvPicPr>
          <p:cNvPr id="14" name="Picture 13" descr="Chash_upokari-ataf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2286000"/>
            <a:ext cx="1828800" cy="1371600"/>
          </a:xfrm>
          <a:prstGeom prst="rect">
            <a:avLst/>
          </a:prstGeom>
        </p:spPr>
      </p:pic>
      <p:pic>
        <p:nvPicPr>
          <p:cNvPr id="15" name="Picture 14" descr="Chash_upokari-ataf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4572000"/>
            <a:ext cx="1828800" cy="1371600"/>
          </a:xfrm>
          <a:prstGeom prst="rect">
            <a:avLst/>
          </a:prstGeom>
        </p:spPr>
      </p:pic>
      <p:pic>
        <p:nvPicPr>
          <p:cNvPr id="16" name="Picture 15" descr="Chash_upokari-ataf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4572000"/>
            <a:ext cx="1828800" cy="1371600"/>
          </a:xfrm>
          <a:prstGeom prst="rect">
            <a:avLst/>
          </a:prstGeom>
        </p:spPr>
      </p:pic>
      <p:pic>
        <p:nvPicPr>
          <p:cNvPr id="17" name="Picture 16" descr="Chash_upokari-ataf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2286000"/>
            <a:ext cx="18288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142</Words>
  <Application>Microsoft Office PowerPoint</Application>
  <PresentationFormat>On-screen Show (4:3)</PresentationFormat>
  <Paragraphs>41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SHANTA_RANI</dc:creator>
  <cp:lastModifiedBy>INFiNIE</cp:lastModifiedBy>
  <cp:revision>152</cp:revision>
  <dcterms:created xsi:type="dcterms:W3CDTF">2006-08-16T00:00:00Z</dcterms:created>
  <dcterms:modified xsi:type="dcterms:W3CDTF">2020-07-04T19:31:45Z</dcterms:modified>
</cp:coreProperties>
</file>