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71" r:id="rId3"/>
    <p:sldId id="256" r:id="rId4"/>
    <p:sldId id="25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6B975-4F10-49EF-B830-93C6F93BAA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F0067A-5B15-4CD6-9D82-1244AF8B1995}">
      <dgm:prSet custT="1"/>
      <dgm:spPr/>
      <dgm:t>
        <a:bodyPr/>
        <a:lstStyle/>
        <a:p>
          <a:pPr rtl="0"/>
          <a:r>
            <a:rPr lang="bn-BD" sz="2800" i="1" dirty="0" smtClean="0"/>
            <a:t>শিখনফলঃ</a:t>
          </a:r>
          <a:endParaRPr lang="en-US" sz="2800" dirty="0"/>
        </a:p>
      </dgm:t>
    </dgm:pt>
    <dgm:pt modelId="{1B34B4E9-D3CA-433D-ABC8-215AFD3AE795}" type="parTrans" cxnId="{62D39D0F-325D-4190-AA44-A0E976B59E24}">
      <dgm:prSet/>
      <dgm:spPr/>
      <dgm:t>
        <a:bodyPr/>
        <a:lstStyle/>
        <a:p>
          <a:endParaRPr lang="en-US"/>
        </a:p>
      </dgm:t>
    </dgm:pt>
    <dgm:pt modelId="{5B28F870-4D8F-456A-B044-04FDA0A80717}" type="sibTrans" cxnId="{62D39D0F-325D-4190-AA44-A0E976B59E24}">
      <dgm:prSet/>
      <dgm:spPr/>
      <dgm:t>
        <a:bodyPr/>
        <a:lstStyle/>
        <a:p>
          <a:endParaRPr lang="en-US"/>
        </a:p>
      </dgm:t>
    </dgm:pt>
    <dgm:pt modelId="{19CB76AA-B791-43D2-B701-9E2A6B7AD4FA}">
      <dgm:prSet custT="1"/>
      <dgm:spPr/>
      <dgm:t>
        <a:bodyPr/>
        <a:lstStyle/>
        <a:p>
          <a:pPr rtl="0"/>
          <a:r>
            <a:rPr lang="bn-BD" sz="1600" dirty="0" smtClean="0"/>
            <a:t>১</a:t>
          </a:r>
          <a:r>
            <a:rPr lang="bn-BD" sz="2000" dirty="0" smtClean="0"/>
            <a:t>। বিভিন্ন সামাজিক সম্পদ সম্পর্কে বলতে পারবে।</a:t>
          </a:r>
          <a:endParaRPr lang="en-US" sz="2000" dirty="0"/>
        </a:p>
      </dgm:t>
    </dgm:pt>
    <dgm:pt modelId="{A69112E0-DB29-49F6-8F11-DB437F7B8C71}" type="parTrans" cxnId="{573F0380-EC92-42C0-AB82-83E91AC86BFD}">
      <dgm:prSet/>
      <dgm:spPr/>
      <dgm:t>
        <a:bodyPr/>
        <a:lstStyle/>
        <a:p>
          <a:endParaRPr lang="en-US"/>
        </a:p>
      </dgm:t>
    </dgm:pt>
    <dgm:pt modelId="{F82D0980-70DC-4F5D-877F-B1787A67D1BD}" type="sibTrans" cxnId="{573F0380-EC92-42C0-AB82-83E91AC86BFD}">
      <dgm:prSet/>
      <dgm:spPr/>
      <dgm:t>
        <a:bodyPr/>
        <a:lstStyle/>
        <a:p>
          <a:endParaRPr lang="en-US"/>
        </a:p>
      </dgm:t>
    </dgm:pt>
    <dgm:pt modelId="{024F987D-AB85-4F47-B5E0-0C2DAF5EC3A3}">
      <dgm:prSet/>
      <dgm:spPr/>
      <dgm:t>
        <a:bodyPr/>
        <a:lstStyle/>
        <a:p>
          <a:pPr rtl="0"/>
          <a:r>
            <a:rPr lang="bn-BD" dirty="0" smtClean="0"/>
            <a:t>২। সামাজিক সম্পদ হিসেবে বিদ্যালয়’ হাসপাতাল ও ধর্মীয় প্রতিষ্ঠান সম্পর্কে বলতে ও লিখতে পারবে।</a:t>
          </a:r>
          <a:endParaRPr lang="en-US" dirty="0"/>
        </a:p>
      </dgm:t>
    </dgm:pt>
    <dgm:pt modelId="{0680B6F4-5CAE-45D4-89BA-A647389BDCBF}" type="parTrans" cxnId="{23400BEB-0F34-48F3-A4CE-44774403E146}">
      <dgm:prSet/>
      <dgm:spPr/>
      <dgm:t>
        <a:bodyPr/>
        <a:lstStyle/>
        <a:p>
          <a:endParaRPr lang="en-US"/>
        </a:p>
      </dgm:t>
    </dgm:pt>
    <dgm:pt modelId="{1CAA23F8-1A12-42DE-A28D-194123D3AAC0}" type="sibTrans" cxnId="{23400BEB-0F34-48F3-A4CE-44774403E146}">
      <dgm:prSet/>
      <dgm:spPr/>
      <dgm:t>
        <a:bodyPr/>
        <a:lstStyle/>
        <a:p>
          <a:endParaRPr lang="en-US"/>
        </a:p>
      </dgm:t>
    </dgm:pt>
    <dgm:pt modelId="{16C2490B-7CA4-45BD-AA36-D8C28E73AD3C}" type="pres">
      <dgm:prSet presAssocID="{E516B975-4F10-49EF-B830-93C6F93BAA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C6A36-AEC1-4426-9C4B-27C949A5A0F4}" type="pres">
      <dgm:prSet presAssocID="{AAF0067A-5B15-4CD6-9D82-1244AF8B1995}" presName="node" presStyleLbl="node1" presStyleIdx="0" presStyleCnt="3" custLinFactNeighborX="17465" custLinFactNeighborY="2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A623-4434-4C83-BCB8-2D1E45538BD2}" type="pres">
      <dgm:prSet presAssocID="{5B28F870-4D8F-456A-B044-04FDA0A807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A73A40-CB87-4BCD-A8E1-0441B10646BE}" type="pres">
      <dgm:prSet presAssocID="{5B28F870-4D8F-456A-B044-04FDA0A8071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EA53815-7FC5-4223-B8DF-B616F0C6D146}" type="pres">
      <dgm:prSet presAssocID="{19CB76AA-B791-43D2-B701-9E2A6B7AD4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60C24-A771-4AAF-89D3-81312E26510B}" type="pres">
      <dgm:prSet presAssocID="{F82D0980-70DC-4F5D-877F-B1787A67D1B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FC19688-5741-4FB1-AE45-9067EB433B89}" type="pres">
      <dgm:prSet presAssocID="{F82D0980-70DC-4F5D-877F-B1787A67D1B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3E78EB-BB71-4505-A805-DF754A91E8AC}" type="pres">
      <dgm:prSet presAssocID="{024F987D-AB85-4F47-B5E0-0C2DAF5EC3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9B000-75A9-4B78-BF94-B8C6A3646EF9}" type="presOf" srcId="{E516B975-4F10-49EF-B830-93C6F93BAA86}" destId="{16C2490B-7CA4-45BD-AA36-D8C28E73AD3C}" srcOrd="0" destOrd="0" presId="urn:microsoft.com/office/officeart/2005/8/layout/process1"/>
    <dgm:cxn modelId="{2F634892-B4FB-491C-B367-1A3A0E512E94}" type="presOf" srcId="{5B28F870-4D8F-456A-B044-04FDA0A80717}" destId="{49A73A40-CB87-4BCD-A8E1-0441B10646BE}" srcOrd="1" destOrd="0" presId="urn:microsoft.com/office/officeart/2005/8/layout/process1"/>
    <dgm:cxn modelId="{E0B140E8-D5F0-4853-BCF7-A7F6C900EBA9}" type="presOf" srcId="{F82D0980-70DC-4F5D-877F-B1787A67D1BD}" destId="{CFC19688-5741-4FB1-AE45-9067EB433B89}" srcOrd="1" destOrd="0" presId="urn:microsoft.com/office/officeart/2005/8/layout/process1"/>
    <dgm:cxn modelId="{7C92A241-BB4B-4FBD-BB18-0E087A812122}" type="presOf" srcId="{F82D0980-70DC-4F5D-877F-B1787A67D1BD}" destId="{99160C24-A771-4AAF-89D3-81312E26510B}" srcOrd="0" destOrd="0" presId="urn:microsoft.com/office/officeart/2005/8/layout/process1"/>
    <dgm:cxn modelId="{0D78FAB5-D210-4E1E-8BBE-FDA5BBAC3333}" type="presOf" srcId="{024F987D-AB85-4F47-B5E0-0C2DAF5EC3A3}" destId="{8D3E78EB-BB71-4505-A805-DF754A91E8AC}" srcOrd="0" destOrd="0" presId="urn:microsoft.com/office/officeart/2005/8/layout/process1"/>
    <dgm:cxn modelId="{62D39D0F-325D-4190-AA44-A0E976B59E24}" srcId="{E516B975-4F10-49EF-B830-93C6F93BAA86}" destId="{AAF0067A-5B15-4CD6-9D82-1244AF8B1995}" srcOrd="0" destOrd="0" parTransId="{1B34B4E9-D3CA-433D-ABC8-215AFD3AE795}" sibTransId="{5B28F870-4D8F-456A-B044-04FDA0A80717}"/>
    <dgm:cxn modelId="{573F0380-EC92-42C0-AB82-83E91AC86BFD}" srcId="{E516B975-4F10-49EF-B830-93C6F93BAA86}" destId="{19CB76AA-B791-43D2-B701-9E2A6B7AD4FA}" srcOrd="1" destOrd="0" parTransId="{A69112E0-DB29-49F6-8F11-DB437F7B8C71}" sibTransId="{F82D0980-70DC-4F5D-877F-B1787A67D1BD}"/>
    <dgm:cxn modelId="{4597685F-50A5-414B-9496-B39DABFED6C8}" type="presOf" srcId="{AAF0067A-5B15-4CD6-9D82-1244AF8B1995}" destId="{68DC6A36-AEC1-4426-9C4B-27C949A5A0F4}" srcOrd="0" destOrd="0" presId="urn:microsoft.com/office/officeart/2005/8/layout/process1"/>
    <dgm:cxn modelId="{23400BEB-0F34-48F3-A4CE-44774403E146}" srcId="{E516B975-4F10-49EF-B830-93C6F93BAA86}" destId="{024F987D-AB85-4F47-B5E0-0C2DAF5EC3A3}" srcOrd="2" destOrd="0" parTransId="{0680B6F4-5CAE-45D4-89BA-A647389BDCBF}" sibTransId="{1CAA23F8-1A12-42DE-A28D-194123D3AAC0}"/>
    <dgm:cxn modelId="{B75F8BC9-4A66-4ADE-BAD4-8A7B8C57DDF2}" type="presOf" srcId="{5B28F870-4D8F-456A-B044-04FDA0A80717}" destId="{F5D3A623-4434-4C83-BCB8-2D1E45538BD2}" srcOrd="0" destOrd="0" presId="urn:microsoft.com/office/officeart/2005/8/layout/process1"/>
    <dgm:cxn modelId="{4B0D4893-F625-4DD7-8D63-71FE5BADF092}" type="presOf" srcId="{19CB76AA-B791-43D2-B701-9E2A6B7AD4FA}" destId="{0EA53815-7FC5-4223-B8DF-B616F0C6D146}" srcOrd="0" destOrd="0" presId="urn:microsoft.com/office/officeart/2005/8/layout/process1"/>
    <dgm:cxn modelId="{715A63DC-3B85-4DAD-8960-EDAEFA0409B9}" type="presParOf" srcId="{16C2490B-7CA4-45BD-AA36-D8C28E73AD3C}" destId="{68DC6A36-AEC1-4426-9C4B-27C949A5A0F4}" srcOrd="0" destOrd="0" presId="urn:microsoft.com/office/officeart/2005/8/layout/process1"/>
    <dgm:cxn modelId="{8D93E7DD-8747-45B3-9A6B-BB3E9EE444E6}" type="presParOf" srcId="{16C2490B-7CA4-45BD-AA36-D8C28E73AD3C}" destId="{F5D3A623-4434-4C83-BCB8-2D1E45538BD2}" srcOrd="1" destOrd="0" presId="urn:microsoft.com/office/officeart/2005/8/layout/process1"/>
    <dgm:cxn modelId="{C9C33229-8A10-44A3-A35F-E7039AE1A8F2}" type="presParOf" srcId="{F5D3A623-4434-4C83-BCB8-2D1E45538BD2}" destId="{49A73A40-CB87-4BCD-A8E1-0441B10646BE}" srcOrd="0" destOrd="0" presId="urn:microsoft.com/office/officeart/2005/8/layout/process1"/>
    <dgm:cxn modelId="{FFC7ECA8-48D7-4349-AE51-AF2FC4AAE9E5}" type="presParOf" srcId="{16C2490B-7CA4-45BD-AA36-D8C28E73AD3C}" destId="{0EA53815-7FC5-4223-B8DF-B616F0C6D146}" srcOrd="2" destOrd="0" presId="urn:microsoft.com/office/officeart/2005/8/layout/process1"/>
    <dgm:cxn modelId="{DD52218D-CD9E-4E55-8CE6-4611479279C8}" type="presParOf" srcId="{16C2490B-7CA4-45BD-AA36-D8C28E73AD3C}" destId="{99160C24-A771-4AAF-89D3-81312E26510B}" srcOrd="3" destOrd="0" presId="urn:microsoft.com/office/officeart/2005/8/layout/process1"/>
    <dgm:cxn modelId="{6785AD1E-5122-4E13-9AE6-2EBFA2340EF7}" type="presParOf" srcId="{99160C24-A771-4AAF-89D3-81312E26510B}" destId="{CFC19688-5741-4FB1-AE45-9067EB433B89}" srcOrd="0" destOrd="0" presId="urn:microsoft.com/office/officeart/2005/8/layout/process1"/>
    <dgm:cxn modelId="{4675EB41-199B-4E0F-83C1-5E3136516B52}" type="presParOf" srcId="{16C2490B-7CA4-45BD-AA36-D8C28E73AD3C}" destId="{8D3E78EB-BB71-4505-A805-DF754A91E8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AA294-6CE4-462F-8728-BE30F71C15D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2D7B84F-C971-4ED5-8A4E-70F722513880}">
      <dgm:prSet/>
      <dgm:spPr/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ছবিতে তোমরা কী দেখতে পাচ্ছ?</a:t>
          </a:r>
          <a:endParaRPr lang="en-US" dirty="0">
            <a:solidFill>
              <a:schemeClr val="tx1"/>
            </a:solidFill>
          </a:endParaRPr>
        </a:p>
      </dgm:t>
    </dgm:pt>
    <dgm:pt modelId="{AEEF2BED-EB5D-407B-AE49-5D62D3E12F90}" type="parTrans" cxnId="{3C612815-3F04-406E-AB88-001A9C5B53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02E486-279A-42A9-A308-D62ED46701A9}" type="sibTrans" cxnId="{3C612815-3F04-406E-AB88-001A9C5B53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C39836-A4E5-4B9E-87DA-DFB5809BD103}" type="pres">
      <dgm:prSet presAssocID="{2F2AA294-6CE4-462F-8728-BE30F71C15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780C6-C795-4511-A480-34EA756B499D}" type="pres">
      <dgm:prSet presAssocID="{22D7B84F-C971-4ED5-8A4E-70F7225138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12815-3F04-406E-AB88-001A9C5B53BD}" srcId="{2F2AA294-6CE4-462F-8728-BE30F71C15DE}" destId="{22D7B84F-C971-4ED5-8A4E-70F722513880}" srcOrd="0" destOrd="0" parTransId="{AEEF2BED-EB5D-407B-AE49-5D62D3E12F90}" sibTransId="{1F02E486-279A-42A9-A308-D62ED46701A9}"/>
    <dgm:cxn modelId="{2CEC7476-0F5B-4D41-84FB-2BE73155A977}" type="presOf" srcId="{22D7B84F-C971-4ED5-8A4E-70F722513880}" destId="{7D0780C6-C795-4511-A480-34EA756B499D}" srcOrd="0" destOrd="0" presId="urn:microsoft.com/office/officeart/2005/8/layout/vList2"/>
    <dgm:cxn modelId="{5178D429-A7BD-4498-B997-0EC524940941}" type="presOf" srcId="{2F2AA294-6CE4-462F-8728-BE30F71C15DE}" destId="{DAC39836-A4E5-4B9E-87DA-DFB5809BD103}" srcOrd="0" destOrd="0" presId="urn:microsoft.com/office/officeart/2005/8/layout/vList2"/>
    <dgm:cxn modelId="{265BC871-3F22-4888-9445-A86F0E3F8D06}" type="presParOf" srcId="{DAC39836-A4E5-4B9E-87DA-DFB5809BD103}" destId="{7D0780C6-C795-4511-A480-34EA756B4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C6A36-AEC1-4426-9C4B-27C949A5A0F4}">
      <dsp:nvSpPr>
        <dsp:cNvPr id="0" name=""/>
        <dsp:cNvSpPr/>
      </dsp:nvSpPr>
      <dsp:spPr>
        <a:xfrm>
          <a:off x="167054" y="603823"/>
          <a:ext cx="2281981" cy="2396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i="1" kern="1200" dirty="0" smtClean="0"/>
            <a:t>শিখনফলঃ</a:t>
          </a:r>
          <a:endParaRPr lang="en-US" sz="2800" kern="1200" dirty="0"/>
        </a:p>
      </dsp:txBody>
      <dsp:txXfrm>
        <a:off x="167054" y="603823"/>
        <a:ext cx="2281981" cy="2396080"/>
      </dsp:txXfrm>
    </dsp:sp>
    <dsp:sp modelId="{F5D3A623-4434-4C83-BCB8-2D1E45538BD2}">
      <dsp:nvSpPr>
        <dsp:cNvPr id="0" name=""/>
        <dsp:cNvSpPr/>
      </dsp:nvSpPr>
      <dsp:spPr>
        <a:xfrm rot="21544211">
          <a:off x="2637352" y="1494082"/>
          <a:ext cx="39934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21544211">
        <a:off x="2637352" y="1494082"/>
        <a:ext cx="399340" cy="565931"/>
      </dsp:txXfrm>
    </dsp:sp>
    <dsp:sp modelId="{0EA53815-7FC5-4223-B8DF-B616F0C6D146}">
      <dsp:nvSpPr>
        <dsp:cNvPr id="0" name=""/>
        <dsp:cNvSpPr/>
      </dsp:nvSpPr>
      <dsp:spPr>
        <a:xfrm>
          <a:off x="3202409" y="554559"/>
          <a:ext cx="2281981" cy="2396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১</a:t>
          </a:r>
          <a:r>
            <a:rPr lang="bn-BD" sz="2000" kern="1200" dirty="0" smtClean="0"/>
            <a:t>। বিভিন্ন সামাজিক সম্পদ সম্পর্কে বলতে পারবে।</a:t>
          </a:r>
          <a:endParaRPr lang="en-US" sz="2000" kern="1200" dirty="0"/>
        </a:p>
      </dsp:txBody>
      <dsp:txXfrm>
        <a:off x="3202409" y="554559"/>
        <a:ext cx="2281981" cy="2396080"/>
      </dsp:txXfrm>
    </dsp:sp>
    <dsp:sp modelId="{99160C24-A771-4AAF-89D3-81312E26510B}">
      <dsp:nvSpPr>
        <dsp:cNvPr id="0" name=""/>
        <dsp:cNvSpPr/>
      </dsp:nvSpPr>
      <dsp:spPr>
        <a:xfrm>
          <a:off x="5712588" y="14696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12588" y="1469634"/>
        <a:ext cx="483780" cy="565931"/>
      </dsp:txXfrm>
    </dsp:sp>
    <dsp:sp modelId="{8D3E78EB-BB71-4505-A805-DF754A91E8AC}">
      <dsp:nvSpPr>
        <dsp:cNvPr id="0" name=""/>
        <dsp:cNvSpPr/>
      </dsp:nvSpPr>
      <dsp:spPr>
        <a:xfrm>
          <a:off x="6397183" y="554559"/>
          <a:ext cx="2281981" cy="2396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২। সামাজিক সম্পদ হিসেবে বিদ্যালয়’ হাসপাতাল ও ধর্মীয় প্রতিষ্ঠান সম্পর্কে বলতে ও লিখতে পারবে।</a:t>
          </a:r>
          <a:endParaRPr lang="en-US" sz="1800" kern="1200" dirty="0"/>
        </a:p>
      </dsp:txBody>
      <dsp:txXfrm>
        <a:off x="6397183" y="554559"/>
        <a:ext cx="2281981" cy="239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780C6-C795-4511-A480-34EA756B499D}">
      <dsp:nvSpPr>
        <dsp:cNvPr id="0" name=""/>
        <dsp:cNvSpPr/>
      </dsp:nvSpPr>
      <dsp:spPr>
        <a:xfrm>
          <a:off x="0" y="11783"/>
          <a:ext cx="8001000" cy="745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</a:rPr>
            <a:t>ছবিতে তোমরা কী দেখতে পাচ্ছ?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11783"/>
        <a:ext cx="8001000" cy="74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4823-5325-45E7-8296-6B4E0B74E95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D51D4-1865-4044-A294-B7011F900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onir106809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1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199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lcsnap-2013-03-25-11h19m13s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7924800" cy="334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. buddsist temple-bandar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"/>
            <a:ext cx="3911601" cy="4267200"/>
          </a:xfrm>
          <a:prstGeom prst="rect">
            <a:avLst/>
          </a:prstGeom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4251982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4953000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গীর্জা ও প্যাগোডা তোমরা কি দেখেছো?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গুলো কাদের উপাসনালয়?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এবার পাঠ্য বইয়ের ২৭ ও ২৮ পৃষ্ঠা খুলে নিরবে পড়।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146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 তোমরা বিদ্যালয়, হাসপাতাল ও বিভিন্ন ধর্মীয় প্রতিষ্ঠান সম্পর্কে দলে আলোচনা করে লিখ।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6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১।আমাদের দেশে প্রধানত কত ধর্মের মানুষ বাস করে?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২বৌদ্ধদের উপাসনালয়ের নাম কী?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৩।সামাজিক প্রতিষ্ঠান হিসেবে হাসপাতালের গুরুত্ব লিখ।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15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50324"/>
            <a:ext cx="7086600" cy="423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101D2-6506-7649-9668-40E5999D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4BFEB-2409-6540-A37F-EE55BEFD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362201"/>
            <a:ext cx="5734049" cy="3584575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মোঃ মনির হোসেন                                  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                  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ডাইনছড়ি পুরাতন সরকারি প্রাথমিক বিদ্যালয়         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মানিকছড়ি,খাগড়াছড়ি।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০১৮২৩৪২১৭৩৩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monir106809@gmail.com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304800"/>
            <a:ext cx="794385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INFiNIE\Desktop\2019\DSC_7245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133600"/>
            <a:ext cx="1905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07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066800"/>
            <a:ext cx="7239000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শ্রেণিঃচতুর্থ 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সাধারন পাঠঃ সামাজিক ও রাষ্টীয় সম্পদ 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  পাঠঃ সমাজ জীবনে নানা রকম প্রয়োজন---------  অনুষ্ঠান পালন করে।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219200"/>
          <a:ext cx="868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5410200"/>
          <a:ext cx="80010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SC008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"/>
            <a:ext cx="4114800" cy="2427732"/>
          </a:xfrm>
          <a:prstGeom prst="rect">
            <a:avLst/>
          </a:prstGeom>
        </p:spPr>
      </p:pic>
      <p:pic>
        <p:nvPicPr>
          <p:cNvPr id="6" name="Picture 5" descr="rejjak-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2895600"/>
            <a:ext cx="3048000" cy="2510972"/>
          </a:xfrm>
          <a:prstGeom prst="rect">
            <a:avLst/>
          </a:prstGeom>
        </p:spPr>
      </p:pic>
      <p:pic>
        <p:nvPicPr>
          <p:cNvPr id="8" name="Picture 7" descr="575271_484609818222880_8448650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228600"/>
            <a:ext cx="2971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1534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vert="horz" wrap="square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886" y="457200"/>
            <a:ext cx="4319689" cy="3733800"/>
          </a:xfrm>
          <a:prstGeom prst="rect">
            <a:avLst/>
          </a:prstGeom>
        </p:spPr>
      </p:pic>
      <p:pic>
        <p:nvPicPr>
          <p:cNvPr id="5" name="Picture 4" descr="575271_484609818222880_844865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648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মসজিদ কাদের ধর্মীয় উপাসনালয়?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5410200"/>
            <a:ext cx="501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হিন্দুদের উপাসনালয়ের নাম কী?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বিদ্যালয় আমাদের কোন সম্পদের উপাদান?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বিদ্যালয়ে আমরা কেন যাই?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0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94538"/>
            <a:ext cx="6781800" cy="400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540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r>
              <a:rPr lang="bn-BD" sz="3200" dirty="0" smtClean="0"/>
              <a:t>রোগ ব্যাধি হলে আমরা কোথায় যাই</a:t>
            </a:r>
            <a:r>
              <a:rPr lang="bn-BD" sz="2000" dirty="0" smtClean="0"/>
              <a:t>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943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হাসপাতালে যাই।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ogaon-civil-sargon-offi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495300"/>
            <a:ext cx="6096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</TotalTime>
  <Words>194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INFiNIE</cp:lastModifiedBy>
  <cp:revision>96</cp:revision>
  <dcterms:created xsi:type="dcterms:W3CDTF">2006-08-16T00:00:00Z</dcterms:created>
  <dcterms:modified xsi:type="dcterms:W3CDTF">2020-07-04T19:34:07Z</dcterms:modified>
</cp:coreProperties>
</file>