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9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monir106809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74638"/>
            <a:ext cx="4724400" cy="1143000"/>
          </a:xfr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সকলকে স্বাগতম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vvvvv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271" y="1728215"/>
            <a:ext cx="7255330" cy="4062986"/>
          </a:xfrm>
          <a:prstGeom prst="rect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143000"/>
            <a:ext cx="3276600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2667000"/>
            <a:ext cx="6096000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চিত্রসহ দিন রাত্রির কারণ ব্যাখ্যা কর 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228600"/>
            <a:ext cx="4495800" cy="221599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kkk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6996" y="2590800"/>
            <a:ext cx="6226404" cy="3847072"/>
          </a:xfrm>
          <a:prstGeom prst="rect">
            <a:avLst/>
          </a:prstGeom>
          <a:ln w="76200">
            <a:solidFill>
              <a:schemeClr val="accent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C04BFEB-2409-6540-A37F-EE55BEFD7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209800"/>
            <a:ext cx="5962649" cy="358457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মোঃ মনির হোসেন                                    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সহকারি শিক্ষক                    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ডাইনছড়ি পুরাতন সরকারি প্রাথমিক বিদ্যালয়           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মানিকছড়ি,খাগড়াছড়ি।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মোবাইলঃ ০১৮২৩৪২১৭৩৩  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ই-মেইলঃ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hlinkClick r:id="rId2"/>
              </a:rPr>
              <a:t>monir106809@gmail.com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                                                                                      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8650" y="304800"/>
            <a:ext cx="7943850" cy="1371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7" name="Picture 3" descr="C:\Users\INFiNIE\Desktop\2019\DSC_7245-cop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2133600"/>
            <a:ext cx="1905000" cy="304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4074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1828799"/>
          </a:xfrm>
        </p:spPr>
        <p:txBody>
          <a:bodyPr>
            <a:norm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শ্রেণীঃপঞ্চম 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05200"/>
            <a:ext cx="7620000" cy="1306111"/>
          </a:xfrm>
        </p:spPr>
        <p:txBody>
          <a:bodyPr>
            <a:no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বিষয়ঃ প্রাথমিক বিজ্ঞান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533400"/>
            <a:ext cx="3733800" cy="14465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2667000"/>
            <a:ext cx="8610600" cy="34778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pPr marL="800100" lvl="1" indent="-342900">
              <a:buAutoNum type="arabicParenBoth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আহ্নিক গতি কি তা বলতে পারবে । </a:t>
            </a:r>
          </a:p>
          <a:p>
            <a:pPr marL="800100" lvl="1" indent="-342900">
              <a:buAutoNum type="arabicParenBoth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আহ্নিক গতির ফলে দিন রাত্রির যে পরিবর্তন হয় তা বলতে পারবে । </a:t>
            </a:r>
          </a:p>
          <a:p>
            <a:pPr marL="800100" lvl="1" indent="-342900">
              <a:buAutoNum type="arabicParenBoth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পরীক্ষণ পদ্ধতিটি লিখতে পারবে 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33400"/>
            <a:ext cx="487680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পাঠের শিরোনাম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67400" y="609600"/>
            <a:ext cx="2819400" cy="110799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মহাবিশ্ব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743200"/>
            <a:ext cx="3657600" cy="1015663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পাঠের অংশঃ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8600" y="2971800"/>
            <a:ext cx="5105400" cy="523220"/>
          </a:xfrm>
          <a:prstGeom prst="rect">
            <a:avLst/>
          </a:prstGeom>
          <a:solidFill>
            <a:schemeClr val="bg2">
              <a:lumMod val="75000"/>
            </a:scheme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পৃথিবী আপন ----------------রাত্রি হচ্ছে ।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01747" y="2536538"/>
            <a:ext cx="3129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Punched Tape 6"/>
          <p:cNvSpPr/>
          <p:nvPr/>
        </p:nvSpPr>
        <p:spPr>
          <a:xfrm>
            <a:off x="2362200" y="0"/>
            <a:ext cx="4572000" cy="1752600"/>
          </a:xfrm>
          <a:prstGeom prst="flowChartPunchedTap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উপস্থাপন  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rrrrrrr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2057400"/>
            <a:ext cx="1752600" cy="3429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95400" y="56388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মোমবাতি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ndex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5212" y="2286000"/>
            <a:ext cx="2937210" cy="2895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114800" y="54864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ভূগোলক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4876800" cy="5120039"/>
          </a:xfrm>
          <a:prstGeom prst="rect">
            <a:avLst/>
          </a:prstGeom>
        </p:spPr>
      </p:pic>
      <p:pic>
        <p:nvPicPr>
          <p:cNvPr id="3" name="Picture 2" descr="rrrrrrr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1219200"/>
            <a:ext cx="2971800" cy="3733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81200" y="54864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দিন রাত্রির পরীক্ষা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hord 5"/>
          <p:cNvSpPr/>
          <p:nvPr/>
        </p:nvSpPr>
        <p:spPr>
          <a:xfrm rot="1276664">
            <a:off x="1294930" y="838407"/>
            <a:ext cx="2667940" cy="3018352"/>
          </a:xfrm>
          <a:prstGeom prst="chor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990600"/>
            <a:ext cx="899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শিক্ষার্থীদের কয়েকটি দলে ভাগ করে বলব তোমরা প্রত্যেক দল পরীক্ষাটি কর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5908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তোমরা একজন একজন করে পরীক্ষাটি কর 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733800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পাঠের অংশটুকু নীরবে পড়তে বলব 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228600"/>
            <a:ext cx="304800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1" y="1752600"/>
            <a:ext cx="1981199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bn-BD" sz="4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মৌখিকঃ </a:t>
            </a:r>
            <a:endParaRPr lang="en-US" sz="4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5600" y="1600200"/>
            <a:ext cx="5715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পৃথিবীতে দিন রাত্রি কেন হয় ? </a:t>
            </a:r>
          </a:p>
          <a:p>
            <a:pPr marL="342900" indent="-342900">
              <a:buAutoNum type="arabicParenBoth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ভূগোলকের যে পাশে আলো পড়বে সে অংশে কি হয় ?</a:t>
            </a:r>
          </a:p>
          <a:p>
            <a:pPr marL="342900" indent="-342900">
              <a:buAutoNum type="arabicParenBoth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ভূগোলকের যে অংশে আলো পড়বেনা সে অংশে কি হয় ?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4038600"/>
            <a:ext cx="1981200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লিখিতঃ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0400" y="39624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(১) আহ্নিক গতি কাকে বলে 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2800" y="44196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(২)পরীক্ষণ পদ্ধতিটি লেখ 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/>
      <p:bldP spid="6" grpId="0" animBg="1"/>
      <p:bldP spid="7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513</TotalTime>
  <Words>145</Words>
  <Application>Microsoft Office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সকলকে স্বাগতম </vt:lpstr>
      <vt:lpstr>Slide 2</vt:lpstr>
      <vt:lpstr>শ্রেণীঃপঞ্চম  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সকলকে স্বাগতম </dc:title>
  <dc:creator>pti feni</dc:creator>
  <cp:lastModifiedBy>INFiNIE</cp:lastModifiedBy>
  <cp:revision>62</cp:revision>
  <dcterms:created xsi:type="dcterms:W3CDTF">2006-08-16T00:00:00Z</dcterms:created>
  <dcterms:modified xsi:type="dcterms:W3CDTF">2020-07-04T19:56:05Z</dcterms:modified>
</cp:coreProperties>
</file>