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1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5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hbub%20Adnan%20Fahim\Pictures\Picture3.jpg" TargetMode="External"/><Relationship Id="rId2" Type="http://schemas.openxmlformats.org/officeDocument/2006/relationships/image" Target="file:///C:\Users\Mahbub%20Adnan%20Fahim\Pictures\Picture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7720" y="426720"/>
            <a:ext cx="10469880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GB" sz="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0748" y="426720"/>
            <a:ext cx="779572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C000"/>
                </a:solidFill>
              </a:rPr>
              <a:t>আজকের </a:t>
            </a:r>
            <a:r>
              <a:rPr lang="en-US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400" dirty="0">
                <a:solidFill>
                  <a:srgbClr val="FFC000"/>
                </a:solidFill>
              </a:rPr>
              <a:t> সবাইকে </a:t>
            </a:r>
            <a:r>
              <a:rPr lang="en-US" sz="4400" dirty="0" smtClean="0">
                <a:solidFill>
                  <a:srgbClr val="FFC000"/>
                </a:solidFill>
              </a:rPr>
              <a:t>স্বাগতম</a:t>
            </a:r>
            <a:endParaRPr lang="en-GB" sz="4400" dirty="0">
              <a:solidFill>
                <a:srgbClr val="FFC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" y="1805940"/>
            <a:ext cx="5892165" cy="39281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80" y="1805464"/>
            <a:ext cx="5562600" cy="392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0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0325" y="240952"/>
            <a:ext cx="4621237" cy="7694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F0"/>
                </a:solidFill>
              </a:rPr>
              <a:t>তাহলে</a:t>
            </a:r>
            <a:r>
              <a:rPr lang="bn-IN" sz="4400" dirty="0" smtClean="0"/>
              <a:t> </a:t>
            </a:r>
            <a:r>
              <a:rPr lang="bn-IN" sz="4400" dirty="0" smtClean="0">
                <a:solidFill>
                  <a:srgbClr val="00B0F0"/>
                </a:solidFill>
              </a:rPr>
              <a:t>আমরা কী</a:t>
            </a:r>
            <a:r>
              <a:rPr lang="bn-IN" sz="4400" dirty="0" smtClean="0"/>
              <a:t> </a:t>
            </a:r>
            <a:r>
              <a:rPr lang="bn-IN" sz="4400" dirty="0" smtClean="0">
                <a:solidFill>
                  <a:srgbClr val="00B0F0"/>
                </a:solidFill>
              </a:rPr>
              <a:t>শিখলাম</a:t>
            </a:r>
            <a:endParaRPr lang="en-GB" sz="4400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4741" y="3069183"/>
            <a:ext cx="2047355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নড়ে</a:t>
            </a:r>
            <a:endParaRPr lang="en-GB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75276" y="3055324"/>
            <a:ext cx="1973617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800" dirty="0"/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741" y="1313645"/>
            <a:ext cx="11037608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চিনতে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88037" y="3069183"/>
            <a:ext cx="1925811" cy="830997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 পড়ে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38418" y="5443336"/>
            <a:ext cx="2157963" cy="769441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লুক নাচে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93676" y="5559245"/>
            <a:ext cx="4278735" cy="830997"/>
          </a:xfrm>
          <a:prstGeom prst="rect">
            <a:avLst/>
          </a:prstGeom>
          <a:solidFill>
            <a:srgbClr val="0070C0"/>
          </a:solidFill>
          <a:ln w="762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ম</a:t>
            </a:r>
            <a:r>
              <a:rPr lang="bn-IN" sz="4800" dirty="0">
                <a:latin typeface="NikoshLightBAN" panose="02000000000000000000" pitchFamily="2" charset="0"/>
                <a:cs typeface="NikoshLightBAN" panose="02000000000000000000" pitchFamily="2" charset="0"/>
              </a:rPr>
              <a:t>গ ডালে</a:t>
            </a:r>
            <a:r>
              <a:rPr lang="bn-IN" sz="4800" dirty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ম</a:t>
            </a:r>
            <a:r>
              <a:rPr lang="bn-IN" sz="4800" dirty="0">
                <a:latin typeface="NikoshLightBAN" panose="02000000000000000000" pitchFamily="2" charset="0"/>
                <a:cs typeface="NikoshLightBAN" panose="02000000000000000000" pitchFamily="2" charset="0"/>
              </a:rPr>
              <a:t>য়না দোলে</a:t>
            </a:r>
            <a:endParaRPr lang="en-GB" sz="48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861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7" grpId="0" animBg="1"/>
      <p:bldP spid="10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699" y="3979572"/>
            <a:ext cx="11732653" cy="1323439"/>
          </a:xfrm>
          <a:prstGeom prst="rect">
            <a:avLst/>
          </a:prstGeom>
          <a:solidFill>
            <a:srgbClr val="FF0000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</a:t>
            </a:r>
            <a:r>
              <a:rPr lang="bn-IN" sz="8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প</a:t>
            </a:r>
            <a:r>
              <a:rPr lang="en-GB" sz="8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</a:t>
            </a:r>
            <a:r>
              <a:rPr lang="bn-IN" sz="8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ফ</a:t>
            </a:r>
            <a:r>
              <a:rPr lang="en-GB" sz="8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</a:t>
            </a:r>
            <a:r>
              <a:rPr lang="bn-IN" sz="8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ব</a:t>
            </a:r>
            <a:r>
              <a:rPr lang="en-GB" sz="8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</a:t>
            </a:r>
            <a:r>
              <a:rPr lang="bn-IN" sz="8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ভ</a:t>
            </a:r>
            <a:r>
              <a:rPr lang="en-GB" sz="8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</a:t>
            </a:r>
            <a:r>
              <a:rPr lang="bn-IN" sz="8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ম</a:t>
            </a:r>
            <a:r>
              <a:rPr lang="en-GB" sz="8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endParaRPr lang="en-GB" sz="8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2750" y="437881"/>
            <a:ext cx="4842456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রং দেয়া বর্ণ গুলো হল</a:t>
            </a:r>
            <a:endParaRPr lang="en-GB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532586" y="2331076"/>
            <a:ext cx="1339404" cy="1481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wn Arrow 6"/>
          <p:cNvSpPr/>
          <p:nvPr/>
        </p:nvSpPr>
        <p:spPr>
          <a:xfrm>
            <a:off x="4823138" y="1416676"/>
            <a:ext cx="1287887" cy="2408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74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2737" y="358684"/>
            <a:ext cx="1815922" cy="707886"/>
          </a:xfrm>
          <a:prstGeom prst="rect">
            <a:avLst/>
          </a:prstGeom>
          <a:solidFill>
            <a:srgbClr val="0070C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5383" y="309373"/>
            <a:ext cx="2839791" cy="707886"/>
          </a:xfrm>
          <a:prstGeom prst="rect">
            <a:avLst/>
          </a:prstGeom>
          <a:solidFill>
            <a:srgbClr val="7030A0"/>
          </a:solidFill>
          <a:ln w="57150">
            <a:solidFill>
              <a:schemeClr val="bg1">
                <a:lumMod val="95000"/>
                <a:lumOff val="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শুনে শুনে বলি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745" y="1726222"/>
            <a:ext cx="70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548" y="2720890"/>
            <a:ext cx="721216" cy="707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548" y="3715556"/>
            <a:ext cx="676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548" y="4775944"/>
            <a:ext cx="66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504" y="5836332"/>
            <a:ext cx="721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38270" y="2773842"/>
            <a:ext cx="36189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1400574" y="1858405"/>
            <a:ext cx="1964029" cy="352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ight Arrow 14"/>
          <p:cNvSpPr/>
          <p:nvPr/>
        </p:nvSpPr>
        <p:spPr>
          <a:xfrm>
            <a:off x="1400574" y="2807744"/>
            <a:ext cx="1964029" cy="352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ight Arrow 15"/>
          <p:cNvSpPr/>
          <p:nvPr/>
        </p:nvSpPr>
        <p:spPr>
          <a:xfrm>
            <a:off x="1390915" y="3795164"/>
            <a:ext cx="1964029" cy="352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ight Arrow 16"/>
          <p:cNvSpPr/>
          <p:nvPr/>
        </p:nvSpPr>
        <p:spPr>
          <a:xfrm>
            <a:off x="1400574" y="4850241"/>
            <a:ext cx="1964029" cy="352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ight Arrow 17"/>
          <p:cNvSpPr/>
          <p:nvPr/>
        </p:nvSpPr>
        <p:spPr>
          <a:xfrm>
            <a:off x="1400574" y="6013968"/>
            <a:ext cx="1964029" cy="352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827" y="1333622"/>
            <a:ext cx="2005658" cy="10926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827" y="3724860"/>
            <a:ext cx="2005658" cy="9026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827" y="5791048"/>
            <a:ext cx="2005658" cy="98167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8828" y="4775944"/>
            <a:ext cx="2005657" cy="8983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827" y="2514658"/>
            <a:ext cx="2005658" cy="1120348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>
            <a:off x="6468441" y="5225107"/>
            <a:ext cx="1964029" cy="352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ight Arrow 25"/>
          <p:cNvSpPr/>
          <p:nvPr/>
        </p:nvSpPr>
        <p:spPr>
          <a:xfrm>
            <a:off x="6416925" y="4147778"/>
            <a:ext cx="1964029" cy="352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ight Arrow 26"/>
          <p:cNvSpPr/>
          <p:nvPr/>
        </p:nvSpPr>
        <p:spPr>
          <a:xfrm>
            <a:off x="6410486" y="2984051"/>
            <a:ext cx="1964029" cy="352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ight Arrow 27"/>
          <p:cNvSpPr/>
          <p:nvPr/>
        </p:nvSpPr>
        <p:spPr>
          <a:xfrm>
            <a:off x="6410486" y="1744277"/>
            <a:ext cx="1964029" cy="352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ight Arrow 28"/>
          <p:cNvSpPr/>
          <p:nvPr/>
        </p:nvSpPr>
        <p:spPr>
          <a:xfrm>
            <a:off x="6468440" y="6207397"/>
            <a:ext cx="1964029" cy="352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8889668" y="1527191"/>
            <a:ext cx="1468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73329" y="2927120"/>
            <a:ext cx="969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79819" y="4045636"/>
            <a:ext cx="1287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89668" y="5091622"/>
            <a:ext cx="1287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ভালুক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005578" y="6137608"/>
            <a:ext cx="1171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940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369" y="270454"/>
            <a:ext cx="4262877" cy="20734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2124" y="728106"/>
            <a:ext cx="2253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628845" y="728106"/>
            <a:ext cx="1326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4699" y="3979572"/>
            <a:ext cx="11732653" cy="1323439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</a:t>
            </a:r>
            <a:r>
              <a:rPr lang="bn-IN" sz="8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প</a:t>
            </a:r>
            <a:r>
              <a:rPr lang="en-GB" sz="8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</a:t>
            </a:r>
            <a:r>
              <a:rPr lang="bn-IN" sz="8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ফ</a:t>
            </a:r>
            <a:r>
              <a:rPr lang="en-GB" sz="8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</a:t>
            </a:r>
            <a:r>
              <a:rPr lang="bn-IN" sz="8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ব</a:t>
            </a:r>
            <a:r>
              <a:rPr lang="en-GB" sz="8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</a:t>
            </a:r>
            <a:r>
              <a:rPr lang="bn-IN" sz="8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ভ</a:t>
            </a:r>
            <a:r>
              <a:rPr lang="en-GB" sz="8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</a:t>
            </a:r>
            <a:r>
              <a:rPr lang="bn-IN" sz="8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ম</a:t>
            </a:r>
            <a:r>
              <a:rPr lang="en-GB" sz="8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endParaRPr lang="en-GB" sz="8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23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076"/>
            <a:ext cx="12192000" cy="6903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8203" y="798490"/>
            <a:ext cx="570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েএ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4134118" y="579549"/>
            <a:ext cx="2949262" cy="1287888"/>
          </a:xfrm>
          <a:prstGeom prst="ellipse">
            <a:avLst/>
          </a:prstGeom>
          <a:solidFill>
            <a:schemeClr val="bg2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</a:rPr>
              <a:t>বিদায়</a:t>
            </a:r>
            <a:endParaRPr lang="en-GB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1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6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3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63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3410" y="354330"/>
            <a:ext cx="25146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chemeClr val="accent3"/>
                </a:solidFill>
              </a:rPr>
              <a:t>পরিচিতি</a:t>
            </a:r>
            <a:endParaRPr lang="en-GB" sz="7200" dirty="0"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310" y="3634740"/>
            <a:ext cx="5326380" cy="252376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</a:rPr>
              <a:t>ফাতেমা বেগম</a:t>
            </a:r>
          </a:p>
          <a:p>
            <a:r>
              <a:rPr lang="bn-IN" sz="3600" dirty="0">
                <a:solidFill>
                  <a:srgbClr val="FF0000"/>
                </a:solidFill>
              </a:rPr>
              <a:t>প্রধান শিক্ষক </a:t>
            </a:r>
          </a:p>
          <a:p>
            <a:r>
              <a:rPr lang="bn-IN" sz="3600" dirty="0">
                <a:solidFill>
                  <a:srgbClr val="FF0000"/>
                </a:solidFill>
              </a:rPr>
              <a:t>চেলারচর সরকারি প্রা্থমিক বিদ্যালয় </a:t>
            </a:r>
          </a:p>
          <a:p>
            <a:r>
              <a:rPr lang="bn-IN" sz="3600" dirty="0">
                <a:solidFill>
                  <a:srgbClr val="FF0000"/>
                </a:solidFill>
              </a:rPr>
              <a:t>ছাতক,সুনামগনজ</a:t>
            </a:r>
            <a:endParaRPr lang="en-GB" sz="3600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3" y="1306830"/>
            <a:ext cx="2288528" cy="2327910"/>
          </a:xfrm>
          <a:prstGeom prst="rect">
            <a:avLst/>
          </a:prstGeom>
        </p:spPr>
      </p:pic>
      <p:sp>
        <p:nvSpPr>
          <p:cNvPr id="5" name="Half Frame 4"/>
          <p:cNvSpPr/>
          <p:nvPr/>
        </p:nvSpPr>
        <p:spPr>
          <a:xfrm>
            <a:off x="5772150" y="1783080"/>
            <a:ext cx="1085850" cy="43754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9593909" y="1783080"/>
            <a:ext cx="982980" cy="42611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6535" y="2513259"/>
            <a:ext cx="3318839" cy="2800767"/>
          </a:xfrm>
          <a:prstGeom prst="rect">
            <a:avLst/>
          </a:prstGeom>
          <a:solidFill>
            <a:srgbClr val="FF0000"/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FF00"/>
                </a:solidFill>
              </a:rPr>
              <a:t>পাঠ পরিচিতি</a:t>
            </a:r>
          </a:p>
          <a:p>
            <a:r>
              <a:rPr lang="bn-IN" sz="4400" dirty="0" smtClean="0">
                <a:solidFill>
                  <a:srgbClr val="FFFF00"/>
                </a:solidFill>
              </a:rPr>
              <a:t>শ্রেণী:১ম</a:t>
            </a:r>
          </a:p>
          <a:p>
            <a:r>
              <a:rPr lang="bn-IN" sz="4400" dirty="0" smtClean="0">
                <a:solidFill>
                  <a:srgbClr val="FFFF00"/>
                </a:solidFill>
              </a:rPr>
              <a:t>পাঠ :২০</a:t>
            </a:r>
          </a:p>
          <a:p>
            <a:r>
              <a:rPr lang="bn-IN" sz="4400" dirty="0" smtClean="0">
                <a:solidFill>
                  <a:srgbClr val="FFFF00"/>
                </a:solidFill>
              </a:rPr>
              <a:t>সময়:৪০ মিনিট</a:t>
            </a:r>
            <a:endParaRPr lang="en-GB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20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465535" y="2802749"/>
            <a:ext cx="10725667" cy="3139321"/>
          </a:xfrm>
          <a:prstGeom prst="rect">
            <a:avLst/>
          </a:prstGeom>
          <a:solidFill>
            <a:srgbClr val="00B0F0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১.১.১ বাক্যে ও শব্দে ব্যবহৃত বাংলা বর্ণমালার ধ্বনি স্পষ্ট ও </a:t>
            </a:r>
            <a:r>
              <a:rPr lang="bn-IN" sz="4800" dirty="0"/>
              <a:t>শুনবে </a:t>
            </a:r>
            <a:r>
              <a:rPr lang="bn-IN" sz="4800" dirty="0" smtClean="0"/>
              <a:t>এবং </a:t>
            </a:r>
            <a:r>
              <a:rPr lang="bn-IN" sz="4800" dirty="0"/>
              <a:t>বলতে পারবে</a:t>
            </a:r>
            <a:endParaRPr lang="bn-IN" sz="4800" dirty="0" smtClean="0"/>
          </a:p>
          <a:p>
            <a:r>
              <a:rPr lang="bn-IN" sz="4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১.১.১</a:t>
            </a:r>
            <a:r>
              <a:rPr lang="bn-IN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IN" sz="4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বাক্যে ও শব্দে </a:t>
            </a:r>
            <a:r>
              <a:rPr lang="bn-IN" sz="5400" dirty="0"/>
              <a:t>ব্যবহৃত</a:t>
            </a:r>
            <a:r>
              <a:rPr lang="en-US" sz="4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বর্ণমালার </a:t>
            </a:r>
            <a:r>
              <a:rPr lang="bn-IN" sz="4800" dirty="0"/>
              <a:t>ধ্বনি স্পষ্ট ও শুনবে এবং </a:t>
            </a:r>
            <a:r>
              <a:rPr lang="bn-IN" sz="4800" dirty="0" smtClean="0"/>
              <a:t>পড়তে </a:t>
            </a:r>
            <a:r>
              <a:rPr lang="bn-IN" sz="4800" dirty="0"/>
              <a:t>পারবে </a:t>
            </a:r>
            <a:r>
              <a:rPr lang="bn-IN" dirty="0" smtClean="0"/>
              <a:t>.</a:t>
            </a:r>
            <a:endParaRPr lang="en-GB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962499" y="525143"/>
            <a:ext cx="3731740" cy="13118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B0F0"/>
                </a:solidFill>
              </a:rPr>
              <a:t>শিখনফল</a:t>
            </a:r>
            <a:endParaRPr lang="en-GB" sz="5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35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4770" y="400050"/>
            <a:ext cx="366903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</a:rPr>
              <a:t>ছবিগুলো দেখি</a:t>
            </a:r>
            <a:endParaRPr lang="en-GB" sz="4400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4912" y="937263"/>
            <a:ext cx="2478157" cy="3143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90" y="1269808"/>
            <a:ext cx="3425694" cy="2478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30" y="1269808"/>
            <a:ext cx="3196590" cy="2478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35" y="3996873"/>
            <a:ext cx="3298490" cy="2480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4050267"/>
            <a:ext cx="3268980" cy="242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7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1580" y="115237"/>
            <a:ext cx="7829550" cy="707886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এছবি গুলোর নাম আমরা বলতে পারি কি না দেখি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347" y="665642"/>
            <a:ext cx="1825870" cy="2434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7" y="2942751"/>
            <a:ext cx="2440305" cy="1933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7" y="5022858"/>
            <a:ext cx="2434590" cy="180222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260061" y="1519032"/>
            <a:ext cx="5429250" cy="937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>
            <a:off x="3260061" y="3440735"/>
            <a:ext cx="5429250" cy="937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>
            <a:off x="3260061" y="5455342"/>
            <a:ext cx="5429250" cy="937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138285" y="1748406"/>
            <a:ext cx="1965960" cy="707886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0" y="3670109"/>
            <a:ext cx="2068830" cy="707886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0" y="5455342"/>
            <a:ext cx="1954530" cy="707886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বক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283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" y="476433"/>
            <a:ext cx="3365500" cy="24803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" y="3267710"/>
            <a:ext cx="3365500" cy="28829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251960" y="1236528"/>
            <a:ext cx="3817620" cy="96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>
            <a:off x="4251960" y="4263390"/>
            <a:ext cx="3817620" cy="1120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812530" y="1365651"/>
            <a:ext cx="2297430" cy="830997"/>
          </a:xfrm>
          <a:prstGeom prst="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ভালুক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12530" y="4356918"/>
            <a:ext cx="2297430" cy="1107996"/>
          </a:xfrm>
          <a:prstGeom prst="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bg1"/>
                </a:solidFill>
              </a:rPr>
              <a:t>ময়না</a:t>
            </a:r>
            <a:endParaRPr lang="en-GB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6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89485" y="1539344"/>
            <a:ext cx="3820437" cy="830997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  <a:effectLst>
            <a:glow rad="635000">
              <a:schemeClr val="accent1">
                <a:alpha val="40000"/>
              </a:schemeClr>
            </a:glow>
            <a:innerShdw blurRad="1270000" dist="2540000" dir="21540000">
              <a:prstClr val="black">
                <a:alpha val="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rgbClr val="FFFF00"/>
                </a:solidFill>
              </a:rPr>
              <a:t>আজকে আমরা পড়ব </a:t>
            </a:r>
            <a:endParaRPr lang="en-GB" sz="4800" dirty="0">
              <a:solidFill>
                <a:srgbClr val="FFFF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924318" y="2723687"/>
            <a:ext cx="2150772" cy="1429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44699" y="3979572"/>
            <a:ext cx="11732653" cy="1323439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</a:t>
            </a:r>
            <a:r>
              <a:rPr lang="bn-IN" sz="8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প</a:t>
            </a:r>
            <a:r>
              <a:rPr lang="en-GB" sz="8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</a:t>
            </a:r>
            <a:r>
              <a:rPr lang="bn-IN" sz="8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ফ</a:t>
            </a:r>
            <a:r>
              <a:rPr lang="en-GB" sz="8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</a:t>
            </a:r>
            <a:r>
              <a:rPr lang="bn-IN" sz="8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ব</a:t>
            </a:r>
            <a:r>
              <a:rPr lang="en-GB" sz="8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</a:t>
            </a:r>
            <a:r>
              <a:rPr lang="bn-IN" sz="8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ভ</a:t>
            </a:r>
            <a:r>
              <a:rPr lang="en-GB" sz="8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</a:t>
            </a:r>
            <a:r>
              <a:rPr lang="bn-IN" sz="8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ম</a:t>
            </a:r>
            <a:r>
              <a:rPr lang="en-GB" sz="8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endParaRPr lang="en-GB" sz="8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4166" y="178724"/>
            <a:ext cx="2240924" cy="769441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পাঠ ঘোষণা</a:t>
            </a:r>
            <a:endParaRPr lang="en-GB" sz="4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3335628" y="10624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5-Point Star 11"/>
          <p:cNvSpPr/>
          <p:nvPr/>
        </p:nvSpPr>
        <p:spPr>
          <a:xfrm>
            <a:off x="7559899" y="3376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811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6992" y="218942"/>
            <a:ext cx="3618964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/একক কাজ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385" y="1227528"/>
            <a:ext cx="5376231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পৃষ্টার ছবি গুলো দেখ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722" y="1974823"/>
            <a:ext cx="2329467" cy="174419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709" y="3131280"/>
            <a:ext cx="2287555" cy="172096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020" y="1989892"/>
            <a:ext cx="2254876" cy="172912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790164" y="4411713"/>
            <a:ext cx="1545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158" y="4026993"/>
            <a:ext cx="1891865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C00000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নড়ে</a:t>
            </a:r>
            <a:endParaRPr lang="en-GB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92950" y="4021252"/>
            <a:ext cx="2059010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76200">
            <a:solidFill>
              <a:srgbClr val="FFFF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 পড়ে</a:t>
            </a:r>
            <a:endParaRPr lang="en-GB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8451" y="5340229"/>
            <a:ext cx="1910070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FF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</a:rPr>
              <a:t>বক গাছে</a:t>
            </a:r>
            <a:endParaRPr lang="en-GB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342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99" y="3686398"/>
            <a:ext cx="3351189" cy="2611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99" y="214488"/>
            <a:ext cx="3351189" cy="2557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0780" y="1055295"/>
            <a:ext cx="2189409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</a:rPr>
              <a:t>ভালুক </a:t>
            </a:r>
            <a:r>
              <a:rPr lang="bn-IN" sz="4000" dirty="0" smtClean="0">
                <a:solidFill>
                  <a:srgbClr val="FF0000"/>
                </a:solidFill>
              </a:rPr>
              <a:t>নাচে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559121" y="1300766"/>
            <a:ext cx="2511380" cy="462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4559121" y="4489807"/>
            <a:ext cx="2511380" cy="502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342566" y="4325446"/>
            <a:ext cx="4209783" cy="830997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</a:rPr>
              <a:t>মগ ডালে ময়না দোলে</a:t>
            </a:r>
            <a:endParaRPr lang="en-GB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59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331</TotalTime>
  <Words>165</Words>
  <Application>Microsoft Office PowerPoint</Application>
  <PresentationFormat>Widescreen</PresentationFormat>
  <Paragraphs>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Century Gothic</vt:lpstr>
      <vt:lpstr>NikoshBAN</vt:lpstr>
      <vt:lpstr>NikoshLightBAN</vt:lpstr>
      <vt:lpstr>Vrinda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Mahbub Adnan Fahim</dc:creator>
  <cp:lastModifiedBy>Mahbub Adnan Fahim</cp:lastModifiedBy>
  <cp:revision>49</cp:revision>
  <dcterms:created xsi:type="dcterms:W3CDTF">2020-06-29T08:43:40Z</dcterms:created>
  <dcterms:modified xsi:type="dcterms:W3CDTF">2020-07-05T15:56:20Z</dcterms:modified>
</cp:coreProperties>
</file>