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21.png"/><Relationship Id="rId2" Type="http://schemas.microsoft.com/office/2007/relationships/hdphoto" Target="../media/hdphoto1.wdp"/><Relationship Id="rId1" Type="http://schemas.openxmlformats.org/officeDocument/2006/relationships/image" Target="../media/image191.png"/><Relationship Id="rId6" Type="http://schemas.openxmlformats.org/officeDocument/2006/relationships/image" Target="../media/image21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9F0D6-0A24-4D5E-AB36-30AF0504A7F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D33BEAE-7ED3-46F9-9242-389CE271FBD1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6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উন্নয়নমুলক কাজ </a:t>
          </a:r>
          <a:endParaRPr lang="en-US" sz="36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E1490-FBB3-4BA2-B5E9-2C7A6146CB2A}" type="parTrans" cxnId="{458F95AD-C538-414D-822E-A1CAD8CB2A9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8F63C7-97D9-4073-9AE0-3A97070D5AF8}" type="sibTrans" cxnId="{458F95AD-C538-414D-822E-A1CAD8CB2A9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2E459-662A-44AC-A78E-045A58B2D245}">
      <dgm:prSet phldrT="[Text]" custT="1"/>
      <dgm:spPr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600" b="1" i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ফুলবাগান করা </a:t>
          </a:r>
          <a:endParaRPr lang="en-US" sz="3600" b="1" i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210A28-45D7-4608-A5B3-9978D8D3E771}" type="parTrans" cxnId="{4567E703-1867-4408-A129-0B9FF3B68D84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F5E156-DE59-42CA-8F09-AA2A04D2ECA3}" type="sibTrans" cxnId="{4567E703-1867-4408-A129-0B9FF3B68D8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6BC682-E676-47EF-83DB-30E98CE58276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6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শ্রেণিকক্ষ সাজানো </a:t>
          </a:r>
          <a:endParaRPr lang="en-US" sz="36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AE376-EC67-4DC4-88A0-EF9C33D8BBE5}" type="parTrans" cxnId="{9487D6B2-B293-4646-8605-1DEC8827B64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2037E2-B609-4DA6-9608-A15C04D9D185}" type="sibTrans" cxnId="{9487D6B2-B293-4646-8605-1DEC8827B64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E4EA98-B987-45E7-9AB6-DE2612CFCDF4}">
      <dgm:prSet phldrT="[Text]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বৃক্ষরোপন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2D9C33-88F4-4A8A-B5B5-9BBCB41682FA}" type="parTrans" cxnId="{7A79F6F2-D78C-4BE5-A2F5-036A88DBEFB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329B5F-F9BC-454B-8F81-21EA4CAAC38D}" type="sibTrans" cxnId="{7A79F6F2-D78C-4BE5-A2F5-036A88DBEF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43A9C6-E65E-4765-B8A8-0D15DFDFFD2D}">
      <dgm:prSet phldrT="[Text]" custT="1"/>
      <dgm:spPr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32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পরিষ্কার পরিচ্ছন্ন রাখা </a:t>
          </a:r>
          <a:endParaRPr lang="en-US" sz="3200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B1B79-7BDD-4D00-BEFC-4F66B7EB0282}" type="parTrans" cxnId="{6BE2A283-BACD-4819-80B2-864E3474A424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9B79D1-D143-49AE-8080-9B37E5BF265F}" type="sibTrans" cxnId="{6BE2A283-BACD-4819-80B2-864E3474A42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B87FD-721B-4B6B-9808-7E6B7FA1A042}" type="pres">
      <dgm:prSet presAssocID="{D6B9F0D6-0A24-4D5E-AB36-30AF0504A7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54199-C6B6-4040-A3B4-D3ABAD212C0F}" type="pres">
      <dgm:prSet presAssocID="{6D33BEAE-7ED3-46F9-9242-389CE271FBD1}" presName="centerShape" presStyleLbl="node0" presStyleIdx="0" presStyleCnt="1" custScaleX="182155" custScaleY="132920"/>
      <dgm:spPr/>
      <dgm:t>
        <a:bodyPr/>
        <a:lstStyle/>
        <a:p>
          <a:endParaRPr lang="en-US"/>
        </a:p>
      </dgm:t>
    </dgm:pt>
    <dgm:pt modelId="{BA8E76C0-1344-4C66-A7C3-372FCE169FE4}" type="pres">
      <dgm:prSet presAssocID="{4F210A28-45D7-4608-A5B3-9978D8D3E77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2D30501-E688-48FE-98F0-850AE299F3DC}" type="pres">
      <dgm:prSet presAssocID="{4F210A28-45D7-4608-A5B3-9978D8D3E77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8C33E9F-1452-43AC-AE61-7FFD8E206A45}" type="pres">
      <dgm:prSet presAssocID="{B952E459-662A-44AC-A78E-045A58B2D245}" presName="node" presStyleLbl="node1" presStyleIdx="0" presStyleCnt="4" custScaleX="207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4CE82-D070-4FA7-8449-B7C5275EB7D3}" type="pres">
      <dgm:prSet presAssocID="{72BAE376-EC67-4DC4-88A0-EF9C33D8BBE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E7FE62F-92C0-4B9F-A8BD-33DE06B6C9C6}" type="pres">
      <dgm:prSet presAssocID="{72BAE376-EC67-4DC4-88A0-EF9C33D8BBE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309D5EC-1C04-40CB-AE8F-92B8908857BE}" type="pres">
      <dgm:prSet presAssocID="{FB6BC682-E676-47EF-83DB-30E98CE58276}" presName="node" presStyleLbl="node1" presStyleIdx="1" presStyleCnt="4" custScaleX="177792" custScaleY="104322" custRadScaleRad="16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EDF7D-4A58-4BB8-900F-581ED34BCF13}" type="pres">
      <dgm:prSet presAssocID="{D32D9C33-88F4-4A8A-B5B5-9BBCB41682F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B06B2B9-4FF1-4C46-B241-75DFE81D77BB}" type="pres">
      <dgm:prSet presAssocID="{D32D9C33-88F4-4A8A-B5B5-9BBCB41682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844211F-ABF4-4B45-AD1B-715FB597205F}" type="pres">
      <dgm:prSet presAssocID="{DFE4EA98-B987-45E7-9AB6-DE2612CFCDF4}" presName="node" presStyleLbl="node1" presStyleIdx="2" presStyleCnt="4" custScaleX="207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C3EA1-8174-47D8-A8F3-266B550C1D72}" type="pres">
      <dgm:prSet presAssocID="{4B7B1B79-7BDD-4D00-BEFC-4F66B7EB028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AE937C9-D26B-40DC-AD13-9EBE806BD615}" type="pres">
      <dgm:prSet presAssocID="{4B7B1B79-7BDD-4D00-BEFC-4F66B7EB028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CB3FB8C-AD4C-4560-91F5-28246FDFB910}" type="pres">
      <dgm:prSet presAssocID="{AE43A9C6-E65E-4765-B8A8-0D15DFDFFD2D}" presName="node" presStyleLbl="node1" presStyleIdx="3" presStyleCnt="4" custScaleX="174492" custRadScaleRad="16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8DCCAD-CA06-469D-93E8-D9A5BBF6B90C}" type="presOf" srcId="{D32D9C33-88F4-4A8A-B5B5-9BBCB41682FA}" destId="{5B06B2B9-4FF1-4C46-B241-75DFE81D77BB}" srcOrd="1" destOrd="0" presId="urn:microsoft.com/office/officeart/2005/8/layout/radial5"/>
    <dgm:cxn modelId="{2E3B2A4E-AFE8-4C7D-B897-9F745BE0F9CA}" type="presOf" srcId="{4F210A28-45D7-4608-A5B3-9978D8D3E771}" destId="{62D30501-E688-48FE-98F0-850AE299F3DC}" srcOrd="1" destOrd="0" presId="urn:microsoft.com/office/officeart/2005/8/layout/radial5"/>
    <dgm:cxn modelId="{40F20C4C-E8C5-491E-B9BA-AEB16299D9B4}" type="presOf" srcId="{4F210A28-45D7-4608-A5B3-9978D8D3E771}" destId="{BA8E76C0-1344-4C66-A7C3-372FCE169FE4}" srcOrd="0" destOrd="0" presId="urn:microsoft.com/office/officeart/2005/8/layout/radial5"/>
    <dgm:cxn modelId="{458F95AD-C538-414D-822E-A1CAD8CB2A93}" srcId="{D6B9F0D6-0A24-4D5E-AB36-30AF0504A7FB}" destId="{6D33BEAE-7ED3-46F9-9242-389CE271FBD1}" srcOrd="0" destOrd="0" parTransId="{A4BE1490-FBB3-4BA2-B5E9-2C7A6146CB2A}" sibTransId="{8F8F63C7-97D9-4073-9AE0-3A97070D5AF8}"/>
    <dgm:cxn modelId="{D80B3B24-5863-455C-A498-2C532B845465}" type="presOf" srcId="{72BAE376-EC67-4DC4-88A0-EF9C33D8BBE5}" destId="{55A4CE82-D070-4FA7-8449-B7C5275EB7D3}" srcOrd="0" destOrd="0" presId="urn:microsoft.com/office/officeart/2005/8/layout/radial5"/>
    <dgm:cxn modelId="{1FB014AA-BD16-4EC4-B313-2B071E5D1268}" type="presOf" srcId="{6D33BEAE-7ED3-46F9-9242-389CE271FBD1}" destId="{11854199-C6B6-4040-A3B4-D3ABAD212C0F}" srcOrd="0" destOrd="0" presId="urn:microsoft.com/office/officeart/2005/8/layout/radial5"/>
    <dgm:cxn modelId="{4EFF4F48-AE7D-4B2F-AE53-A4179A66E31F}" type="presOf" srcId="{D6B9F0D6-0A24-4D5E-AB36-30AF0504A7FB}" destId="{0A9B87FD-721B-4B6B-9808-7E6B7FA1A042}" srcOrd="0" destOrd="0" presId="urn:microsoft.com/office/officeart/2005/8/layout/radial5"/>
    <dgm:cxn modelId="{9487D6B2-B293-4646-8605-1DEC8827B643}" srcId="{6D33BEAE-7ED3-46F9-9242-389CE271FBD1}" destId="{FB6BC682-E676-47EF-83DB-30E98CE58276}" srcOrd="1" destOrd="0" parTransId="{72BAE376-EC67-4DC4-88A0-EF9C33D8BBE5}" sibTransId="{302037E2-B609-4DA6-9608-A15C04D9D185}"/>
    <dgm:cxn modelId="{4567E703-1867-4408-A129-0B9FF3B68D84}" srcId="{6D33BEAE-7ED3-46F9-9242-389CE271FBD1}" destId="{B952E459-662A-44AC-A78E-045A58B2D245}" srcOrd="0" destOrd="0" parTransId="{4F210A28-45D7-4608-A5B3-9978D8D3E771}" sibTransId="{A9F5E156-DE59-42CA-8F09-AA2A04D2ECA3}"/>
    <dgm:cxn modelId="{7A79F6F2-D78C-4BE5-A2F5-036A88DBEFB5}" srcId="{6D33BEAE-7ED3-46F9-9242-389CE271FBD1}" destId="{DFE4EA98-B987-45E7-9AB6-DE2612CFCDF4}" srcOrd="2" destOrd="0" parTransId="{D32D9C33-88F4-4A8A-B5B5-9BBCB41682FA}" sibTransId="{BD329B5F-F9BC-454B-8F81-21EA4CAAC38D}"/>
    <dgm:cxn modelId="{3153B5CA-ABE9-4EA9-9584-85C3BFE3D995}" type="presOf" srcId="{B952E459-662A-44AC-A78E-045A58B2D245}" destId="{68C33E9F-1452-43AC-AE61-7FFD8E206A45}" srcOrd="0" destOrd="0" presId="urn:microsoft.com/office/officeart/2005/8/layout/radial5"/>
    <dgm:cxn modelId="{6BE2A283-BACD-4819-80B2-864E3474A424}" srcId="{6D33BEAE-7ED3-46F9-9242-389CE271FBD1}" destId="{AE43A9C6-E65E-4765-B8A8-0D15DFDFFD2D}" srcOrd="3" destOrd="0" parTransId="{4B7B1B79-7BDD-4D00-BEFC-4F66B7EB0282}" sibTransId="{0D9B79D1-D143-49AE-8080-9B37E5BF265F}"/>
    <dgm:cxn modelId="{DB063878-2787-4BC8-A699-7396B6C03674}" type="presOf" srcId="{AE43A9C6-E65E-4765-B8A8-0D15DFDFFD2D}" destId="{5CB3FB8C-AD4C-4560-91F5-28246FDFB910}" srcOrd="0" destOrd="0" presId="urn:microsoft.com/office/officeart/2005/8/layout/radial5"/>
    <dgm:cxn modelId="{17D0DE36-787F-4F85-84F1-AD25E31AC28A}" type="presOf" srcId="{4B7B1B79-7BDD-4D00-BEFC-4F66B7EB0282}" destId="{9AE937C9-D26B-40DC-AD13-9EBE806BD615}" srcOrd="1" destOrd="0" presId="urn:microsoft.com/office/officeart/2005/8/layout/radial5"/>
    <dgm:cxn modelId="{00840A63-25A8-41D3-92E8-02B3AB9EA1BD}" type="presOf" srcId="{DFE4EA98-B987-45E7-9AB6-DE2612CFCDF4}" destId="{5844211F-ABF4-4B45-AD1B-715FB597205F}" srcOrd="0" destOrd="0" presId="urn:microsoft.com/office/officeart/2005/8/layout/radial5"/>
    <dgm:cxn modelId="{858FA0FC-28D6-4D28-B095-942F4DF397B7}" type="presOf" srcId="{72BAE376-EC67-4DC4-88A0-EF9C33D8BBE5}" destId="{5E7FE62F-92C0-4B9F-A8BD-33DE06B6C9C6}" srcOrd="1" destOrd="0" presId="urn:microsoft.com/office/officeart/2005/8/layout/radial5"/>
    <dgm:cxn modelId="{14E29C4B-643F-4135-A73C-5D68FEBF36A8}" type="presOf" srcId="{D32D9C33-88F4-4A8A-B5B5-9BBCB41682FA}" destId="{51EEDF7D-4A58-4BB8-900F-581ED34BCF13}" srcOrd="0" destOrd="0" presId="urn:microsoft.com/office/officeart/2005/8/layout/radial5"/>
    <dgm:cxn modelId="{2F12BC4C-456B-49D9-AD53-DEBA9163AB18}" type="presOf" srcId="{FB6BC682-E676-47EF-83DB-30E98CE58276}" destId="{4309D5EC-1C04-40CB-AE8F-92B8908857BE}" srcOrd="0" destOrd="0" presId="urn:microsoft.com/office/officeart/2005/8/layout/radial5"/>
    <dgm:cxn modelId="{BC4EB95C-4858-4266-9DBE-454D3E1A3176}" type="presOf" srcId="{4B7B1B79-7BDD-4D00-BEFC-4F66B7EB0282}" destId="{2D1C3EA1-8174-47D8-A8F3-266B550C1D72}" srcOrd="0" destOrd="0" presId="urn:microsoft.com/office/officeart/2005/8/layout/radial5"/>
    <dgm:cxn modelId="{C17288F8-007B-4196-9220-52D0AFCD0D27}" type="presParOf" srcId="{0A9B87FD-721B-4B6B-9808-7E6B7FA1A042}" destId="{11854199-C6B6-4040-A3B4-D3ABAD212C0F}" srcOrd="0" destOrd="0" presId="urn:microsoft.com/office/officeart/2005/8/layout/radial5"/>
    <dgm:cxn modelId="{BB7C1348-9DC8-4449-90D9-FB2EE63CF0D8}" type="presParOf" srcId="{0A9B87FD-721B-4B6B-9808-7E6B7FA1A042}" destId="{BA8E76C0-1344-4C66-A7C3-372FCE169FE4}" srcOrd="1" destOrd="0" presId="urn:microsoft.com/office/officeart/2005/8/layout/radial5"/>
    <dgm:cxn modelId="{1CAC5608-83AF-4A37-AB73-52E65BB4E373}" type="presParOf" srcId="{BA8E76C0-1344-4C66-A7C3-372FCE169FE4}" destId="{62D30501-E688-48FE-98F0-850AE299F3DC}" srcOrd="0" destOrd="0" presId="urn:microsoft.com/office/officeart/2005/8/layout/radial5"/>
    <dgm:cxn modelId="{2CEC442A-86E8-4AA0-9590-DA193EE59A78}" type="presParOf" srcId="{0A9B87FD-721B-4B6B-9808-7E6B7FA1A042}" destId="{68C33E9F-1452-43AC-AE61-7FFD8E206A45}" srcOrd="2" destOrd="0" presId="urn:microsoft.com/office/officeart/2005/8/layout/radial5"/>
    <dgm:cxn modelId="{546E284D-A1DA-427E-B100-9818F8E02C16}" type="presParOf" srcId="{0A9B87FD-721B-4B6B-9808-7E6B7FA1A042}" destId="{55A4CE82-D070-4FA7-8449-B7C5275EB7D3}" srcOrd="3" destOrd="0" presId="urn:microsoft.com/office/officeart/2005/8/layout/radial5"/>
    <dgm:cxn modelId="{18A967EA-D3CB-45EE-A302-57A48999728D}" type="presParOf" srcId="{55A4CE82-D070-4FA7-8449-B7C5275EB7D3}" destId="{5E7FE62F-92C0-4B9F-A8BD-33DE06B6C9C6}" srcOrd="0" destOrd="0" presId="urn:microsoft.com/office/officeart/2005/8/layout/radial5"/>
    <dgm:cxn modelId="{10193B90-F84B-4F03-88A9-63127BF4CA9D}" type="presParOf" srcId="{0A9B87FD-721B-4B6B-9808-7E6B7FA1A042}" destId="{4309D5EC-1C04-40CB-AE8F-92B8908857BE}" srcOrd="4" destOrd="0" presId="urn:microsoft.com/office/officeart/2005/8/layout/radial5"/>
    <dgm:cxn modelId="{7A989A97-A26A-452C-AF46-EA19A9871DB9}" type="presParOf" srcId="{0A9B87FD-721B-4B6B-9808-7E6B7FA1A042}" destId="{51EEDF7D-4A58-4BB8-900F-581ED34BCF13}" srcOrd="5" destOrd="0" presId="urn:microsoft.com/office/officeart/2005/8/layout/radial5"/>
    <dgm:cxn modelId="{8197871E-1508-4DBE-8A28-3A4048E010C3}" type="presParOf" srcId="{51EEDF7D-4A58-4BB8-900F-581ED34BCF13}" destId="{5B06B2B9-4FF1-4C46-B241-75DFE81D77BB}" srcOrd="0" destOrd="0" presId="urn:microsoft.com/office/officeart/2005/8/layout/radial5"/>
    <dgm:cxn modelId="{79E0EEC9-3886-4C07-8B86-8644C32391A4}" type="presParOf" srcId="{0A9B87FD-721B-4B6B-9808-7E6B7FA1A042}" destId="{5844211F-ABF4-4B45-AD1B-715FB597205F}" srcOrd="6" destOrd="0" presId="urn:microsoft.com/office/officeart/2005/8/layout/radial5"/>
    <dgm:cxn modelId="{B331CC4E-3E72-48F2-BBBC-A1A28F98368E}" type="presParOf" srcId="{0A9B87FD-721B-4B6B-9808-7E6B7FA1A042}" destId="{2D1C3EA1-8174-47D8-A8F3-266B550C1D72}" srcOrd="7" destOrd="0" presId="urn:microsoft.com/office/officeart/2005/8/layout/radial5"/>
    <dgm:cxn modelId="{2AED3CC8-BD3D-48E4-8461-BC49FAA99D31}" type="presParOf" srcId="{2D1C3EA1-8174-47D8-A8F3-266B550C1D72}" destId="{9AE937C9-D26B-40DC-AD13-9EBE806BD615}" srcOrd="0" destOrd="0" presId="urn:microsoft.com/office/officeart/2005/8/layout/radial5"/>
    <dgm:cxn modelId="{6A95D440-BC18-4E6A-A465-8CBAF27CC5DA}" type="presParOf" srcId="{0A9B87FD-721B-4B6B-9808-7E6B7FA1A042}" destId="{5CB3FB8C-AD4C-4560-91F5-28246FDFB91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54199-C6B6-4040-A3B4-D3ABAD212C0F}">
      <dsp:nvSpPr>
        <dsp:cNvPr id="0" name=""/>
        <dsp:cNvSpPr/>
      </dsp:nvSpPr>
      <dsp:spPr>
        <a:xfrm>
          <a:off x="3506448" y="1691636"/>
          <a:ext cx="2491127" cy="1817796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উন্নয়নমুলক কাজ </a:t>
          </a:r>
          <a:endParaRPr lang="en-US" sz="36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1265" y="1957846"/>
        <a:ext cx="1761493" cy="1285376"/>
      </dsp:txXfrm>
    </dsp:sp>
    <dsp:sp modelId="{BA8E76C0-1344-4C66-A7C3-372FCE169FE4}">
      <dsp:nvSpPr>
        <dsp:cNvPr id="0" name=""/>
        <dsp:cNvSpPr/>
      </dsp:nvSpPr>
      <dsp:spPr>
        <a:xfrm rot="16200000">
          <a:off x="4666777" y="1303150"/>
          <a:ext cx="170469" cy="464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2348" y="1421717"/>
        <a:ext cx="119328" cy="278987"/>
      </dsp:txXfrm>
    </dsp:sp>
    <dsp:sp modelId="{68C33E9F-1452-43AC-AE61-7FFD8E206A45}">
      <dsp:nvSpPr>
        <dsp:cNvPr id="0" name=""/>
        <dsp:cNvSpPr/>
      </dsp:nvSpPr>
      <dsp:spPr>
        <a:xfrm>
          <a:off x="3332348" y="2408"/>
          <a:ext cx="2839328" cy="1367586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i="0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ফুলবাগান করা </a:t>
          </a:r>
          <a:endParaRPr lang="en-US" sz="3600" b="1" i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8158" y="202686"/>
        <a:ext cx="2007708" cy="967030"/>
      </dsp:txXfrm>
    </dsp:sp>
    <dsp:sp modelId="{55A4CE82-D070-4FA7-8449-B7C5275EB7D3}">
      <dsp:nvSpPr>
        <dsp:cNvPr id="0" name=""/>
        <dsp:cNvSpPr/>
      </dsp:nvSpPr>
      <dsp:spPr>
        <a:xfrm>
          <a:off x="6151066" y="2368044"/>
          <a:ext cx="369771" cy="464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51066" y="2461040"/>
        <a:ext cx="258840" cy="278987"/>
      </dsp:txXfrm>
    </dsp:sp>
    <dsp:sp modelId="{4309D5EC-1C04-40CB-AE8F-92B8908857BE}">
      <dsp:nvSpPr>
        <dsp:cNvPr id="0" name=""/>
        <dsp:cNvSpPr/>
      </dsp:nvSpPr>
      <dsp:spPr>
        <a:xfrm>
          <a:off x="6695257" y="1887187"/>
          <a:ext cx="2431459" cy="142669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শ্রেণিকক্ষ সাজানো </a:t>
          </a:r>
          <a:endParaRPr lang="en-US" sz="36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51336" y="2096121"/>
        <a:ext cx="1719301" cy="1008825"/>
      </dsp:txXfrm>
    </dsp:sp>
    <dsp:sp modelId="{51EEDF7D-4A58-4BB8-900F-581ED34BCF13}">
      <dsp:nvSpPr>
        <dsp:cNvPr id="0" name=""/>
        <dsp:cNvSpPr/>
      </dsp:nvSpPr>
      <dsp:spPr>
        <a:xfrm rot="5400000">
          <a:off x="4666777" y="3432938"/>
          <a:ext cx="170469" cy="464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2348" y="3500364"/>
        <a:ext cx="119328" cy="278987"/>
      </dsp:txXfrm>
    </dsp:sp>
    <dsp:sp modelId="{5844211F-ABF4-4B45-AD1B-715FB597205F}">
      <dsp:nvSpPr>
        <dsp:cNvPr id="0" name=""/>
        <dsp:cNvSpPr/>
      </dsp:nvSpPr>
      <dsp:spPr>
        <a:xfrm>
          <a:off x="3332348" y="3831074"/>
          <a:ext cx="2839328" cy="1367586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বৃক্ষরোপন করা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8158" y="4031352"/>
        <a:ext cx="2007708" cy="967030"/>
      </dsp:txXfrm>
    </dsp:sp>
    <dsp:sp modelId="{2D1C3EA1-8174-47D8-A8F3-266B550C1D72}">
      <dsp:nvSpPr>
        <dsp:cNvPr id="0" name=""/>
        <dsp:cNvSpPr/>
      </dsp:nvSpPr>
      <dsp:spPr>
        <a:xfrm rot="10800000">
          <a:off x="3009953" y="2368044"/>
          <a:ext cx="350856" cy="464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115210" y="2461040"/>
        <a:ext cx="245599" cy="278987"/>
      </dsp:txXfrm>
    </dsp:sp>
    <dsp:sp modelId="{5CB3FB8C-AD4C-4560-91F5-28246FDFB910}">
      <dsp:nvSpPr>
        <dsp:cNvPr id="0" name=""/>
        <dsp:cNvSpPr/>
      </dsp:nvSpPr>
      <dsp:spPr>
        <a:xfrm>
          <a:off x="458126" y="1916741"/>
          <a:ext cx="2386329" cy="1367586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পরিষ্কার পরিচ্ছন্ন রাখা </a:t>
          </a:r>
          <a:endParaRPr lang="en-US" sz="3200" b="1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7596" y="2117019"/>
        <a:ext cx="1687389" cy="96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51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8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1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7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7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55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095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4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6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0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03EB09-D071-4C75-8CAF-E6E10F631BFD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B6B8A-4CC9-4990-9D64-12F04BF5B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08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33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96540" y="1588316"/>
            <a:ext cx="6758940" cy="3617633"/>
            <a:chOff x="2796540" y="1588316"/>
            <a:chExt cx="6758940" cy="36176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6540" y="1588316"/>
              <a:ext cx="6758940" cy="36176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972302" y="2315189"/>
              <a:ext cx="4303018" cy="2215991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bn-BD" sz="13800" b="1" dirty="0" smtClean="0">
                  <a:ln w="6600">
                    <a:solidFill>
                      <a:srgbClr val="7030A0"/>
                    </a:solidFill>
                    <a:prstDash val="solid"/>
                  </a:ln>
                  <a:gradFill flip="none" rotWithShape="1">
                    <a:gsLst>
                      <a:gs pos="37000">
                        <a:srgbClr val="B519CE"/>
                      </a:gs>
                      <a:gs pos="45000">
                        <a:srgbClr val="00B0F0"/>
                      </a:gs>
                      <a:gs pos="87000">
                        <a:srgbClr val="FF6600"/>
                      </a:gs>
                      <a:gs pos="72000">
                        <a:srgbClr val="D2BD33"/>
                      </a:gs>
                      <a:gs pos="63000">
                        <a:srgbClr val="FFFF00"/>
                      </a:gs>
                      <a:gs pos="56000">
                        <a:srgbClr val="00CCFF"/>
                      </a:gs>
                      <a:gs pos="100000">
                        <a:srgbClr val="7030A0"/>
                      </a:gs>
                      <a:gs pos="10000">
                        <a:srgbClr val="FF00FF"/>
                      </a:gs>
                      <a:gs pos="20000">
                        <a:srgbClr val="DB0CE7"/>
                      </a:gs>
                    </a:gsLst>
                    <a:lin ang="16200000" scaled="1"/>
                    <a:tileRect/>
                  </a:gradFill>
                  <a:latin typeface="Matura MT Script Capitals" panose="03020802060602070202" pitchFamily="66" charset="0"/>
                  <a:cs typeface="NikoshBAN" panose="02000000000000000000" pitchFamily="2" charset="0"/>
                </a:rPr>
                <a:t>স্বাগতম</a:t>
              </a:r>
              <a:endParaRPr lang="en-US" sz="13800" b="1" dirty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Matura MT Script Capitals" panose="03020802060602070202" pitchFamily="66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aaaaaaaaaaaa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144" y="1904"/>
            <a:ext cx="12313920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84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obe Flash Play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6" t="24967" r="57684" b="46978"/>
          <a:stretch/>
        </p:blipFill>
        <p:spPr>
          <a:xfrm>
            <a:off x="2471738" y="1437328"/>
            <a:ext cx="7286625" cy="3134672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785547" y="744997"/>
            <a:ext cx="8672917" cy="692331"/>
          </a:xfrm>
          <a:prstGeom prst="downArrowCallou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শ্রেণিকক্ষের ভিতরে যে কাজগুলো করতে পারি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8322001" y="1666762"/>
            <a:ext cx="3041685" cy="1191816"/>
          </a:xfrm>
          <a:prstGeom prst="wedgeRoundRectCallout">
            <a:avLst>
              <a:gd name="adj1" fmla="val -116946"/>
              <a:gd name="adj2" fmla="val 4736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শ্রেণিকক্ষে চেয়ার টেবিল সাজিয়ে রাখব। 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714387" y="1400403"/>
            <a:ext cx="2343150" cy="1191816"/>
          </a:xfrm>
          <a:prstGeom prst="wedgeRoundRectCallout">
            <a:avLst>
              <a:gd name="adj1" fmla="val 114604"/>
              <a:gd name="adj2" fmla="val -245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বোর্ড পরিষ্কার রাখব।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1695098" y="4843466"/>
            <a:ext cx="2705460" cy="1191816"/>
          </a:xfrm>
          <a:prstGeom prst="wedgeRoundRectCallout">
            <a:avLst>
              <a:gd name="adj1" fmla="val 51454"/>
              <a:gd name="adj2" fmla="val -8753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শ্রেণিকক্ষ পরিষ্কার পরিচ্ছন্ন রাখব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7838352" y="4753806"/>
            <a:ext cx="2762974" cy="1191816"/>
          </a:xfrm>
          <a:prstGeom prst="wedgeRoundRectCallout">
            <a:avLst>
              <a:gd name="adj1" fmla="val -58658"/>
              <a:gd name="adj2" fmla="val -75546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শ্রেণিকক্ষে ময়লা আবর্জনা ফেলব না। 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24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738" y="1457800"/>
            <a:ext cx="7286625" cy="3871438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785547" y="744997"/>
            <a:ext cx="8672917" cy="692331"/>
          </a:xfrm>
          <a:prstGeom prst="downArrowCallou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শ্রেণিকক্ষের বাহিরে যে কাজগুলো করতে পারি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8704412" y="1414936"/>
            <a:ext cx="2136463" cy="1191816"/>
          </a:xfrm>
          <a:prstGeom prst="wedgeRoundRectCallout">
            <a:avLst>
              <a:gd name="adj1" fmla="val -96883"/>
              <a:gd name="adj2" fmla="val 1324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মাঠ পরিষ্কার রাখব। 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942988" y="1457551"/>
            <a:ext cx="2343150" cy="1736646"/>
          </a:xfrm>
          <a:prstGeom prst="wedgeRoundRectCallout">
            <a:avLst>
              <a:gd name="adj1" fmla="val 26799"/>
              <a:gd name="adj2" fmla="val 995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ময়লা আবর্জনা নির্দিষ্ট জায়গায় ফেলব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1695098" y="5500697"/>
            <a:ext cx="2476852" cy="1191816"/>
          </a:xfrm>
          <a:prstGeom prst="wedgeRoundRectCallout">
            <a:avLst>
              <a:gd name="adj1" fmla="val 124730"/>
              <a:gd name="adj2" fmla="val -1207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ফুলগাছের যত্ন নেব।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6681067" y="5500697"/>
            <a:ext cx="2762974" cy="1191816"/>
          </a:xfrm>
          <a:prstGeom prst="wedgeRoundRectCallout">
            <a:avLst>
              <a:gd name="adj1" fmla="val 45281"/>
              <a:gd name="adj2" fmla="val -17264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বাগানে ফুলের গাছ লাগাব। 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3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820" y="794142"/>
            <a:ext cx="5400845" cy="1528465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4" y="2241355"/>
            <a:ext cx="10959896" cy="3639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1857" y="3123024"/>
            <a:ext cx="480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বিদ্যালয়ের জন্য প্রয়োজন এমন চারটি উন্নয়নমূলক কাজের তালিকা তৈরি কর।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57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66667E-6 -1.85185E-6 L 1.66667E-6 0.00023 " pathEditMode="relative" rAng="0" ptsTypes="AA">
                                      <p:cBhvr>
                                        <p:cTn id="2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85547" y="442913"/>
            <a:ext cx="8672917" cy="994415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বিদ্যালয়ের উন্নয়নে যে কাজগুলো করতে পারি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006345556"/>
              </p:ext>
            </p:extLst>
          </p:nvPr>
        </p:nvGraphicFramePr>
        <p:xfrm>
          <a:off x="1360484" y="1494478"/>
          <a:ext cx="9526590" cy="520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14417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854199-C6B6-4040-A3B4-D3ABAD21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11854199-C6B6-4040-A3B4-D3ABAD21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graphicEl>
                                              <a:dgm id="{11854199-C6B6-4040-A3B4-D3ABAD212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graphicEl>
                                              <a:dgm id="{11854199-C6B6-4040-A3B4-D3ABAD212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E76C0-1344-4C66-A7C3-372FCE16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graphicEl>
                                              <a:dgm id="{BA8E76C0-1344-4C66-A7C3-372FCE16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graphicEl>
                                              <a:dgm id="{BA8E76C0-1344-4C66-A7C3-372FCE169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graphicEl>
                                              <a:dgm id="{BA8E76C0-1344-4C66-A7C3-372FCE169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C33E9F-1452-43AC-AE61-7FFD8E20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graphicEl>
                                              <a:dgm id="{68C33E9F-1452-43AC-AE61-7FFD8E20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graphicEl>
                                              <a:dgm id="{68C33E9F-1452-43AC-AE61-7FFD8E20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graphicEl>
                                              <a:dgm id="{68C33E9F-1452-43AC-AE61-7FFD8E206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4CE82-D070-4FA7-8449-B7C5275E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graphicEl>
                                              <a:dgm id="{55A4CE82-D070-4FA7-8449-B7C5275E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graphicEl>
                                              <a:dgm id="{55A4CE82-D070-4FA7-8449-B7C5275E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>
                                            <p:graphicEl>
                                              <a:dgm id="{55A4CE82-D070-4FA7-8449-B7C5275EB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09D5EC-1C04-40CB-AE8F-92B89088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>
                                            <p:graphicEl>
                                              <a:dgm id="{4309D5EC-1C04-40CB-AE8F-92B89088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graphicEl>
                                              <a:dgm id="{4309D5EC-1C04-40CB-AE8F-92B890885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graphicEl>
                                              <a:dgm id="{4309D5EC-1C04-40CB-AE8F-92B890885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EEDF7D-4A58-4BB8-900F-581ED34BC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graphicEl>
                                              <a:dgm id="{51EEDF7D-4A58-4BB8-900F-581ED34BC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graphicEl>
                                              <a:dgm id="{51EEDF7D-4A58-4BB8-900F-581ED34BC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">
                                            <p:graphicEl>
                                              <a:dgm id="{51EEDF7D-4A58-4BB8-900F-581ED34BC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44211F-ABF4-4B45-AD1B-715FB597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>
                                            <p:graphicEl>
                                              <a:dgm id="{5844211F-ABF4-4B45-AD1B-715FB597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graphicEl>
                                              <a:dgm id="{5844211F-ABF4-4B45-AD1B-715FB597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5844211F-ABF4-4B45-AD1B-715FB5972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1C3EA1-8174-47D8-A8F3-266B550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>
                                            <p:graphicEl>
                                              <a:dgm id="{2D1C3EA1-8174-47D8-A8F3-266B550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>
                                            <p:graphicEl>
                                              <a:dgm id="{2D1C3EA1-8174-47D8-A8F3-266B550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">
                                            <p:graphicEl>
                                              <a:dgm id="{2D1C3EA1-8174-47D8-A8F3-266B550C1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B3FB8C-AD4C-4560-91F5-28246FDF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">
                                            <p:graphicEl>
                                              <a:dgm id="{5CB3FB8C-AD4C-4560-91F5-28246FDF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">
                                            <p:graphicEl>
                                              <a:dgm id="{5CB3FB8C-AD4C-4560-91F5-28246FDF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>
                                            <p:graphicEl>
                                              <a:dgm id="{5CB3FB8C-AD4C-4560-91F5-28246FDFB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7591" y="488538"/>
            <a:ext cx="4114800" cy="1400702"/>
            <a:chOff x="3622861" y="381000"/>
            <a:chExt cx="4114800" cy="16446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86E49BA-DBBD-B04E-82A1-3ACCD813D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2861" y="381000"/>
              <a:ext cx="4114800" cy="16446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279F1E-4FD6-654B-B0A5-EE82DBB07007}"/>
                </a:ext>
              </a:extLst>
            </p:cNvPr>
            <p:cNvSpPr/>
            <p:nvPr/>
          </p:nvSpPr>
          <p:spPr>
            <a:xfrm>
              <a:off x="4346761" y="695493"/>
              <a:ext cx="2667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0066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495" y="1599954"/>
            <a:ext cx="2559551" cy="3668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3070" y="1991490"/>
            <a:ext cx="3717882" cy="528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করি...  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449" y="5007842"/>
            <a:ext cx="8541948" cy="688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2452083"/>
            <a:ext cx="740561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বিদ্যালয় পরিষ্কার রাখতে আমরা কী করব?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650" y="3276292"/>
            <a:ext cx="35164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যেখানে সেখানে ময়লা ফেলব।       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4651" y="4175236"/>
            <a:ext cx="35164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নিজের ইচ্ছামত কাজ করব।      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6744" y="3290216"/>
            <a:ext cx="374352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নির্দিষ্ট যায়গায় ময়লা ফেলব।     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0066" y="4149029"/>
            <a:ext cx="373020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চেয়ার টেবিল সাজিয়ে রাখব।       </a:t>
            </a:r>
            <a:endParaRPr lang="en-US" sz="2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431058" y="4031805"/>
            <a:ext cx="713015" cy="748526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6471399" y="3181762"/>
            <a:ext cx="6012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 smtClean="0">
                <a:solidFill>
                  <a:srgbClr val="2BA551"/>
                </a:solidFill>
                <a:latin typeface="Algerian" panose="04020705040A02060702" pitchFamily="82" charset="0"/>
              </a:rPr>
              <a:t>√</a:t>
            </a:r>
            <a:endParaRPr lang="en-US" sz="4400" b="1" dirty="0">
              <a:solidFill>
                <a:srgbClr val="2BA551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643669" y="3996169"/>
            <a:ext cx="771333" cy="819798"/>
          </a:xfrm>
          <a:prstGeom prst="mathMultiply">
            <a:avLst>
              <a:gd name="adj1" fmla="val 18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Multiply 17"/>
          <p:cNvSpPr/>
          <p:nvPr/>
        </p:nvSpPr>
        <p:spPr>
          <a:xfrm>
            <a:off x="2599255" y="3064788"/>
            <a:ext cx="764921" cy="909212"/>
          </a:xfrm>
          <a:prstGeom prst="mathMultiply">
            <a:avLst>
              <a:gd name="adj1" fmla="val 21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13326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056"/>
            <a:ext cx="12192000" cy="689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7" y="4491040"/>
            <a:ext cx="11887200" cy="1709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9018" y="1805748"/>
            <a:ext cx="6270970" cy="24519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    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7" y="157163"/>
            <a:ext cx="3800475" cy="45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44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563095" y="1036320"/>
            <a:ext cx="5062745" cy="1402081"/>
          </a:xfrm>
          <a:prstGeom prst="flowChartPunchedTap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4349" y="2758440"/>
            <a:ext cx="7019236" cy="2709869"/>
          </a:xfrm>
          <a:prstGeom prst="roundRect">
            <a:avLst>
              <a:gd name="adj" fmla="val 32619"/>
            </a:avLst>
          </a:prstGeom>
          <a:noFill/>
          <a:ln w="190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তাজুল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ফকিরনালা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BD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endParaRPr lang="en-US" sz="4000" b="1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মানিকছড়ি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4000" b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74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49858" y="2231712"/>
            <a:ext cx="7141134" cy="3843336"/>
          </a:xfrm>
          <a:prstGeom prst="horizontalScroll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সাহায্য করা।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সামাজিক পরিবেশের উন্নয়ন  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57578" y="1035410"/>
            <a:ext cx="5481621" cy="1021990"/>
          </a:xfrm>
          <a:prstGeom prst="doubleWav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4000" b="1" kern="0" dirty="0" smtClean="0">
                <a:gradFill flip="none" rotWithShape="1">
                  <a:gsLst>
                    <a:gs pos="40000">
                      <a:srgbClr val="C00000"/>
                    </a:gs>
                    <a:gs pos="50000">
                      <a:schemeClr val="accent6"/>
                    </a:gs>
                    <a:gs pos="71000">
                      <a:srgbClr val="00B0F0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000" b="1" kern="0" dirty="0">
              <a:gradFill flip="none" rotWithShape="1">
                <a:gsLst>
                  <a:gs pos="40000">
                    <a:srgbClr val="C00000"/>
                  </a:gs>
                  <a:gs pos="50000">
                    <a:schemeClr val="accent6"/>
                  </a:gs>
                  <a:gs pos="71000">
                    <a:srgbClr val="00B0F0"/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3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4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82 0.01574 L -0.00195 -0.01436 " pathEditMode="relative" rAng="0" ptsTypes="AA">
                                      <p:cBhvr>
                                        <p:cTn id="2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05"/>
                                    </p:animMotion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utoUpdateAnimBg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052760" y="1239212"/>
            <a:ext cx="6071080" cy="86090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508761" y="2621280"/>
            <a:ext cx="9220199" cy="3124200"/>
          </a:xfrm>
          <a:prstGeom prst="bevel">
            <a:avLst>
              <a:gd name="adj" fmla="val 7431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 </a:t>
            </a:r>
          </a:p>
          <a:p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সহায়ক কাজ চিহ্নিত করতে পারবে।  </a:t>
            </a:r>
            <a:endParaRPr lang="bn-IN" sz="3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3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পরিবার ও বিদ্যালয়ে বিভিন্ন উন্নয়নমূলক কাজে অংশহগ্রহন করবে। </a:t>
            </a:r>
            <a:endParaRPr lang="bn-BD" sz="3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9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" t="16378" r="14478" b="30201"/>
          <a:stretch/>
        </p:blipFill>
        <p:spPr>
          <a:xfrm>
            <a:off x="2243148" y="1824719"/>
            <a:ext cx="7686674" cy="320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Punched Tape 4"/>
          <p:cNvSpPr/>
          <p:nvPr/>
        </p:nvSpPr>
        <p:spPr>
          <a:xfrm>
            <a:off x="1199746" y="744997"/>
            <a:ext cx="4611189" cy="940928"/>
          </a:xfrm>
          <a:prstGeom prst="flowChartPunchedTape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 এবং বলি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554316" y="5182447"/>
            <a:ext cx="1111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এটি কীসের ছবি?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535260" y="5249120"/>
            <a:ext cx="1111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এটি বিদ্যালয়ের ছবি। 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6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199746" y="744997"/>
            <a:ext cx="4611189" cy="692331"/>
          </a:xfrm>
          <a:prstGeom prst="flowChartPunchedTape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 এবং বলি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554316" y="5182447"/>
            <a:ext cx="1111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  আমরা বিদ্যালয়ে পড়ালেখা করি।             বিদ্যালয়ে খেলাধূলা করি।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8"/>
          <a:stretch/>
        </p:blipFill>
        <p:spPr>
          <a:xfrm>
            <a:off x="942976" y="1952625"/>
            <a:ext cx="5153024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044" y="1952624"/>
            <a:ext cx="4814888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46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199746" y="744997"/>
            <a:ext cx="4611189" cy="692331"/>
          </a:xfrm>
          <a:prstGeom prst="flowChartPunchedTape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দেখি এবং বলি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" t="15924" r="8470" b="8750"/>
          <a:stretch/>
        </p:blipFill>
        <p:spPr>
          <a:xfrm>
            <a:off x="1199746" y="1550753"/>
            <a:ext cx="9844491" cy="382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1783061" y="5439627"/>
            <a:ext cx="963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  আমরা যেমন পরিবারের উন্নয়নের জন্য কাজ করি তেমনি...  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5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G - Cass 3 Bangladesh and Global Studies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0" t="17565" r="31445" b="5811"/>
          <a:stretch/>
        </p:blipFill>
        <p:spPr>
          <a:xfrm>
            <a:off x="4355307" y="1609610"/>
            <a:ext cx="3557586" cy="3129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9746" y="744997"/>
            <a:ext cx="6115454" cy="692331"/>
          </a:xfrm>
          <a:prstGeom prst="rec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সকল উন্নয়নমূলক কাজগুলো আমরা...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TG - Cass 3 Bangladesh and Global Studies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2" t="32803" r="45859" b="13431"/>
          <a:stretch/>
        </p:blipFill>
        <p:spPr>
          <a:xfrm>
            <a:off x="710796" y="1591204"/>
            <a:ext cx="3542846" cy="3152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763913" y="4757734"/>
            <a:ext cx="3242119" cy="1191816"/>
          </a:xfrm>
          <a:prstGeom prst="wedgeRoundRectCallout">
            <a:avLst>
              <a:gd name="adj1" fmla="val -7172"/>
              <a:gd name="adj2" fmla="val -825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শ্রেণিকক্ষের ভিতরে করতে পারি।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4389603" y="4757440"/>
            <a:ext cx="3211348" cy="1191816"/>
          </a:xfrm>
          <a:prstGeom prst="wedgeRoundRectCallout">
            <a:avLst>
              <a:gd name="adj1" fmla="val -13445"/>
              <a:gd name="adj2" fmla="val -8037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শ্রেণিকক্ষের বাহিরে করতে পারি।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4558" y="1591204"/>
            <a:ext cx="3134321" cy="3104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5CA182-3F19-4B9D-B9CB-242AEC9DDAA2}"/>
              </a:ext>
            </a:extLst>
          </p:cNvPr>
          <p:cNvSpPr txBox="1"/>
          <p:nvPr/>
        </p:nvSpPr>
        <p:spPr>
          <a:xfrm>
            <a:off x="7985982" y="4801434"/>
            <a:ext cx="3210645" cy="1191816"/>
          </a:xfrm>
          <a:prstGeom prst="wedgeRoundRectCallout">
            <a:avLst>
              <a:gd name="adj1" fmla="val -9263"/>
              <a:gd name="adj2" fmla="val -8034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শ্রেণি কার্যক্রম চলাকালীন    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870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3210" y="1031500"/>
            <a:ext cx="277933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58" y="2196564"/>
            <a:ext cx="2090094" cy="21275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70679" y="2372967"/>
            <a:ext cx="8716462" cy="2156180"/>
            <a:chOff x="2613527" y="1830033"/>
            <a:chExt cx="8716462" cy="3570641"/>
          </a:xfrm>
        </p:grpSpPr>
        <p:sp>
          <p:nvSpPr>
            <p:cNvPr id="5" name="Rectangle 4"/>
            <p:cNvSpPr/>
            <p:nvPr/>
          </p:nvSpPr>
          <p:spPr>
            <a:xfrm>
              <a:off x="2613527" y="1830033"/>
              <a:ext cx="8716462" cy="3570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বিদ্যালয়ে আমরা কী কী কাজ করতে পারি তার একটি তালিকা তৈরি কর।   </a:t>
              </a:r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Adobe Flash Player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165" t="47310" r="6899" b="20183"/>
            <a:stretch/>
          </p:blipFill>
          <p:spPr>
            <a:xfrm>
              <a:off x="3214688" y="2641370"/>
              <a:ext cx="7872412" cy="247538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905" y="4400550"/>
            <a:ext cx="87630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446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</TotalTime>
  <Words>278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MCTC(R)</cp:lastModifiedBy>
  <cp:revision>53</cp:revision>
  <dcterms:created xsi:type="dcterms:W3CDTF">2020-04-10T07:00:06Z</dcterms:created>
  <dcterms:modified xsi:type="dcterms:W3CDTF">2020-07-05T04:28:54Z</dcterms:modified>
</cp:coreProperties>
</file>