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36" r:id="rId2"/>
    <p:sldId id="338" r:id="rId3"/>
    <p:sldId id="292" r:id="rId4"/>
    <p:sldId id="332" r:id="rId5"/>
    <p:sldId id="333" r:id="rId6"/>
    <p:sldId id="339" r:id="rId7"/>
    <p:sldId id="345" r:id="rId8"/>
    <p:sldId id="342" r:id="rId9"/>
    <p:sldId id="344" r:id="rId10"/>
    <p:sldId id="346" r:id="rId11"/>
    <p:sldId id="348" r:id="rId12"/>
    <p:sldId id="297" r:id="rId13"/>
    <p:sldId id="298" r:id="rId14"/>
    <p:sldId id="347" r:id="rId15"/>
    <p:sldId id="300" r:id="rId16"/>
    <p:sldId id="301" r:id="rId17"/>
    <p:sldId id="302" r:id="rId18"/>
    <p:sldId id="303" r:id="rId19"/>
    <p:sldId id="349" r:id="rId20"/>
    <p:sldId id="350" r:id="rId21"/>
    <p:sldId id="329" r:id="rId22"/>
    <p:sldId id="33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C9E45-590F-48C9-98EF-3486AD882F24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5E63F2-2D10-4913-915F-6633A85272D5}">
      <dgm:prSet phldrT="[Text]" custT="1"/>
      <dgm:spPr/>
      <dgm:t>
        <a:bodyPr/>
        <a:lstStyle/>
        <a:p>
          <a:r>
            <a:rPr lang="en-US" sz="36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71A9AF-FAF3-4E38-A3E6-35856D6424F1}" type="par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DEA950BB-A4E0-4099-81F8-712513DE2F74}" type="sib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CF3A64A-3E14-4A6A-8CB7-485F1CBFF39B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B86644-4A87-4867-B477-C3B92377A500}" type="parTrans" cxnId="{747839BA-898B-42E5-9674-12B974FC9A6A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04AE46B-11B2-4B20-9D64-06648C503537}" type="sibTrans" cxnId="{747839BA-898B-42E5-9674-12B974FC9A6A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7EA2B9A-D4AF-48A4-8BE3-3675B14E3D08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1AAE97-24D6-499C-8022-F34642352344}" type="parTrans" cxnId="{B8209167-71AA-4122-AD24-791683522412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34B2511E-FB0D-47A4-A045-77C37A5AF6EA}" type="sibTrans" cxnId="{B8209167-71AA-4122-AD24-79168352241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1A5AFA2-A5E9-4CFE-8EC7-BD4F3072A438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অপাদান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2C8372-7A3B-41E7-8FEE-5FBC4178AEE4}" type="parTrans" cxnId="{9CB1E52C-40DA-4E84-B570-C54D6C8AE0FC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CDD3A71-7B76-42C2-AD68-A68F77859A03}" type="sibTrans" cxnId="{9CB1E52C-40DA-4E84-B570-C54D6C8AE0FC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48A7BBF-C881-4999-98D5-C06DE4865BB6}">
      <dgm:prSet phldrT="[Text]"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অধিকরণ</a:t>
          </a:r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1FE47E-AF3B-4FC7-8638-298363CB3BAF}" type="parTrans" cxnId="{9A651F84-94D7-4ECE-95DD-EA63986F0ED6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5463ECE-2D94-447C-8EBE-17042CAB1469}" type="sibTrans" cxnId="{9A651F84-94D7-4ECE-95DD-EA63986F0ED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24E9A1F-FB99-4C06-951D-ECC8646128C5}">
      <dgm:prSet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সম্প্রদান </a:t>
          </a:r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0E0C9A-E204-42D6-B409-16658A77F8B5}" type="parTrans" cxnId="{C8EADDA5-09C8-461D-93A8-6D4C951A9736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1266D871-711F-49A6-B5EE-9B97DCE8EA95}" type="sibTrans" cxnId="{C8EADDA5-09C8-461D-93A8-6D4C951A973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C1CBD20-8E32-43A1-8E33-8D7BA69807CA}">
      <dgm:prSet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করণ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2D2AD-04BB-4F23-8DEC-3099D1E53A5D}" type="parTrans" cxnId="{80731C3A-D6BA-4B48-B5BE-807FB624E645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5525F87-1190-49B5-BA6B-ED4ABCD96F4B}" type="sibTrans" cxnId="{80731C3A-D6BA-4B48-B5BE-807FB624E64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FD31988-6C00-4F34-8379-E05127FA1224}" type="pres">
      <dgm:prSet presAssocID="{84DC9E45-590F-48C9-98EF-3486AD882F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75DB5-FE1A-413A-B496-158336BF7C64}" type="pres">
      <dgm:prSet presAssocID="{235E63F2-2D10-4913-915F-6633A85272D5}" presName="centerShape" presStyleLbl="node0" presStyleIdx="0" presStyleCnt="1"/>
      <dgm:spPr/>
      <dgm:t>
        <a:bodyPr/>
        <a:lstStyle/>
        <a:p>
          <a:endParaRPr lang="en-US"/>
        </a:p>
      </dgm:t>
    </dgm:pt>
    <dgm:pt modelId="{720FC3B7-1770-46D2-AC08-5548E0CD175F}" type="pres">
      <dgm:prSet presAssocID="{87B86644-4A87-4867-B477-C3B92377A50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8A032D4-C400-4866-9F67-7AEF0B4B7A1A}" type="pres">
      <dgm:prSet presAssocID="{87B86644-4A87-4867-B477-C3B92377A50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D0F5315-4C47-4B58-9406-173FEC986A02}" type="pres">
      <dgm:prSet presAssocID="{BCF3A64A-3E14-4A6A-8CB7-485F1CBFF39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45C69-C33E-4F10-8B1B-7489C14A5D0A}" type="pres">
      <dgm:prSet presAssocID="{E11AAE97-24D6-499C-8022-F3464235234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06058D0E-F2DB-4094-8599-59BC6EEDB0CD}" type="pres">
      <dgm:prSet presAssocID="{E11AAE97-24D6-499C-8022-F3464235234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6340ED3-7E96-407C-A495-EBF327189E0C}" type="pres">
      <dgm:prSet presAssocID="{E7EA2B9A-D4AF-48A4-8BE3-3675B14E3D0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50BA0-8C1A-4F8B-BF50-348A608D45CE}" type="pres">
      <dgm:prSet presAssocID="{22B2D2AD-04BB-4F23-8DEC-3099D1E53A5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A58FEC3E-4DBD-416C-B5C8-866594E1C575}" type="pres">
      <dgm:prSet presAssocID="{22B2D2AD-04BB-4F23-8DEC-3099D1E53A5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50D0C2F-A9AF-4DC3-A587-687902CC177F}" type="pres">
      <dgm:prSet presAssocID="{FC1CBD20-8E32-43A1-8E33-8D7BA69807C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9CB3D-B94B-441A-AFAE-4972D766E5C9}" type="pres">
      <dgm:prSet presAssocID="{460E0C9A-E204-42D6-B409-16658A77F8B5}" presName="parTrans" presStyleLbl="sibTrans2D1" presStyleIdx="3" presStyleCnt="6"/>
      <dgm:spPr/>
      <dgm:t>
        <a:bodyPr/>
        <a:lstStyle/>
        <a:p>
          <a:endParaRPr lang="en-US"/>
        </a:p>
      </dgm:t>
    </dgm:pt>
    <dgm:pt modelId="{70020B74-7E82-43DA-8E6E-20F918ADB06D}" type="pres">
      <dgm:prSet presAssocID="{460E0C9A-E204-42D6-B409-16658A77F8B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2A696B2-4956-4448-BC80-57A12BFD66B9}" type="pres">
      <dgm:prSet presAssocID="{624E9A1F-FB99-4C06-951D-ECC8646128C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76AB9-4C25-42D9-A72D-7531B26AB396}" type="pres">
      <dgm:prSet presAssocID="{582C8372-7A3B-41E7-8FEE-5FBC4178AEE4}" presName="parTrans" presStyleLbl="sibTrans2D1" presStyleIdx="4" presStyleCnt="6"/>
      <dgm:spPr/>
      <dgm:t>
        <a:bodyPr/>
        <a:lstStyle/>
        <a:p>
          <a:endParaRPr lang="en-US"/>
        </a:p>
      </dgm:t>
    </dgm:pt>
    <dgm:pt modelId="{7B21F9D5-0B30-4933-838B-A1F846385C1E}" type="pres">
      <dgm:prSet presAssocID="{582C8372-7A3B-41E7-8FEE-5FBC4178AEE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E08C248-6333-440E-B88D-10BB2F71D6C1}" type="pres">
      <dgm:prSet presAssocID="{61A5AFA2-A5E9-4CFE-8EC7-BD4F3072A43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B9F8D-EF03-4AFB-9BC5-E03DD5FB968C}" type="pres">
      <dgm:prSet presAssocID="{A21FE47E-AF3B-4FC7-8638-298363CB3BAF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A52BEC0-61FA-4259-A17E-F5AB0BCB3092}" type="pres">
      <dgm:prSet presAssocID="{A21FE47E-AF3B-4FC7-8638-298363CB3BA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DA5CB18-5C26-47F1-A952-D5991591EEBE}" type="pres">
      <dgm:prSet presAssocID="{E48A7BBF-C881-4999-98D5-C06DE4865BB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418CEA-47CE-4518-A428-E7FA37D46422}" type="presOf" srcId="{E11AAE97-24D6-499C-8022-F34642352344}" destId="{7B645C69-C33E-4F10-8B1B-7489C14A5D0A}" srcOrd="0" destOrd="0" presId="urn:microsoft.com/office/officeart/2005/8/layout/radial5"/>
    <dgm:cxn modelId="{71520B30-6FE2-48E7-A7EA-B135D6329A98}" type="presOf" srcId="{87B86644-4A87-4867-B477-C3B92377A500}" destId="{720FC3B7-1770-46D2-AC08-5548E0CD175F}" srcOrd="0" destOrd="0" presId="urn:microsoft.com/office/officeart/2005/8/layout/radial5"/>
    <dgm:cxn modelId="{740BE3F3-A994-4EE7-802E-3A1C1A75A346}" type="presOf" srcId="{87B86644-4A87-4867-B477-C3B92377A500}" destId="{88A032D4-C400-4866-9F67-7AEF0B4B7A1A}" srcOrd="1" destOrd="0" presId="urn:microsoft.com/office/officeart/2005/8/layout/radial5"/>
    <dgm:cxn modelId="{4279C801-D620-4E93-86C4-6C7C726A53AB}" srcId="{84DC9E45-590F-48C9-98EF-3486AD882F24}" destId="{235E63F2-2D10-4913-915F-6633A85272D5}" srcOrd="0" destOrd="0" parTransId="{1A71A9AF-FAF3-4E38-A3E6-35856D6424F1}" sibTransId="{DEA950BB-A4E0-4099-81F8-712513DE2F74}"/>
    <dgm:cxn modelId="{80731C3A-D6BA-4B48-B5BE-807FB624E645}" srcId="{235E63F2-2D10-4913-915F-6633A85272D5}" destId="{FC1CBD20-8E32-43A1-8E33-8D7BA69807CA}" srcOrd="2" destOrd="0" parTransId="{22B2D2AD-04BB-4F23-8DEC-3099D1E53A5D}" sibTransId="{55525F87-1190-49B5-BA6B-ED4ABCD96F4B}"/>
    <dgm:cxn modelId="{897A33A1-BBD4-4B86-92FE-C05F55A98A87}" type="presOf" srcId="{84DC9E45-590F-48C9-98EF-3486AD882F24}" destId="{4FD31988-6C00-4F34-8379-E05127FA1224}" srcOrd="0" destOrd="0" presId="urn:microsoft.com/office/officeart/2005/8/layout/radial5"/>
    <dgm:cxn modelId="{9CB1E52C-40DA-4E84-B570-C54D6C8AE0FC}" srcId="{235E63F2-2D10-4913-915F-6633A85272D5}" destId="{61A5AFA2-A5E9-4CFE-8EC7-BD4F3072A438}" srcOrd="4" destOrd="0" parTransId="{582C8372-7A3B-41E7-8FEE-5FBC4178AEE4}" sibTransId="{2CDD3A71-7B76-42C2-AD68-A68F77859A03}"/>
    <dgm:cxn modelId="{ADBE4E79-B1F1-49B2-9B8D-EC59540240EE}" type="presOf" srcId="{61A5AFA2-A5E9-4CFE-8EC7-BD4F3072A438}" destId="{9E08C248-6333-440E-B88D-10BB2F71D6C1}" srcOrd="0" destOrd="0" presId="urn:microsoft.com/office/officeart/2005/8/layout/radial5"/>
    <dgm:cxn modelId="{57BAB41A-61DE-4574-A009-4901C402F701}" type="presOf" srcId="{460E0C9A-E204-42D6-B409-16658A77F8B5}" destId="{70020B74-7E82-43DA-8E6E-20F918ADB06D}" srcOrd="1" destOrd="0" presId="urn:microsoft.com/office/officeart/2005/8/layout/radial5"/>
    <dgm:cxn modelId="{0E4E726D-0F94-40DC-9CFE-D12E18AF590F}" type="presOf" srcId="{582C8372-7A3B-41E7-8FEE-5FBC4178AEE4}" destId="{F6D76AB9-4C25-42D9-A72D-7531B26AB396}" srcOrd="0" destOrd="0" presId="urn:microsoft.com/office/officeart/2005/8/layout/radial5"/>
    <dgm:cxn modelId="{0BF38E4C-EB7E-470A-A5A8-C6E483730EE8}" type="presOf" srcId="{A21FE47E-AF3B-4FC7-8638-298363CB3BAF}" destId="{7A52BEC0-61FA-4259-A17E-F5AB0BCB3092}" srcOrd="1" destOrd="0" presId="urn:microsoft.com/office/officeart/2005/8/layout/radial5"/>
    <dgm:cxn modelId="{DC492934-4FC3-45CF-969D-E0F0558B8E63}" type="presOf" srcId="{E7EA2B9A-D4AF-48A4-8BE3-3675B14E3D08}" destId="{E6340ED3-7E96-407C-A495-EBF327189E0C}" srcOrd="0" destOrd="0" presId="urn:microsoft.com/office/officeart/2005/8/layout/radial5"/>
    <dgm:cxn modelId="{2B7EB24F-E5D8-4C4C-B914-E627747975DE}" type="presOf" srcId="{E48A7BBF-C881-4999-98D5-C06DE4865BB6}" destId="{6DA5CB18-5C26-47F1-A952-D5991591EEBE}" srcOrd="0" destOrd="0" presId="urn:microsoft.com/office/officeart/2005/8/layout/radial5"/>
    <dgm:cxn modelId="{D27B1BE9-A54D-4E17-ADEC-4D47AE39AF2D}" type="presOf" srcId="{E11AAE97-24D6-499C-8022-F34642352344}" destId="{06058D0E-F2DB-4094-8599-59BC6EEDB0CD}" srcOrd="1" destOrd="0" presId="urn:microsoft.com/office/officeart/2005/8/layout/radial5"/>
    <dgm:cxn modelId="{3CB7E08E-14CF-4D9B-9ABC-524C19000847}" type="presOf" srcId="{235E63F2-2D10-4913-915F-6633A85272D5}" destId="{CD775DB5-FE1A-413A-B496-158336BF7C64}" srcOrd="0" destOrd="0" presId="urn:microsoft.com/office/officeart/2005/8/layout/radial5"/>
    <dgm:cxn modelId="{83E8738B-A184-4F8A-B41B-CC263BA60A86}" type="presOf" srcId="{22B2D2AD-04BB-4F23-8DEC-3099D1E53A5D}" destId="{8BE50BA0-8C1A-4F8B-BF50-348A608D45CE}" srcOrd="0" destOrd="0" presId="urn:microsoft.com/office/officeart/2005/8/layout/radial5"/>
    <dgm:cxn modelId="{C8EADDA5-09C8-461D-93A8-6D4C951A9736}" srcId="{235E63F2-2D10-4913-915F-6633A85272D5}" destId="{624E9A1F-FB99-4C06-951D-ECC8646128C5}" srcOrd="3" destOrd="0" parTransId="{460E0C9A-E204-42D6-B409-16658A77F8B5}" sibTransId="{1266D871-711F-49A6-B5EE-9B97DCE8EA95}"/>
    <dgm:cxn modelId="{0E54BF7E-FFEB-4417-B158-0ED6A80071AA}" type="presOf" srcId="{582C8372-7A3B-41E7-8FEE-5FBC4178AEE4}" destId="{7B21F9D5-0B30-4933-838B-A1F846385C1E}" srcOrd="1" destOrd="0" presId="urn:microsoft.com/office/officeart/2005/8/layout/radial5"/>
    <dgm:cxn modelId="{A2827270-F793-4AC2-B966-A1195F1D16CB}" type="presOf" srcId="{BCF3A64A-3E14-4A6A-8CB7-485F1CBFF39B}" destId="{DD0F5315-4C47-4B58-9406-173FEC986A02}" srcOrd="0" destOrd="0" presId="urn:microsoft.com/office/officeart/2005/8/layout/radial5"/>
    <dgm:cxn modelId="{C87BBB34-BD98-4692-AA0B-542F86A05782}" type="presOf" srcId="{22B2D2AD-04BB-4F23-8DEC-3099D1E53A5D}" destId="{A58FEC3E-4DBD-416C-B5C8-866594E1C575}" srcOrd="1" destOrd="0" presId="urn:microsoft.com/office/officeart/2005/8/layout/radial5"/>
    <dgm:cxn modelId="{2B471349-404B-4171-8794-2683BB6171A4}" type="presOf" srcId="{624E9A1F-FB99-4C06-951D-ECC8646128C5}" destId="{82A696B2-4956-4448-BC80-57A12BFD66B9}" srcOrd="0" destOrd="0" presId="urn:microsoft.com/office/officeart/2005/8/layout/radial5"/>
    <dgm:cxn modelId="{9A651F84-94D7-4ECE-95DD-EA63986F0ED6}" srcId="{235E63F2-2D10-4913-915F-6633A85272D5}" destId="{E48A7BBF-C881-4999-98D5-C06DE4865BB6}" srcOrd="5" destOrd="0" parTransId="{A21FE47E-AF3B-4FC7-8638-298363CB3BAF}" sibTransId="{25463ECE-2D94-447C-8EBE-17042CAB1469}"/>
    <dgm:cxn modelId="{EF6FC149-3BB2-4757-91EA-5113BFD32BC0}" type="presOf" srcId="{A21FE47E-AF3B-4FC7-8638-298363CB3BAF}" destId="{735B9F8D-EF03-4AFB-9BC5-E03DD5FB968C}" srcOrd="0" destOrd="0" presId="urn:microsoft.com/office/officeart/2005/8/layout/radial5"/>
    <dgm:cxn modelId="{5681D745-AB76-4C7D-A2D2-6350EF9C7A96}" type="presOf" srcId="{460E0C9A-E204-42D6-B409-16658A77F8B5}" destId="{F979CB3D-B94B-441A-AFAE-4972D766E5C9}" srcOrd="0" destOrd="0" presId="urn:microsoft.com/office/officeart/2005/8/layout/radial5"/>
    <dgm:cxn modelId="{B8209167-71AA-4122-AD24-791683522412}" srcId="{235E63F2-2D10-4913-915F-6633A85272D5}" destId="{E7EA2B9A-D4AF-48A4-8BE3-3675B14E3D08}" srcOrd="1" destOrd="0" parTransId="{E11AAE97-24D6-499C-8022-F34642352344}" sibTransId="{34B2511E-FB0D-47A4-A045-77C37A5AF6EA}"/>
    <dgm:cxn modelId="{747839BA-898B-42E5-9674-12B974FC9A6A}" srcId="{235E63F2-2D10-4913-915F-6633A85272D5}" destId="{BCF3A64A-3E14-4A6A-8CB7-485F1CBFF39B}" srcOrd="0" destOrd="0" parTransId="{87B86644-4A87-4867-B477-C3B92377A500}" sibTransId="{204AE46B-11B2-4B20-9D64-06648C503537}"/>
    <dgm:cxn modelId="{523AF934-1733-4A54-A03D-3850612109A3}" type="presOf" srcId="{FC1CBD20-8E32-43A1-8E33-8D7BA69807CA}" destId="{D50D0C2F-A9AF-4DC3-A587-687902CC177F}" srcOrd="0" destOrd="0" presId="urn:microsoft.com/office/officeart/2005/8/layout/radial5"/>
    <dgm:cxn modelId="{E82E86C7-6BD1-42CA-943B-FC87F2DCC085}" type="presParOf" srcId="{4FD31988-6C00-4F34-8379-E05127FA1224}" destId="{CD775DB5-FE1A-413A-B496-158336BF7C64}" srcOrd="0" destOrd="0" presId="urn:microsoft.com/office/officeart/2005/8/layout/radial5"/>
    <dgm:cxn modelId="{AB226076-EB38-45C3-9EC4-7BF25F2FB464}" type="presParOf" srcId="{4FD31988-6C00-4F34-8379-E05127FA1224}" destId="{720FC3B7-1770-46D2-AC08-5548E0CD175F}" srcOrd="1" destOrd="0" presId="urn:microsoft.com/office/officeart/2005/8/layout/radial5"/>
    <dgm:cxn modelId="{0091295C-4B6F-4E45-ABAB-60997AF42337}" type="presParOf" srcId="{720FC3B7-1770-46D2-AC08-5548E0CD175F}" destId="{88A032D4-C400-4866-9F67-7AEF0B4B7A1A}" srcOrd="0" destOrd="0" presId="urn:microsoft.com/office/officeart/2005/8/layout/radial5"/>
    <dgm:cxn modelId="{1CCD217E-7462-48F6-95DE-5B57DCBA7D99}" type="presParOf" srcId="{4FD31988-6C00-4F34-8379-E05127FA1224}" destId="{DD0F5315-4C47-4B58-9406-173FEC986A02}" srcOrd="2" destOrd="0" presId="urn:microsoft.com/office/officeart/2005/8/layout/radial5"/>
    <dgm:cxn modelId="{DA9C7598-0393-4BB9-8F5D-B8E286202608}" type="presParOf" srcId="{4FD31988-6C00-4F34-8379-E05127FA1224}" destId="{7B645C69-C33E-4F10-8B1B-7489C14A5D0A}" srcOrd="3" destOrd="0" presId="urn:microsoft.com/office/officeart/2005/8/layout/radial5"/>
    <dgm:cxn modelId="{61FEA9B9-1D65-444C-9BD8-D666AE3F7630}" type="presParOf" srcId="{7B645C69-C33E-4F10-8B1B-7489C14A5D0A}" destId="{06058D0E-F2DB-4094-8599-59BC6EEDB0CD}" srcOrd="0" destOrd="0" presId="urn:microsoft.com/office/officeart/2005/8/layout/radial5"/>
    <dgm:cxn modelId="{F662C9E5-C57F-436C-8C86-AE6CB115F172}" type="presParOf" srcId="{4FD31988-6C00-4F34-8379-E05127FA1224}" destId="{E6340ED3-7E96-407C-A495-EBF327189E0C}" srcOrd="4" destOrd="0" presId="urn:microsoft.com/office/officeart/2005/8/layout/radial5"/>
    <dgm:cxn modelId="{DBB74F06-038E-4171-B0EE-C92F2775D737}" type="presParOf" srcId="{4FD31988-6C00-4F34-8379-E05127FA1224}" destId="{8BE50BA0-8C1A-4F8B-BF50-348A608D45CE}" srcOrd="5" destOrd="0" presId="urn:microsoft.com/office/officeart/2005/8/layout/radial5"/>
    <dgm:cxn modelId="{C32368A3-3D1C-42EF-8E68-72F48359163E}" type="presParOf" srcId="{8BE50BA0-8C1A-4F8B-BF50-348A608D45CE}" destId="{A58FEC3E-4DBD-416C-B5C8-866594E1C575}" srcOrd="0" destOrd="0" presId="urn:microsoft.com/office/officeart/2005/8/layout/radial5"/>
    <dgm:cxn modelId="{142FBB92-0327-4CDB-921A-FF4BC499C163}" type="presParOf" srcId="{4FD31988-6C00-4F34-8379-E05127FA1224}" destId="{D50D0C2F-A9AF-4DC3-A587-687902CC177F}" srcOrd="6" destOrd="0" presId="urn:microsoft.com/office/officeart/2005/8/layout/radial5"/>
    <dgm:cxn modelId="{58154C83-675D-4F11-9AC2-FFAF0C17927D}" type="presParOf" srcId="{4FD31988-6C00-4F34-8379-E05127FA1224}" destId="{F979CB3D-B94B-441A-AFAE-4972D766E5C9}" srcOrd="7" destOrd="0" presId="urn:microsoft.com/office/officeart/2005/8/layout/radial5"/>
    <dgm:cxn modelId="{47D2D60D-9881-452E-BCFC-3B08798FFE9D}" type="presParOf" srcId="{F979CB3D-B94B-441A-AFAE-4972D766E5C9}" destId="{70020B74-7E82-43DA-8E6E-20F918ADB06D}" srcOrd="0" destOrd="0" presId="urn:microsoft.com/office/officeart/2005/8/layout/radial5"/>
    <dgm:cxn modelId="{020E0CC6-70F6-41E7-BDC8-E9C212025008}" type="presParOf" srcId="{4FD31988-6C00-4F34-8379-E05127FA1224}" destId="{82A696B2-4956-4448-BC80-57A12BFD66B9}" srcOrd="8" destOrd="0" presId="urn:microsoft.com/office/officeart/2005/8/layout/radial5"/>
    <dgm:cxn modelId="{68ACF95D-A0E3-4F67-940F-BDA82B137002}" type="presParOf" srcId="{4FD31988-6C00-4F34-8379-E05127FA1224}" destId="{F6D76AB9-4C25-42D9-A72D-7531B26AB396}" srcOrd="9" destOrd="0" presId="urn:microsoft.com/office/officeart/2005/8/layout/radial5"/>
    <dgm:cxn modelId="{9DDE98DF-D545-4D9D-9216-9CD221E87599}" type="presParOf" srcId="{F6D76AB9-4C25-42D9-A72D-7531B26AB396}" destId="{7B21F9D5-0B30-4933-838B-A1F846385C1E}" srcOrd="0" destOrd="0" presId="urn:microsoft.com/office/officeart/2005/8/layout/radial5"/>
    <dgm:cxn modelId="{F950BC55-35FD-4D21-ADDF-5B0190239BA6}" type="presParOf" srcId="{4FD31988-6C00-4F34-8379-E05127FA1224}" destId="{9E08C248-6333-440E-B88D-10BB2F71D6C1}" srcOrd="10" destOrd="0" presId="urn:microsoft.com/office/officeart/2005/8/layout/radial5"/>
    <dgm:cxn modelId="{677960F1-F60F-44C8-8D16-DE67C83262BD}" type="presParOf" srcId="{4FD31988-6C00-4F34-8379-E05127FA1224}" destId="{735B9F8D-EF03-4AFB-9BC5-E03DD5FB968C}" srcOrd="11" destOrd="0" presId="urn:microsoft.com/office/officeart/2005/8/layout/radial5"/>
    <dgm:cxn modelId="{9659F812-EEA3-4A8C-BF30-0C084FED20FC}" type="presParOf" srcId="{735B9F8D-EF03-4AFB-9BC5-E03DD5FB968C}" destId="{7A52BEC0-61FA-4259-A17E-F5AB0BCB3092}" srcOrd="0" destOrd="0" presId="urn:microsoft.com/office/officeart/2005/8/layout/radial5"/>
    <dgm:cxn modelId="{4CCE74E5-8C1A-4426-877A-532A0D0FFB70}" type="presParOf" srcId="{4FD31988-6C00-4F34-8379-E05127FA1224}" destId="{6DA5CB18-5C26-47F1-A952-D5991591EEB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DC9E45-590F-48C9-98EF-3486AD882F24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5E63F2-2D10-4913-915F-6633A85272D5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অধিকরণ কারক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71A9AF-FAF3-4E38-A3E6-35856D6424F1}" type="par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DEA950BB-A4E0-4099-81F8-712513DE2F74}" type="sib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CF3A64A-3E14-4A6A-8CB7-485F1CBFF39B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কালাধিকরণ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B86644-4A87-4867-B477-C3B92377A500}" type="parTrans" cxnId="{747839BA-898B-42E5-9674-12B974FC9A6A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04AE46B-11B2-4B20-9D64-06648C503537}" type="sibTrans" cxnId="{747839BA-898B-42E5-9674-12B974FC9A6A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7EA2B9A-D4AF-48A4-8BE3-3675B14E3D08}">
      <dgm:prSet phldrT="[Text]" custT="1"/>
      <dgm:spPr/>
      <dgm:t>
        <a:bodyPr/>
        <a:lstStyle/>
        <a:p>
          <a:r>
            <a:rPr lang="bn-IN" sz="280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আধারাধিকরণ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1AAE97-24D6-499C-8022-F34642352344}" type="parTrans" cxnId="{B8209167-71AA-4122-AD24-791683522412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34B2511E-FB0D-47A4-A045-77C37A5AF6EA}" type="sibTrans" cxnId="{B8209167-71AA-4122-AD24-79168352241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C1CBD20-8E32-43A1-8E33-8D7BA69807CA}">
      <dgm:prSet custT="1"/>
      <dgm:spPr/>
      <dgm:t>
        <a:bodyPr/>
        <a:lstStyle/>
        <a:p>
          <a:r>
            <a:rPr lang="bn-IN" sz="280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ভাবাধিকরণ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2D2AD-04BB-4F23-8DEC-3099D1E53A5D}" type="parTrans" cxnId="{80731C3A-D6BA-4B48-B5BE-807FB624E645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5525F87-1190-49B5-BA6B-ED4ABCD96F4B}" type="sibTrans" cxnId="{80731C3A-D6BA-4B48-B5BE-807FB624E64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FD31988-6C00-4F34-8379-E05127FA1224}" type="pres">
      <dgm:prSet presAssocID="{84DC9E45-590F-48C9-98EF-3486AD882F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75DB5-FE1A-413A-B496-158336BF7C64}" type="pres">
      <dgm:prSet presAssocID="{235E63F2-2D10-4913-915F-6633A85272D5}" presName="centerShape" presStyleLbl="node0" presStyleIdx="0" presStyleCnt="1" custScaleX="161337" custScaleY="92727" custLinFactNeighborX="-238" custLinFactNeighborY="-2854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20FC3B7-1770-46D2-AC08-5548E0CD175F}" type="pres">
      <dgm:prSet presAssocID="{87B86644-4A87-4867-B477-C3B92377A500}" presName="parTrans" presStyleLbl="sibTrans2D1" presStyleIdx="0" presStyleCnt="3" custLinFactNeighborX="5625" custLinFactNeighborY="-3918"/>
      <dgm:spPr/>
      <dgm:t>
        <a:bodyPr/>
        <a:lstStyle/>
        <a:p>
          <a:endParaRPr lang="en-US"/>
        </a:p>
      </dgm:t>
    </dgm:pt>
    <dgm:pt modelId="{88A032D4-C400-4866-9F67-7AEF0B4B7A1A}" type="pres">
      <dgm:prSet presAssocID="{87B86644-4A87-4867-B477-C3B92377A50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D0F5315-4C47-4B58-9406-173FEC986A02}" type="pres">
      <dgm:prSet presAssocID="{BCF3A64A-3E14-4A6A-8CB7-485F1CBFF39B}" presName="node" presStyleLbl="node1" presStyleIdx="0" presStyleCnt="3" custScaleX="161337" custScaleY="92727" custRadScaleRad="76705" custRadScaleInc="177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B645C69-C33E-4F10-8B1B-7489C14A5D0A}" type="pres">
      <dgm:prSet presAssocID="{E11AAE97-24D6-499C-8022-F34642352344}" presName="parTrans" presStyleLbl="sibTrans2D1" presStyleIdx="1" presStyleCnt="3"/>
      <dgm:spPr/>
      <dgm:t>
        <a:bodyPr/>
        <a:lstStyle/>
        <a:p>
          <a:endParaRPr lang="en-US"/>
        </a:p>
      </dgm:t>
    </dgm:pt>
    <dgm:pt modelId="{06058D0E-F2DB-4094-8599-59BC6EEDB0CD}" type="pres">
      <dgm:prSet presAssocID="{E11AAE97-24D6-499C-8022-F3464235234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6340ED3-7E96-407C-A495-EBF327189E0C}" type="pres">
      <dgm:prSet presAssocID="{E7EA2B9A-D4AF-48A4-8BE3-3675B14E3D08}" presName="node" presStyleLbl="node1" presStyleIdx="1" presStyleCnt="3" custScaleX="161337" custScaleY="9272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BE50BA0-8C1A-4F8B-BF50-348A608D45CE}" type="pres">
      <dgm:prSet presAssocID="{22B2D2AD-04BB-4F23-8DEC-3099D1E53A5D}" presName="parTrans" presStyleLbl="sibTrans2D1" presStyleIdx="2" presStyleCnt="3"/>
      <dgm:spPr/>
      <dgm:t>
        <a:bodyPr/>
        <a:lstStyle/>
        <a:p>
          <a:endParaRPr lang="en-US"/>
        </a:p>
      </dgm:t>
    </dgm:pt>
    <dgm:pt modelId="{A58FEC3E-4DBD-416C-B5C8-866594E1C575}" type="pres">
      <dgm:prSet presAssocID="{22B2D2AD-04BB-4F23-8DEC-3099D1E53A5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50D0C2F-A9AF-4DC3-A587-687902CC177F}" type="pres">
      <dgm:prSet presAssocID="{FC1CBD20-8E32-43A1-8E33-8D7BA69807CA}" presName="node" presStyleLbl="node1" presStyleIdx="2" presStyleCnt="3" custScaleX="161337" custScaleY="9272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E08B52BD-EB70-40BB-8FFE-78F21081ECA2}" type="presOf" srcId="{E11AAE97-24D6-499C-8022-F34642352344}" destId="{7B645C69-C33E-4F10-8B1B-7489C14A5D0A}" srcOrd="0" destOrd="0" presId="urn:microsoft.com/office/officeart/2005/8/layout/radial5"/>
    <dgm:cxn modelId="{4279C801-D620-4E93-86C4-6C7C726A53AB}" srcId="{84DC9E45-590F-48C9-98EF-3486AD882F24}" destId="{235E63F2-2D10-4913-915F-6633A85272D5}" srcOrd="0" destOrd="0" parTransId="{1A71A9AF-FAF3-4E38-A3E6-35856D6424F1}" sibTransId="{DEA950BB-A4E0-4099-81F8-712513DE2F74}"/>
    <dgm:cxn modelId="{1B04D3B3-D829-4A36-820A-71B9F244324F}" type="presOf" srcId="{22B2D2AD-04BB-4F23-8DEC-3099D1E53A5D}" destId="{8BE50BA0-8C1A-4F8B-BF50-348A608D45CE}" srcOrd="0" destOrd="0" presId="urn:microsoft.com/office/officeart/2005/8/layout/radial5"/>
    <dgm:cxn modelId="{D3BBE8DE-4BE1-4DC0-9014-8A66FC2BB6CD}" type="presOf" srcId="{22B2D2AD-04BB-4F23-8DEC-3099D1E53A5D}" destId="{A58FEC3E-4DBD-416C-B5C8-866594E1C575}" srcOrd="1" destOrd="0" presId="urn:microsoft.com/office/officeart/2005/8/layout/radial5"/>
    <dgm:cxn modelId="{B8209167-71AA-4122-AD24-791683522412}" srcId="{235E63F2-2D10-4913-915F-6633A85272D5}" destId="{E7EA2B9A-D4AF-48A4-8BE3-3675B14E3D08}" srcOrd="1" destOrd="0" parTransId="{E11AAE97-24D6-499C-8022-F34642352344}" sibTransId="{34B2511E-FB0D-47A4-A045-77C37A5AF6EA}"/>
    <dgm:cxn modelId="{8FC6DF52-C860-43F6-817C-88265CD09479}" type="presOf" srcId="{84DC9E45-590F-48C9-98EF-3486AD882F24}" destId="{4FD31988-6C00-4F34-8379-E05127FA1224}" srcOrd="0" destOrd="0" presId="urn:microsoft.com/office/officeart/2005/8/layout/radial5"/>
    <dgm:cxn modelId="{E35367B3-DD97-4CB6-8DC8-FCF4129F21AF}" type="presOf" srcId="{BCF3A64A-3E14-4A6A-8CB7-485F1CBFF39B}" destId="{DD0F5315-4C47-4B58-9406-173FEC986A02}" srcOrd="0" destOrd="0" presId="urn:microsoft.com/office/officeart/2005/8/layout/radial5"/>
    <dgm:cxn modelId="{80731C3A-D6BA-4B48-B5BE-807FB624E645}" srcId="{235E63F2-2D10-4913-915F-6633A85272D5}" destId="{FC1CBD20-8E32-43A1-8E33-8D7BA69807CA}" srcOrd="2" destOrd="0" parTransId="{22B2D2AD-04BB-4F23-8DEC-3099D1E53A5D}" sibTransId="{55525F87-1190-49B5-BA6B-ED4ABCD96F4B}"/>
    <dgm:cxn modelId="{49B8AF0D-ED90-4E59-9EF9-F5CB494CD947}" type="presOf" srcId="{87B86644-4A87-4867-B477-C3B92377A500}" destId="{88A032D4-C400-4866-9F67-7AEF0B4B7A1A}" srcOrd="1" destOrd="0" presId="urn:microsoft.com/office/officeart/2005/8/layout/radial5"/>
    <dgm:cxn modelId="{747839BA-898B-42E5-9674-12B974FC9A6A}" srcId="{235E63F2-2D10-4913-915F-6633A85272D5}" destId="{BCF3A64A-3E14-4A6A-8CB7-485F1CBFF39B}" srcOrd="0" destOrd="0" parTransId="{87B86644-4A87-4867-B477-C3B92377A500}" sibTransId="{204AE46B-11B2-4B20-9D64-06648C503537}"/>
    <dgm:cxn modelId="{80D2F9F6-DF7D-44CC-80CE-3EBAB6B29544}" type="presOf" srcId="{FC1CBD20-8E32-43A1-8E33-8D7BA69807CA}" destId="{D50D0C2F-A9AF-4DC3-A587-687902CC177F}" srcOrd="0" destOrd="0" presId="urn:microsoft.com/office/officeart/2005/8/layout/radial5"/>
    <dgm:cxn modelId="{2F5B43EE-F589-4F61-9C59-DFA4E1843F44}" type="presOf" srcId="{E11AAE97-24D6-499C-8022-F34642352344}" destId="{06058D0E-F2DB-4094-8599-59BC6EEDB0CD}" srcOrd="1" destOrd="0" presId="urn:microsoft.com/office/officeart/2005/8/layout/radial5"/>
    <dgm:cxn modelId="{252CC6D5-E318-4972-B572-50365109FBD6}" type="presOf" srcId="{87B86644-4A87-4867-B477-C3B92377A500}" destId="{720FC3B7-1770-46D2-AC08-5548E0CD175F}" srcOrd="0" destOrd="0" presId="urn:microsoft.com/office/officeart/2005/8/layout/radial5"/>
    <dgm:cxn modelId="{7BCC23C8-AAB3-4AB4-B425-C44F137B2AF2}" type="presOf" srcId="{235E63F2-2D10-4913-915F-6633A85272D5}" destId="{CD775DB5-FE1A-413A-B496-158336BF7C64}" srcOrd="0" destOrd="0" presId="urn:microsoft.com/office/officeart/2005/8/layout/radial5"/>
    <dgm:cxn modelId="{3A66511F-7571-4911-8BDB-DE787AC734F6}" type="presOf" srcId="{E7EA2B9A-D4AF-48A4-8BE3-3675B14E3D08}" destId="{E6340ED3-7E96-407C-A495-EBF327189E0C}" srcOrd="0" destOrd="0" presId="urn:microsoft.com/office/officeart/2005/8/layout/radial5"/>
    <dgm:cxn modelId="{775F1611-7AFA-4E87-8970-B21535508789}" type="presParOf" srcId="{4FD31988-6C00-4F34-8379-E05127FA1224}" destId="{CD775DB5-FE1A-413A-B496-158336BF7C64}" srcOrd="0" destOrd="0" presId="urn:microsoft.com/office/officeart/2005/8/layout/radial5"/>
    <dgm:cxn modelId="{550EC769-5803-47A7-9B88-F75360C48C54}" type="presParOf" srcId="{4FD31988-6C00-4F34-8379-E05127FA1224}" destId="{720FC3B7-1770-46D2-AC08-5548E0CD175F}" srcOrd="1" destOrd="0" presId="urn:microsoft.com/office/officeart/2005/8/layout/radial5"/>
    <dgm:cxn modelId="{8EC0938E-327D-4A3A-8A12-E58DB5B0803C}" type="presParOf" srcId="{720FC3B7-1770-46D2-AC08-5548E0CD175F}" destId="{88A032D4-C400-4866-9F67-7AEF0B4B7A1A}" srcOrd="0" destOrd="0" presId="urn:microsoft.com/office/officeart/2005/8/layout/radial5"/>
    <dgm:cxn modelId="{9D787D7B-BC13-4888-83BB-BD4F2D39724A}" type="presParOf" srcId="{4FD31988-6C00-4F34-8379-E05127FA1224}" destId="{DD0F5315-4C47-4B58-9406-173FEC986A02}" srcOrd="2" destOrd="0" presId="urn:microsoft.com/office/officeart/2005/8/layout/radial5"/>
    <dgm:cxn modelId="{DC8D14FA-1C83-407B-AEB6-3AF752079219}" type="presParOf" srcId="{4FD31988-6C00-4F34-8379-E05127FA1224}" destId="{7B645C69-C33E-4F10-8B1B-7489C14A5D0A}" srcOrd="3" destOrd="0" presId="urn:microsoft.com/office/officeart/2005/8/layout/radial5"/>
    <dgm:cxn modelId="{3853FBDA-A1DF-4EE8-9BD7-3954740014BB}" type="presParOf" srcId="{7B645C69-C33E-4F10-8B1B-7489C14A5D0A}" destId="{06058D0E-F2DB-4094-8599-59BC6EEDB0CD}" srcOrd="0" destOrd="0" presId="urn:microsoft.com/office/officeart/2005/8/layout/radial5"/>
    <dgm:cxn modelId="{576C8FD5-8F5F-493D-A573-B57FDCFFAFA1}" type="presParOf" srcId="{4FD31988-6C00-4F34-8379-E05127FA1224}" destId="{E6340ED3-7E96-407C-A495-EBF327189E0C}" srcOrd="4" destOrd="0" presId="urn:microsoft.com/office/officeart/2005/8/layout/radial5"/>
    <dgm:cxn modelId="{05C1FF2F-D0D0-412E-8A65-FA44DDF07936}" type="presParOf" srcId="{4FD31988-6C00-4F34-8379-E05127FA1224}" destId="{8BE50BA0-8C1A-4F8B-BF50-348A608D45CE}" srcOrd="5" destOrd="0" presId="urn:microsoft.com/office/officeart/2005/8/layout/radial5"/>
    <dgm:cxn modelId="{B6B3C27A-5654-4801-B90C-4001F2E2F27E}" type="presParOf" srcId="{8BE50BA0-8C1A-4F8B-BF50-348A608D45CE}" destId="{A58FEC3E-4DBD-416C-B5C8-866594E1C575}" srcOrd="0" destOrd="0" presId="urn:microsoft.com/office/officeart/2005/8/layout/radial5"/>
    <dgm:cxn modelId="{F50C3ABB-0276-46AD-A42E-AC3ED5504778}" type="presParOf" srcId="{4FD31988-6C00-4F34-8379-E05127FA1224}" destId="{D50D0C2F-A9AF-4DC3-A587-687902CC177F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DC9E45-590F-48C9-98EF-3486AD882F24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5E63F2-2D10-4913-915F-6633A85272D5}">
      <dgm:prSet phldrT="[Text]" custT="1"/>
      <dgm:spPr/>
      <dgm:t>
        <a:bodyPr/>
        <a:lstStyle/>
        <a:p>
          <a:r>
            <a:rPr lang="bn-IN" sz="2400" b="1" spc="5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আধারাধিকরণ</a:t>
          </a:r>
          <a:r>
            <a:rPr lang="bn-BD" sz="2400" b="1" spc="5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71A9AF-FAF3-4E38-A3E6-35856D6424F1}" type="par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DEA950BB-A4E0-4099-81F8-712513DE2F74}" type="sib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CF3A64A-3E14-4A6A-8CB7-485F1CBFF39B}">
      <dgm:prSet phldrT="[Text]" custT="1"/>
      <dgm:spPr/>
      <dgm:t>
        <a:bodyPr/>
        <a:lstStyle/>
        <a:p>
          <a:r>
            <a:rPr lang="bn-IN" sz="280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ঐকদেশিক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B86644-4A87-4867-B477-C3B92377A500}" type="parTrans" cxnId="{747839BA-898B-42E5-9674-12B974FC9A6A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04AE46B-11B2-4B20-9D64-06648C503537}" type="sibTrans" cxnId="{747839BA-898B-42E5-9674-12B974FC9A6A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7EA2B9A-D4AF-48A4-8BE3-3675B14E3D08}">
      <dgm:prSet phldrT="[Text]" custT="1"/>
      <dgm:spPr/>
      <dgm:t>
        <a:bodyPr/>
        <a:lstStyle/>
        <a:p>
          <a:r>
            <a:rPr lang="bn-IN" sz="280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অভিব্যাপক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1AAE97-24D6-499C-8022-F34642352344}" type="parTrans" cxnId="{B8209167-71AA-4122-AD24-791683522412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34B2511E-FB0D-47A4-A045-77C37A5AF6EA}" type="sibTrans" cxnId="{B8209167-71AA-4122-AD24-79168352241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C1CBD20-8E32-43A1-8E33-8D7BA69807CA}">
      <dgm:prSet custT="1"/>
      <dgm:spPr/>
      <dgm:t>
        <a:bodyPr/>
        <a:lstStyle/>
        <a:p>
          <a:r>
            <a:rPr lang="bn-IN" sz="280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বৈষয়িক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2D2AD-04BB-4F23-8DEC-3099D1E53A5D}" type="parTrans" cxnId="{80731C3A-D6BA-4B48-B5BE-807FB624E645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5525F87-1190-49B5-BA6B-ED4ABCD96F4B}" type="sibTrans" cxnId="{80731C3A-D6BA-4B48-B5BE-807FB624E64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FD31988-6C00-4F34-8379-E05127FA1224}" type="pres">
      <dgm:prSet presAssocID="{84DC9E45-590F-48C9-98EF-3486AD882F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75DB5-FE1A-413A-B496-158336BF7C64}" type="pres">
      <dgm:prSet presAssocID="{235E63F2-2D10-4913-915F-6633A85272D5}" presName="centerShape" presStyleLbl="node0" presStyleIdx="0" presStyleCnt="1" custScaleX="117653" custScaleY="89407" custLinFactNeighborX="-238" custLinFactNeighborY="-2854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20FC3B7-1770-46D2-AC08-5548E0CD175F}" type="pres">
      <dgm:prSet presAssocID="{87B86644-4A87-4867-B477-C3B92377A500}" presName="parTrans" presStyleLbl="sibTrans2D1" presStyleIdx="0" presStyleCnt="3" custLinFactNeighborX="5625" custLinFactNeighborY="-3918"/>
      <dgm:spPr/>
      <dgm:t>
        <a:bodyPr/>
        <a:lstStyle/>
        <a:p>
          <a:endParaRPr lang="en-US"/>
        </a:p>
      </dgm:t>
    </dgm:pt>
    <dgm:pt modelId="{88A032D4-C400-4866-9F67-7AEF0B4B7A1A}" type="pres">
      <dgm:prSet presAssocID="{87B86644-4A87-4867-B477-C3B92377A50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D0F5315-4C47-4B58-9406-173FEC986A02}" type="pres">
      <dgm:prSet presAssocID="{BCF3A64A-3E14-4A6A-8CB7-485F1CBFF39B}" presName="node" presStyleLbl="node1" presStyleIdx="0" presStyleCnt="3" custScaleX="117653" custScaleY="89407" custRadScaleRad="76705" custRadScaleInc="17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B645C69-C33E-4F10-8B1B-7489C14A5D0A}" type="pres">
      <dgm:prSet presAssocID="{E11AAE97-24D6-499C-8022-F34642352344}" presName="parTrans" presStyleLbl="sibTrans2D1" presStyleIdx="1" presStyleCnt="3"/>
      <dgm:spPr/>
      <dgm:t>
        <a:bodyPr/>
        <a:lstStyle/>
        <a:p>
          <a:endParaRPr lang="en-US"/>
        </a:p>
      </dgm:t>
    </dgm:pt>
    <dgm:pt modelId="{06058D0E-F2DB-4094-8599-59BC6EEDB0CD}" type="pres">
      <dgm:prSet presAssocID="{E11AAE97-24D6-499C-8022-F3464235234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6340ED3-7E96-407C-A495-EBF327189E0C}" type="pres">
      <dgm:prSet presAssocID="{E7EA2B9A-D4AF-48A4-8BE3-3675B14E3D08}" presName="node" presStyleLbl="node1" presStyleIdx="1" presStyleCnt="3" custScaleX="117653" custScaleY="8940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BE50BA0-8C1A-4F8B-BF50-348A608D45CE}" type="pres">
      <dgm:prSet presAssocID="{22B2D2AD-04BB-4F23-8DEC-3099D1E53A5D}" presName="parTrans" presStyleLbl="sibTrans2D1" presStyleIdx="2" presStyleCnt="3"/>
      <dgm:spPr/>
      <dgm:t>
        <a:bodyPr/>
        <a:lstStyle/>
        <a:p>
          <a:endParaRPr lang="en-US"/>
        </a:p>
      </dgm:t>
    </dgm:pt>
    <dgm:pt modelId="{A58FEC3E-4DBD-416C-B5C8-866594E1C575}" type="pres">
      <dgm:prSet presAssocID="{22B2D2AD-04BB-4F23-8DEC-3099D1E53A5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50D0C2F-A9AF-4DC3-A587-687902CC177F}" type="pres">
      <dgm:prSet presAssocID="{FC1CBD20-8E32-43A1-8E33-8D7BA69807CA}" presName="node" presStyleLbl="node1" presStyleIdx="2" presStyleCnt="3" custScaleX="117653" custScaleY="8940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DD68A00-09BC-4729-AEE1-A42F776B5F28}" type="presOf" srcId="{22B2D2AD-04BB-4F23-8DEC-3099D1E53A5D}" destId="{A58FEC3E-4DBD-416C-B5C8-866594E1C575}" srcOrd="1" destOrd="0" presId="urn:microsoft.com/office/officeart/2005/8/layout/radial5"/>
    <dgm:cxn modelId="{CEBA1633-0BBD-4A39-999B-E33441574046}" type="presOf" srcId="{BCF3A64A-3E14-4A6A-8CB7-485F1CBFF39B}" destId="{DD0F5315-4C47-4B58-9406-173FEC986A02}" srcOrd="0" destOrd="0" presId="urn:microsoft.com/office/officeart/2005/8/layout/radial5"/>
    <dgm:cxn modelId="{D39979A5-28A3-4B2B-B3BE-6788C17F2577}" type="presOf" srcId="{E7EA2B9A-D4AF-48A4-8BE3-3675B14E3D08}" destId="{E6340ED3-7E96-407C-A495-EBF327189E0C}" srcOrd="0" destOrd="0" presId="urn:microsoft.com/office/officeart/2005/8/layout/radial5"/>
    <dgm:cxn modelId="{747839BA-898B-42E5-9674-12B974FC9A6A}" srcId="{235E63F2-2D10-4913-915F-6633A85272D5}" destId="{BCF3A64A-3E14-4A6A-8CB7-485F1CBFF39B}" srcOrd="0" destOrd="0" parTransId="{87B86644-4A87-4867-B477-C3B92377A500}" sibTransId="{204AE46B-11B2-4B20-9D64-06648C503537}"/>
    <dgm:cxn modelId="{241395DE-A535-4351-BC5F-B834F94DD67F}" type="presOf" srcId="{22B2D2AD-04BB-4F23-8DEC-3099D1E53A5D}" destId="{8BE50BA0-8C1A-4F8B-BF50-348A608D45CE}" srcOrd="0" destOrd="0" presId="urn:microsoft.com/office/officeart/2005/8/layout/radial5"/>
    <dgm:cxn modelId="{503C9D54-8DBF-44BC-B817-18060FA663A3}" type="presOf" srcId="{235E63F2-2D10-4913-915F-6633A85272D5}" destId="{CD775DB5-FE1A-413A-B496-158336BF7C64}" srcOrd="0" destOrd="0" presId="urn:microsoft.com/office/officeart/2005/8/layout/radial5"/>
    <dgm:cxn modelId="{B8209167-71AA-4122-AD24-791683522412}" srcId="{235E63F2-2D10-4913-915F-6633A85272D5}" destId="{E7EA2B9A-D4AF-48A4-8BE3-3675B14E3D08}" srcOrd="1" destOrd="0" parTransId="{E11AAE97-24D6-499C-8022-F34642352344}" sibTransId="{34B2511E-FB0D-47A4-A045-77C37A5AF6EA}"/>
    <dgm:cxn modelId="{46F18E45-81E0-475C-B0D7-4EED64B5A0C0}" type="presOf" srcId="{87B86644-4A87-4867-B477-C3B92377A500}" destId="{720FC3B7-1770-46D2-AC08-5548E0CD175F}" srcOrd="0" destOrd="0" presId="urn:microsoft.com/office/officeart/2005/8/layout/radial5"/>
    <dgm:cxn modelId="{B8911607-FAC7-4811-B8F3-4CAA24201F02}" type="presOf" srcId="{E11AAE97-24D6-499C-8022-F34642352344}" destId="{7B645C69-C33E-4F10-8B1B-7489C14A5D0A}" srcOrd="0" destOrd="0" presId="urn:microsoft.com/office/officeart/2005/8/layout/radial5"/>
    <dgm:cxn modelId="{4324DA23-9CC6-4BF4-8782-09E1277E81E0}" type="presOf" srcId="{E11AAE97-24D6-499C-8022-F34642352344}" destId="{06058D0E-F2DB-4094-8599-59BC6EEDB0CD}" srcOrd="1" destOrd="0" presId="urn:microsoft.com/office/officeart/2005/8/layout/radial5"/>
    <dgm:cxn modelId="{3167E0F1-6878-44EE-99A8-14108EC52BE1}" type="presOf" srcId="{87B86644-4A87-4867-B477-C3B92377A500}" destId="{88A032D4-C400-4866-9F67-7AEF0B4B7A1A}" srcOrd="1" destOrd="0" presId="urn:microsoft.com/office/officeart/2005/8/layout/radial5"/>
    <dgm:cxn modelId="{4279C801-D620-4E93-86C4-6C7C726A53AB}" srcId="{84DC9E45-590F-48C9-98EF-3486AD882F24}" destId="{235E63F2-2D10-4913-915F-6633A85272D5}" srcOrd="0" destOrd="0" parTransId="{1A71A9AF-FAF3-4E38-A3E6-35856D6424F1}" sibTransId="{DEA950BB-A4E0-4099-81F8-712513DE2F74}"/>
    <dgm:cxn modelId="{935C36B0-C427-4A27-9E2C-226B90305289}" type="presOf" srcId="{84DC9E45-590F-48C9-98EF-3486AD882F24}" destId="{4FD31988-6C00-4F34-8379-E05127FA1224}" srcOrd="0" destOrd="0" presId="urn:microsoft.com/office/officeart/2005/8/layout/radial5"/>
    <dgm:cxn modelId="{C4AC20CF-553E-4F92-8EF2-15BD633C47FB}" type="presOf" srcId="{FC1CBD20-8E32-43A1-8E33-8D7BA69807CA}" destId="{D50D0C2F-A9AF-4DC3-A587-687902CC177F}" srcOrd="0" destOrd="0" presId="urn:microsoft.com/office/officeart/2005/8/layout/radial5"/>
    <dgm:cxn modelId="{80731C3A-D6BA-4B48-B5BE-807FB624E645}" srcId="{235E63F2-2D10-4913-915F-6633A85272D5}" destId="{FC1CBD20-8E32-43A1-8E33-8D7BA69807CA}" srcOrd="2" destOrd="0" parTransId="{22B2D2AD-04BB-4F23-8DEC-3099D1E53A5D}" sibTransId="{55525F87-1190-49B5-BA6B-ED4ABCD96F4B}"/>
    <dgm:cxn modelId="{A127B4DF-9D2C-49AE-9127-A7904DA602C4}" type="presParOf" srcId="{4FD31988-6C00-4F34-8379-E05127FA1224}" destId="{CD775DB5-FE1A-413A-B496-158336BF7C64}" srcOrd="0" destOrd="0" presId="urn:microsoft.com/office/officeart/2005/8/layout/radial5"/>
    <dgm:cxn modelId="{E28BA152-9166-4A0F-B9D0-0F4D75B14B49}" type="presParOf" srcId="{4FD31988-6C00-4F34-8379-E05127FA1224}" destId="{720FC3B7-1770-46D2-AC08-5548E0CD175F}" srcOrd="1" destOrd="0" presId="urn:microsoft.com/office/officeart/2005/8/layout/radial5"/>
    <dgm:cxn modelId="{28BEEC11-1270-4423-820C-1D6C3715753E}" type="presParOf" srcId="{720FC3B7-1770-46D2-AC08-5548E0CD175F}" destId="{88A032D4-C400-4866-9F67-7AEF0B4B7A1A}" srcOrd="0" destOrd="0" presId="urn:microsoft.com/office/officeart/2005/8/layout/radial5"/>
    <dgm:cxn modelId="{1CE5E0A2-4BFE-43D3-B211-7003E2466F4E}" type="presParOf" srcId="{4FD31988-6C00-4F34-8379-E05127FA1224}" destId="{DD0F5315-4C47-4B58-9406-173FEC986A02}" srcOrd="2" destOrd="0" presId="urn:microsoft.com/office/officeart/2005/8/layout/radial5"/>
    <dgm:cxn modelId="{0B178FC9-A492-48DC-9230-C20D3D360F27}" type="presParOf" srcId="{4FD31988-6C00-4F34-8379-E05127FA1224}" destId="{7B645C69-C33E-4F10-8B1B-7489C14A5D0A}" srcOrd="3" destOrd="0" presId="urn:microsoft.com/office/officeart/2005/8/layout/radial5"/>
    <dgm:cxn modelId="{9300A1A0-D496-4D4D-AF68-29901875EB16}" type="presParOf" srcId="{7B645C69-C33E-4F10-8B1B-7489C14A5D0A}" destId="{06058D0E-F2DB-4094-8599-59BC6EEDB0CD}" srcOrd="0" destOrd="0" presId="urn:microsoft.com/office/officeart/2005/8/layout/radial5"/>
    <dgm:cxn modelId="{BD7D6588-4F36-43F7-BABE-7827529AF6D3}" type="presParOf" srcId="{4FD31988-6C00-4F34-8379-E05127FA1224}" destId="{E6340ED3-7E96-407C-A495-EBF327189E0C}" srcOrd="4" destOrd="0" presId="urn:microsoft.com/office/officeart/2005/8/layout/radial5"/>
    <dgm:cxn modelId="{21C9FA8D-05DE-47B2-BB34-1B36C27FCE89}" type="presParOf" srcId="{4FD31988-6C00-4F34-8379-E05127FA1224}" destId="{8BE50BA0-8C1A-4F8B-BF50-348A608D45CE}" srcOrd="5" destOrd="0" presId="urn:microsoft.com/office/officeart/2005/8/layout/radial5"/>
    <dgm:cxn modelId="{FDF0CF9D-4115-4AB0-9561-1AD0B3449B93}" type="presParOf" srcId="{8BE50BA0-8C1A-4F8B-BF50-348A608D45CE}" destId="{A58FEC3E-4DBD-416C-B5C8-866594E1C575}" srcOrd="0" destOrd="0" presId="urn:microsoft.com/office/officeart/2005/8/layout/radial5"/>
    <dgm:cxn modelId="{8D5683CA-9D32-4B93-AC9B-59AE15B615C3}" type="presParOf" srcId="{4FD31988-6C00-4F34-8379-E05127FA1224}" destId="{D50D0C2F-A9AF-4DC3-A587-687902CC177F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B8617-B447-415C-911B-A96DAF564BB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EB9D0-5022-4AB2-A911-D9DA2AB80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1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4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A8C8-D2B6-4168-A2C9-F15BF94E1A5D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9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A8C8-D2B6-4168-A2C9-F15BF94E1A5D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09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A8C8-D2B6-4168-A2C9-F15BF94E1A5D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A8C8-D2B6-4168-A2C9-F15BF94E1A5D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71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A8C8-D2B6-4168-A2C9-F15BF94E1A5D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43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A8C8-D2B6-4168-A2C9-F15BF94E1A5D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47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A8C8-D2B6-4168-A2C9-F15BF94E1A5D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56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A8C8-D2B6-4168-A2C9-F15BF94E1A5D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13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A8C8-D2B6-4168-A2C9-F15BF94E1A5D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A8C8-D2B6-4168-A2C9-F15BF94E1A5D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2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A8C8-D2B6-4168-A2C9-F15BF94E1A5D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29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FA8C8-D2B6-4168-A2C9-F15BF94E1A5D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79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70" y="2001"/>
            <a:ext cx="9144000" cy="6858000"/>
            <a:chOff x="0" y="0"/>
            <a:chExt cx="9144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617304" y="1494182"/>
              <a:ext cx="3909391" cy="38696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61" y="629660"/>
            <a:ext cx="2724989" cy="2164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9847" y="2794377"/>
            <a:ext cx="5211761" cy="112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ক্লাসে</a:t>
            </a:r>
            <a:endParaRPr lang="en-US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01599" y="4027704"/>
            <a:ext cx="6442047" cy="1586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</a:t>
            </a:r>
            <a:endParaRPr lang="en-US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01599" y="4027703"/>
            <a:ext cx="6442047" cy="1586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b="1" dirty="0" smtClean="0">
                <a:ln w="6600">
                  <a:noFill/>
                  <a:prstDash val="solid"/>
                </a:ln>
                <a:gradFill>
                  <a:gsLst>
                    <a:gs pos="50000">
                      <a:srgbClr val="7030A0"/>
                    </a:gs>
                    <a:gs pos="60000">
                      <a:srgbClr val="00B0F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</a:t>
            </a:r>
            <a:endParaRPr lang="en-US" b="1" dirty="0">
              <a:ln w="6600">
                <a:noFill/>
                <a:prstDash val="solid"/>
              </a:ln>
              <a:gradFill>
                <a:gsLst>
                  <a:gs pos="50000">
                    <a:srgbClr val="7030A0"/>
                  </a:gs>
                  <a:gs pos="60000">
                    <a:srgbClr val="00B0F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9847" y="2794376"/>
            <a:ext cx="5211761" cy="112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b="1" dirty="0" smtClean="0">
                <a:ln w="6600">
                  <a:solidFill>
                    <a:srgbClr val="7030A0"/>
                  </a:solidFill>
                  <a:prstDash val="solid"/>
                </a:ln>
                <a:gradFill>
                  <a:gsLst>
                    <a:gs pos="50000">
                      <a:srgbClr val="7030A0"/>
                    </a:gs>
                    <a:gs pos="60000">
                      <a:srgbClr val="00B0F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ক্লাসে</a:t>
            </a:r>
            <a:endParaRPr lang="en-US" b="1" dirty="0">
              <a:ln w="6600">
                <a:solidFill>
                  <a:srgbClr val="7030A0"/>
                </a:solidFill>
                <a:prstDash val="solid"/>
              </a:ln>
              <a:gradFill>
                <a:gsLst>
                  <a:gs pos="50000">
                    <a:srgbClr val="7030A0"/>
                  </a:gs>
                  <a:gs pos="60000">
                    <a:srgbClr val="00B0F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4778862"/>
              </p:ext>
            </p:extLst>
          </p:nvPr>
        </p:nvGraphicFramePr>
        <p:xfrm>
          <a:off x="418794" y="914400"/>
          <a:ext cx="8218429" cy="453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170323" y="1013552"/>
            <a:ext cx="4990641" cy="4258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তিন প্রকার। যথাঃ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438"/>
          <a:stretch/>
        </p:blipFill>
        <p:spPr>
          <a:xfrm>
            <a:off x="7629228" y="2675683"/>
            <a:ext cx="311339" cy="100592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867734" y="1507253"/>
            <a:ext cx="1671949" cy="448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7265" y="2685110"/>
            <a:ext cx="6156649" cy="989636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54990" y="2685110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916816" y="2967135"/>
            <a:ext cx="5313784" cy="68342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0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000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অধিকরণ কারক কাকে বলে? কত প্রকার ও কি কি?</a:t>
            </a:r>
            <a:endParaRPr lang="en-US" sz="2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3479" y="806474"/>
            <a:ext cx="1282372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9031"/>
          <a:stretch/>
        </p:blipFill>
        <p:spPr>
          <a:xfrm>
            <a:off x="7348930" y="2675683"/>
            <a:ext cx="31383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22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9882 -0.019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10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9394" y="483103"/>
            <a:ext cx="666376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১। কালাধিকরণ </a:t>
            </a:r>
            <a:r>
              <a:rPr lang="bn-BD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কারক </a:t>
            </a:r>
            <a:r>
              <a:rPr lang="bn-IN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চেনার উপায়সমুহ</a:t>
            </a:r>
            <a:r>
              <a:rPr lang="bn-IN" sz="4000" b="1" u="sng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u="sng" spc="50" dirty="0">
              <a:ln w="11430"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411" y="4331017"/>
            <a:ext cx="8229599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 কোন কাল/সময়ে সম্পাদিত হয়</a:t>
            </a:r>
            <a:r>
              <a:rPr lang="bn-BD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9417" y="4866701"/>
            <a:ext cx="6995585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bn-IN" sz="44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প্রভাতে</a:t>
            </a:r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সূর্য ওঠে।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4349" y="1190989"/>
            <a:ext cx="5045724" cy="32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8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7653" y="5106750"/>
            <a:ext cx="776641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bn-IN" sz="40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কেউ নেই।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2791" y="448219"/>
            <a:ext cx="657081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২। আধারাধিকরণ </a:t>
            </a:r>
            <a:r>
              <a:rPr lang="bn-BD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কারক </a:t>
            </a:r>
            <a:r>
              <a:rPr lang="bn-IN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চেনার উপায়</a:t>
            </a:r>
            <a:endParaRPr lang="en-US" sz="4000" b="1" spc="50" dirty="0">
              <a:ln w="11430"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10750" r="3952" b="2373"/>
          <a:stretch/>
        </p:blipFill>
        <p:spPr>
          <a:xfrm>
            <a:off x="2119828" y="1156105"/>
            <a:ext cx="5056742" cy="33821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9343" y="4553100"/>
            <a:ext cx="775771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 সম্পাদিত হওয়ার স্থান বা আধারকে বুঝায়</a:t>
            </a:r>
            <a:endParaRPr lang="en-US" sz="4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9045855"/>
              </p:ext>
            </p:extLst>
          </p:nvPr>
        </p:nvGraphicFramePr>
        <p:xfrm>
          <a:off x="418794" y="914400"/>
          <a:ext cx="8218429" cy="453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170323" y="1013552"/>
            <a:ext cx="4990641" cy="4258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আধারাধিকরণ </a:t>
            </a:r>
            <a:r>
              <a:rPr lang="bn-BD" sz="54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তিন প্রকার। যথাঃ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852" y="425489"/>
            <a:ext cx="617495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ক।</a:t>
            </a:r>
            <a:r>
              <a:rPr lang="bn-IN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ঐকদেশিক</a:t>
            </a:r>
            <a:r>
              <a:rPr lang="bn-BD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কারক</a:t>
            </a:r>
            <a:r>
              <a:rPr lang="bn-IN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চেনার উপায়</a:t>
            </a:r>
            <a:r>
              <a:rPr lang="bn-BD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94" y="1133375"/>
            <a:ext cx="5495450" cy="35788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11496" y="5192429"/>
            <a:ext cx="638978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bn-IN" sz="40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বনে </a:t>
            </a:r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বাঘ আছে।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40" y="4712181"/>
            <a:ext cx="922169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বিশাল স্থানের যে কোন অংশে ক্রিয়া সম্পাদিত হয়। </a:t>
            </a:r>
            <a:endParaRPr lang="en-US" sz="4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3292" y="469397"/>
            <a:ext cx="594176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 অভিব্যাপক</a:t>
            </a:r>
            <a:r>
              <a:rPr lang="bn-BD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কারক</a:t>
            </a:r>
            <a:r>
              <a:rPr lang="bn-IN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চেনার উপায়</a:t>
            </a:r>
            <a:r>
              <a:rPr lang="bn-BD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141341"/>
            <a:ext cx="6324600" cy="36658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152" y="4752703"/>
            <a:ext cx="876449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বস্তুটি সমগ্র স্থানে বিরাজ করে</a:t>
            </a:r>
            <a:endParaRPr lang="en-US" sz="4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2100" y="5270433"/>
            <a:ext cx="63246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bn-IN" sz="40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নদীতে </a:t>
            </a:r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 আছে। </a:t>
            </a:r>
          </a:p>
        </p:txBody>
      </p:sp>
    </p:spTree>
    <p:extLst>
      <p:ext uri="{BB962C8B-B14F-4D97-AF65-F5344CB8AC3E}">
        <p14:creationId xmlns:p14="http://schemas.microsoft.com/office/powerpoint/2010/main" val="291472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4712" y="338779"/>
            <a:ext cx="538507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 বৈষয়িক </a:t>
            </a:r>
            <a:r>
              <a:rPr lang="bn-BD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কারক </a:t>
            </a:r>
            <a:r>
              <a:rPr lang="bn-IN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চেনার উপায়</a:t>
            </a:r>
            <a:r>
              <a:rPr lang="bn-IN" sz="4000" b="1" u="sng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u="sng" spc="50" dirty="0">
              <a:ln w="11430"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48" y="897247"/>
            <a:ext cx="5486400" cy="38969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2134" y="4722298"/>
            <a:ext cx="876449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বিশেষ বিষয়ে দক্ষতা/গুণ বা ক্ষমতা</a:t>
            </a:r>
            <a:endParaRPr lang="en-US" sz="4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7356" y="5164801"/>
            <a:ext cx="631159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রাকিব</a:t>
            </a:r>
            <a:r>
              <a:rPr lang="bn-IN" sz="40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অংকে </a:t>
            </a:r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কাঁচা। </a:t>
            </a:r>
          </a:p>
        </p:txBody>
      </p:sp>
    </p:spTree>
    <p:extLst>
      <p:ext uri="{BB962C8B-B14F-4D97-AF65-F5344CB8AC3E}">
        <p14:creationId xmlns:p14="http://schemas.microsoft.com/office/powerpoint/2010/main" val="265318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2840" y="4853595"/>
            <a:ext cx="51816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ভাবের অভিব্যক্ত</a:t>
            </a:r>
            <a:endParaRPr lang="en-US" sz="4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7284" y="5298761"/>
            <a:ext cx="573172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সূর্যোদয়ে</a:t>
            </a:r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অন্ধকার দূরীভূত হয়</a:t>
            </a:r>
            <a:r>
              <a:rPr lang="bn-BD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6205" y="463649"/>
            <a:ext cx="644540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৩। ভাবাধিকরণ</a:t>
            </a:r>
            <a:r>
              <a:rPr lang="bn-BD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কারক </a:t>
            </a:r>
            <a:r>
              <a:rPr lang="bn-IN" sz="4000" b="1" spc="50" dirty="0" smtClean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চেনার উপায় </a:t>
            </a:r>
            <a:endParaRPr lang="en-US" sz="4000" b="1" spc="50" dirty="0">
              <a:ln w="11430"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82" y="1171535"/>
            <a:ext cx="5731727" cy="352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793097" y="1524000"/>
            <a:ext cx="2014146" cy="534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7265" y="2685110"/>
            <a:ext cx="6156649" cy="989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154990" y="2685110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43915" y="2239348"/>
            <a:ext cx="1277348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43167" y="2685110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73980" y="2847054"/>
            <a:ext cx="5383219" cy="6657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41300" lvl="0" indent="-241300" defTabSz="642938">
              <a:spcBef>
                <a:spcPct val="20000"/>
              </a:spcBef>
              <a:defRPr/>
            </a:pPr>
            <a:r>
              <a:rPr lang="bn-BD" sz="24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IN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অধিকরণ কারক </a:t>
            </a:r>
            <a:r>
              <a:rPr lang="bn-BD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চেনার</a:t>
            </a:r>
            <a:r>
              <a:rPr lang="bn-IN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উপায়গুলো লিখ।</a:t>
            </a:r>
            <a:endParaRPr lang="bn-BD" sz="24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67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7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40569" y="1498866"/>
            <a:ext cx="394535" cy="300748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4352357" y="3286027"/>
            <a:ext cx="394535" cy="283196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74641" y="1970206"/>
            <a:ext cx="3388293" cy="3400907"/>
            <a:chOff x="737313" y="1932498"/>
            <a:chExt cx="3388293" cy="3400907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731007" y="2360990"/>
              <a:ext cx="3400907" cy="2543924"/>
            </a:xfrm>
            <a:prstGeom prst="flowChartDelay">
              <a:avLst/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7313" y="3050564"/>
              <a:ext cx="3388293" cy="18620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(অর্নাস);এম,এ(বাংলা)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প্রভাষক(বাংলা)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98393" y="1943515"/>
            <a:ext cx="2543924" cy="3453081"/>
            <a:chOff x="5019467" y="1932498"/>
            <a:chExt cx="2543924" cy="3453081"/>
          </a:xfrm>
        </p:grpSpPr>
        <p:sp>
          <p:nvSpPr>
            <p:cNvPr id="7" name="TextBox 6"/>
            <p:cNvSpPr txBox="1"/>
            <p:nvPr/>
          </p:nvSpPr>
          <p:spPr>
            <a:xfrm>
              <a:off x="5045385" y="3077255"/>
              <a:ext cx="2518006" cy="23083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as-IN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</a:p>
            <a:p>
              <a:pPr>
                <a:defRPr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অধিকরণ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কারক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lowchart: Delay 17"/>
            <p:cNvSpPr/>
            <p:nvPr/>
          </p:nvSpPr>
          <p:spPr>
            <a:xfrm rot="16200000">
              <a:off x="4590975" y="2360990"/>
              <a:ext cx="3400907" cy="2543924"/>
            </a:xfrm>
            <a:prstGeom prst="flowChartDelay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2680774" y="540375"/>
            <a:ext cx="4893748" cy="909751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97447" y="540375"/>
            <a:ext cx="1083325" cy="90975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4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80147" y="1723767"/>
            <a:ext cx="6698752" cy="334245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kern="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kern="0" dirty="0" smtClean="0">
                <a:latin typeface="NikoshBAN" pitchFamily="2" charset="0"/>
                <a:cs typeface="NikoshBAN" pitchFamily="2" charset="0"/>
              </a:rPr>
              <a:t>ধিকরণ</a:t>
            </a:r>
            <a:r>
              <a:rPr lang="bn-IN" sz="32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kern="0" dirty="0">
                <a:latin typeface="NikoshBAN" pitchFamily="2" charset="0"/>
                <a:cs typeface="NikoshBAN" pitchFamily="2" charset="0"/>
              </a:rPr>
              <a:t>কারক বলতে </a:t>
            </a:r>
            <a:r>
              <a:rPr lang="bn-BD" sz="3200" kern="0" dirty="0" smtClean="0">
                <a:latin typeface="NikoshBAN" pitchFamily="2" charset="0"/>
                <a:cs typeface="NikoshBAN" pitchFamily="2" charset="0"/>
              </a:rPr>
              <a:t>কি বোঝ?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200" kern="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kern="0" dirty="0" smtClean="0">
                <a:latin typeface="NikoshBAN" pitchFamily="2" charset="0"/>
                <a:cs typeface="NikoshBAN" pitchFamily="2" charset="0"/>
              </a:rPr>
              <a:t>ধিকরণ</a:t>
            </a:r>
            <a:r>
              <a:rPr lang="bn-IN" sz="32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kern="0" dirty="0">
                <a:latin typeface="NikoshBAN" pitchFamily="2" charset="0"/>
                <a:cs typeface="NikoshBAN" pitchFamily="2" charset="0"/>
              </a:rPr>
              <a:t>কারক চেনার </a:t>
            </a:r>
            <a:r>
              <a:rPr lang="bn-BD" sz="3200" kern="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kern="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IN" sz="3200" kern="0" dirty="0">
                <a:latin typeface="NikoshBAN" pitchFamily="2" charset="0"/>
                <a:cs typeface="NikoshBAN" pitchFamily="2" charset="0"/>
              </a:rPr>
              <a:t>উপায় বল?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642938">
              <a:spcBef>
                <a:spcPct val="20000"/>
              </a:spcBef>
              <a:defRPr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3200" kern="0" dirty="0" smtClean="0">
                <a:latin typeface="NikoshBAN" pitchFamily="2" charset="0"/>
                <a:cs typeface="NikoshBAN" pitchFamily="2" charset="0"/>
              </a:rPr>
              <a:t>কোনটি অ</a:t>
            </a:r>
            <a:r>
              <a:rPr lang="bn-BD" sz="3200" kern="0" dirty="0" smtClean="0">
                <a:latin typeface="NikoshBAN" pitchFamily="2" charset="0"/>
                <a:cs typeface="NikoshBAN" pitchFamily="2" charset="0"/>
              </a:rPr>
              <a:t>ধিকরণ</a:t>
            </a:r>
            <a:r>
              <a:rPr lang="bn-IN" sz="32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kern="0" dirty="0">
                <a:latin typeface="NikoshBAN" pitchFamily="2" charset="0"/>
                <a:cs typeface="NikoshBAN" pitchFamily="2" charset="0"/>
              </a:rPr>
              <a:t>কারক ?</a:t>
            </a:r>
          </a:p>
          <a:p>
            <a:pPr defTabSz="642938">
              <a:spcBef>
                <a:spcPct val="20000"/>
              </a:spcBef>
              <a:defRPr/>
            </a:pPr>
            <a:r>
              <a:rPr lang="bn-IN" sz="3200" kern="0" dirty="0">
                <a:latin typeface="NikoshBAN" pitchFamily="2" charset="0"/>
                <a:cs typeface="NikoshBAN" pitchFamily="2" charset="0"/>
              </a:rPr>
              <a:t>    (ক) টাকায় টাকা হয়   (খ) </a:t>
            </a:r>
            <a:r>
              <a:rPr lang="bn-BD" sz="3200" kern="0" dirty="0" smtClean="0">
                <a:latin typeface="NikoshBAN" pitchFamily="2" charset="0"/>
                <a:cs typeface="NikoshBAN" pitchFamily="2" charset="0"/>
              </a:rPr>
              <a:t>বনে বাঘ আছে।</a:t>
            </a:r>
            <a:r>
              <a:rPr lang="bn-IN" sz="3200" kern="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bn-IN" sz="3200" kern="0" dirty="0">
              <a:latin typeface="NikoshBAN" pitchFamily="2" charset="0"/>
              <a:cs typeface="NikoshBAN" pitchFamily="2" charset="0"/>
            </a:endParaRPr>
          </a:p>
          <a:p>
            <a:pPr defTabSz="642938">
              <a:spcBef>
                <a:spcPct val="20000"/>
              </a:spcBef>
              <a:defRPr/>
            </a:pPr>
            <a:r>
              <a:rPr lang="bn-IN" sz="3200" kern="0" dirty="0">
                <a:latin typeface="NikoshBAN" pitchFamily="2" charset="0"/>
                <a:cs typeface="NikoshBAN" pitchFamily="2" charset="0"/>
              </a:rPr>
              <a:t>    (গ) চেষ্টায় সব হয় (ঘ) </a:t>
            </a:r>
            <a:r>
              <a:rPr lang="bn-BD" sz="3200" kern="0" dirty="0" smtClean="0">
                <a:latin typeface="NikoshBAN" pitchFamily="2" charset="0"/>
                <a:cs typeface="NikoshBAN" pitchFamily="2" charset="0"/>
              </a:rPr>
              <a:t>তিলে তৈল হয়।</a:t>
            </a:r>
            <a:endParaRPr lang="bn-IN" sz="32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9923" y="1086698"/>
            <a:ext cx="1219200" cy="466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6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8332" y="2943629"/>
            <a:ext cx="7035930" cy="132343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অধিকরণ কারকের বিভিন্ন বিভক্তির প্রয়োগ দেখাও।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7705" y="1577622"/>
            <a:ext cx="1637187" cy="4633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88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4308" y="2570525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2652" y="3686075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7754" y="2582248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gradFill>
                <a:gsLst>
                  <a:gs pos="40000">
                    <a:srgbClr val="FF0000"/>
                  </a:gs>
                  <a:gs pos="60000">
                    <a:srgbClr val="00CC00"/>
                  </a:gs>
                </a:gsLst>
                <a:lin ang="5400000" scaled="1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0524" y="3704555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 smtClean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 smtClean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 smtClean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gradFill>
                <a:gsLst>
                  <a:gs pos="40000">
                    <a:srgbClr val="FF0000"/>
                  </a:gs>
                  <a:gs pos="60000">
                    <a:srgbClr val="00CC00"/>
                  </a:gs>
                </a:gsLst>
                <a:lin ang="5400000" scaled="1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7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49976" y="457166"/>
            <a:ext cx="3073706" cy="475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চিত্র দুটি লক্ষ্য কর</a:t>
            </a:r>
            <a:endParaRPr lang="en-US" sz="40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9" r="17139"/>
          <a:stretch/>
        </p:blipFill>
        <p:spPr>
          <a:xfrm>
            <a:off x="506175" y="997677"/>
            <a:ext cx="4021757" cy="2952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t="3486" r="10886" b="11615"/>
          <a:stretch/>
        </p:blipFill>
        <p:spPr>
          <a:xfrm>
            <a:off x="4633051" y="1905919"/>
            <a:ext cx="4010140" cy="2952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51261" y="4858439"/>
            <a:ext cx="6963579" cy="470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 দু’টি দেখে তোমরা কি বুঝতে পারলে?</a:t>
            </a:r>
            <a:endParaRPr lang="en-US" sz="32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5949" y="4836760"/>
            <a:ext cx="2947313" cy="470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ছাত্ররা মাঠে খেলছে।</a:t>
            </a:r>
            <a:endParaRPr lang="en-US" sz="28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9915" y="4867216"/>
            <a:ext cx="3018466" cy="470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ছাত্ররা ‘</a:t>
            </a:r>
            <a:r>
              <a:rPr lang="bn-BD" sz="2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bn-BD" sz="28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2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খেলছে?</a:t>
            </a:r>
            <a:endParaRPr lang="en-US" sz="28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26830" y="4827983"/>
            <a:ext cx="3465106" cy="470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ছাত্ররা ‘</a:t>
            </a:r>
            <a:r>
              <a:rPr lang="bn-BD" sz="2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মাঠে</a:t>
            </a:r>
            <a:r>
              <a:rPr lang="bn-BD" sz="28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খেলছে।</a:t>
            </a:r>
            <a:endParaRPr lang="en-US" sz="28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93654" y="4867216"/>
            <a:ext cx="6973676" cy="928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বলতো দেখি, </a:t>
            </a:r>
            <a:r>
              <a:rPr lang="bn-IN" sz="2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IN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 ক্রিয়া পদ </a:t>
            </a:r>
            <a:r>
              <a:rPr lang="bn-BD" sz="2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28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খেলছে</a:t>
            </a:r>
            <a:r>
              <a:rPr lang="bn-BD" sz="2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IN" sz="2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সাথে </a:t>
            </a:r>
            <a:r>
              <a:rPr lang="bn-BD" sz="2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2800" b="1" spc="5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মাঠে</a:t>
            </a:r>
            <a:r>
              <a:rPr lang="bn-BD" sz="2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IN" sz="2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পদের যে সম্পর্ক তাকে কোন </a:t>
            </a:r>
            <a:r>
              <a:rPr lang="bn-IN" sz="28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bn-IN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</a:t>
            </a:r>
            <a:r>
              <a:rPr lang="bn-IN" sz="2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60699" y="5080137"/>
            <a:ext cx="2516897" cy="45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অধিকরণ কারক</a:t>
            </a:r>
            <a:endParaRPr lang="en-US" sz="28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8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54784" y="1640265"/>
            <a:ext cx="1393491" cy="4005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6293" y="2506576"/>
            <a:ext cx="5218385" cy="13148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অধিকরণ কা</a:t>
            </a:r>
            <a:r>
              <a:rPr lang="en-US" sz="5400" b="1" dirty="0" err="1" smtClean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</a:t>
            </a:r>
            <a:endParaRPr lang="en-US" sz="5400" b="1" dirty="0">
              <a:ln w="660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0897" y="2517727"/>
            <a:ext cx="5218385" cy="13148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n w="6600">
                  <a:solidFill>
                    <a:srgbClr val="FF0000"/>
                  </a:solidFill>
                  <a:prstDash val="solid"/>
                </a:ln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অধিকরণ কা</a:t>
            </a:r>
            <a:r>
              <a:rPr lang="en-US" sz="5400" b="1" dirty="0" err="1" smtClean="0">
                <a:ln w="6600">
                  <a:solidFill>
                    <a:srgbClr val="FF0000"/>
                  </a:solidFill>
                  <a:prstDash val="solid"/>
                </a:ln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gradFill>
                <a:gsLst>
                  <a:gs pos="50000">
                    <a:srgbClr val="FF0000"/>
                  </a:gs>
                  <a:gs pos="50000">
                    <a:srgbClr val="00CC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1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4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597056" y="2524813"/>
            <a:ext cx="6066935" cy="20605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ধিকরণ</a:t>
            </a:r>
            <a:r>
              <a:rPr lang="bn-IN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কারক কাকে বলে </a:t>
            </a:r>
            <a:r>
              <a:rPr lang="en-US" sz="2800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বিভক্তিসহ </a:t>
            </a:r>
            <a:r>
              <a:rPr lang="bn-IN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ধিকরণ</a:t>
            </a:r>
            <a:r>
              <a:rPr lang="bn-IN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কারক</a:t>
            </a:r>
            <a:r>
              <a:rPr lang="bn-BD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4647" y="1564849"/>
            <a:ext cx="1351751" cy="4370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20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1171" y="550847"/>
            <a:ext cx="4318613" cy="26917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27971" y="3188207"/>
            <a:ext cx="3665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241669" y="3652311"/>
            <a:ext cx="609600" cy="497623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25514" y="4124315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6413" y="4586112"/>
            <a:ext cx="7798201" cy="120032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কারক [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কৃ+ণক(অক)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] শব্দের অর্থ যা ক্রিয়া সম্পাদন করে।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অন্তর্গত ক্রিয়াপদের সঙ্গে অন্যান্য পদের যে সম্পর্ক থাকে তাকে কারক বলে। </a:t>
            </a:r>
            <a:r>
              <a:rPr lang="bn-BD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অন্যভাবে বলা যায়,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 নামপদের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046010" y="3652311"/>
            <a:ext cx="609600" cy="498886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14177" y="412114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নামপদ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  <p:bldP spid="11" grpId="0" animBg="1"/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078194" y="597749"/>
            <a:ext cx="4860151" cy="3620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-98997" y="906973"/>
          <a:ext cx="8708572" cy="5134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960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9CB3D-B94B-441A-AFAE-4972D766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F979CB3D-B94B-441A-AFAE-4972D766E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A696B2-4956-4448-BC80-57A12BFD6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82A696B2-4956-4448-BC80-57A12BFD6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D76AB9-4C25-42D9-A72D-7531B26AB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F6D76AB9-4C25-42D9-A72D-7531B26AB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08C248-6333-440E-B88D-10BB2F71D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9E08C248-6333-440E-B88D-10BB2F71D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5B9F8D-EF03-4AFB-9BC5-E03DD5FB9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735B9F8D-EF03-4AFB-9BC5-E03DD5FB9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A5CB18-5C26-47F1-A952-D5991591E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6DA5CB18-5C26-47F1-A952-D5991591E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6816" y="2279280"/>
            <a:ext cx="1007025" cy="154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8859"/>
          <a:stretch/>
        </p:blipFill>
        <p:spPr>
          <a:xfrm>
            <a:off x="1212806" y="2554483"/>
            <a:ext cx="311781" cy="9998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587" y="2554483"/>
            <a:ext cx="6156649" cy="989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80489" y="2554483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766936" y="1143000"/>
            <a:ext cx="1671949" cy="399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5949945" y="2707341"/>
            <a:ext cx="5107264" cy="62426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400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/>
                <a:latin typeface="NikoshBAN" pitchFamily="2" charset="0"/>
                <a:cs typeface="NikoshBAN" pitchFamily="2" charset="0"/>
              </a:rPr>
              <a:t>কারক কাকে বলে? কারক কত  প্রকার?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595"/>
          <a:stretch/>
        </p:blipFill>
        <p:spPr>
          <a:xfrm>
            <a:off x="1515161" y="2554483"/>
            <a:ext cx="307298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57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88507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5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509" y="950466"/>
            <a:ext cx="788426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CC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অধিকরণ কারক </a:t>
            </a:r>
            <a:r>
              <a:rPr lang="bn-BD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 বলে?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1509" y="1784866"/>
            <a:ext cx="7884267" cy="1938992"/>
          </a:xfrm>
          <a:prstGeom prst="rect">
            <a:avLst/>
          </a:prstGeom>
          <a:solidFill>
            <a:schemeClr val="bg1"/>
          </a:solidFill>
          <a:ln>
            <a:solidFill>
              <a:srgbClr val="CC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BD" sz="4000" b="1" spc="50" dirty="0" smtClean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অধিকরণ কারকঃ </a:t>
            </a:r>
            <a:r>
              <a:rPr lang="bn-BD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বাক্যস্থিত </a:t>
            </a:r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 সম্পাদনের </a:t>
            </a:r>
            <a:r>
              <a:rPr lang="bn-BD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স্থান, কাল, সময় বা আধার (পাত্র) </a:t>
            </a:r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কেই অধিকরণ  কারক বলে।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1508" y="3850372"/>
            <a:ext cx="7884267" cy="19389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IN" sz="4000" b="1" spc="50" dirty="0" smtClean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চেনার উপায়ঃ </a:t>
            </a:r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বাক্যের ক্রিয়া পদকে </a:t>
            </a:r>
            <a:r>
              <a:rPr lang="bn-BD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40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bn-BD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এবং </a:t>
            </a:r>
            <a:r>
              <a:rPr lang="bn-BD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4000" b="1" spc="5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bn-BD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দ্বারা প্রশ্ন করলে যদি উত্তর পাওয়া যায় তাহলে তা অধিকরণ  কারক হবে।</a:t>
            </a:r>
            <a:r>
              <a:rPr lang="bn-BD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519</Words>
  <Application>Microsoft Office PowerPoint</Application>
  <PresentationFormat>On-screen Show (4:3)</PresentationFormat>
  <Paragraphs>96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Mahi Kaishar</dc:creator>
  <cp:lastModifiedBy>Hamim Kaif</cp:lastModifiedBy>
  <cp:revision>88</cp:revision>
  <dcterms:created xsi:type="dcterms:W3CDTF">2019-12-05T19:16:31Z</dcterms:created>
  <dcterms:modified xsi:type="dcterms:W3CDTF">2020-07-05T09:20:36Z</dcterms:modified>
</cp:coreProperties>
</file>