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1" r:id="rId6"/>
    <p:sldId id="264" r:id="rId7"/>
    <p:sldId id="265" r:id="rId8"/>
    <p:sldId id="269" r:id="rId9"/>
    <p:sldId id="270" r:id="rId10"/>
    <p:sldId id="271" r:id="rId11"/>
    <p:sldId id="266" r:id="rId12"/>
    <p:sldId id="267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CCFF33"/>
    <a:srgbClr val="FFFF99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15" autoAdjust="0"/>
    <p:restoredTop sz="94660"/>
  </p:normalViewPr>
  <p:slideViewPr>
    <p:cSldViewPr>
      <p:cViewPr varScale="1">
        <p:scale>
          <a:sx n="86" d="100"/>
          <a:sy n="86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34D70-E48A-43E5-BB17-E671C8F9CE10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FE0D8A-29C0-4744-840B-827843393ABC}">
      <dgm:prSet phldrT="[Text]" custT="1"/>
      <dgm:spPr/>
      <dgm:t>
        <a:bodyPr/>
        <a:lstStyle/>
        <a:p>
          <a:r>
            <a:rPr lang="bn-BD" sz="1800" dirty="0" smtClean="0">
              <a:latin typeface="Nikosh" pitchFamily="2" charset="0"/>
              <a:cs typeface="Nikosh" pitchFamily="2" charset="0"/>
            </a:rPr>
            <a:t>কৃষি ঋণের কাঠামো</a:t>
          </a:r>
          <a:endParaRPr lang="en-US" sz="1800" dirty="0">
            <a:latin typeface="Nikosh" pitchFamily="2" charset="0"/>
            <a:cs typeface="Nikosh" pitchFamily="2" charset="0"/>
          </a:endParaRPr>
        </a:p>
      </dgm:t>
    </dgm:pt>
    <dgm:pt modelId="{4929D0ED-97CB-4292-B6B6-D6E9F294B7E4}" type="parTrans" cxnId="{F1D5F1C6-9F69-474A-9658-E086DFD20672}">
      <dgm:prSet/>
      <dgm:spPr/>
      <dgm:t>
        <a:bodyPr/>
        <a:lstStyle/>
        <a:p>
          <a:endParaRPr lang="en-US"/>
        </a:p>
      </dgm:t>
    </dgm:pt>
    <dgm:pt modelId="{3671675D-38C8-4A08-A07E-BA031B07004F}" type="sibTrans" cxnId="{F1D5F1C6-9F69-474A-9658-E086DFD20672}">
      <dgm:prSet/>
      <dgm:spPr/>
      <dgm:t>
        <a:bodyPr/>
        <a:lstStyle/>
        <a:p>
          <a:endParaRPr lang="en-US"/>
        </a:p>
      </dgm:t>
    </dgm:pt>
    <dgm:pt modelId="{7DCEC8F8-BF6E-4CF4-BD7E-031E51CA94AC}">
      <dgm:prSet phldrT="[Text]" custT="1"/>
      <dgm:spPr/>
      <dgm:t>
        <a:bodyPr/>
        <a:lstStyle/>
        <a:p>
          <a:r>
            <a:rPr lang="bn-BD" sz="1800" dirty="0" smtClean="0">
              <a:latin typeface="Nikosh" pitchFamily="2" charset="0"/>
              <a:cs typeface="Nikosh" pitchFamily="2" charset="0"/>
            </a:rPr>
            <a:t>মেয়াদি ঋণ </a:t>
          </a:r>
          <a:endParaRPr lang="en-US" sz="1800" dirty="0">
            <a:latin typeface="Nikosh" pitchFamily="2" charset="0"/>
            <a:cs typeface="Nikosh" pitchFamily="2" charset="0"/>
          </a:endParaRPr>
        </a:p>
      </dgm:t>
    </dgm:pt>
    <dgm:pt modelId="{04235D62-CE91-408C-ACF7-0940FC2C6ED6}" type="parTrans" cxnId="{861666F1-9FDF-486B-9EA1-BE0FBC4E72B2}">
      <dgm:prSet/>
      <dgm:spPr/>
      <dgm:t>
        <a:bodyPr/>
        <a:lstStyle/>
        <a:p>
          <a:endParaRPr lang="en-US"/>
        </a:p>
      </dgm:t>
    </dgm:pt>
    <dgm:pt modelId="{C1FC8A5D-C677-47FC-9F77-BEC2B67B6BDF}" type="sibTrans" cxnId="{861666F1-9FDF-486B-9EA1-BE0FBC4E72B2}">
      <dgm:prSet/>
      <dgm:spPr/>
      <dgm:t>
        <a:bodyPr/>
        <a:lstStyle/>
        <a:p>
          <a:endParaRPr lang="en-US"/>
        </a:p>
      </dgm:t>
    </dgm:pt>
    <dgm:pt modelId="{6BCD05E6-3C15-4DA3-A3C9-6CDB36F88A11}">
      <dgm:prSet phldrT="[Text]"/>
      <dgm:spPr/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স্বল্পমেয়াদী ঋণ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45DC0FD2-DDD3-4A51-8C97-6995B8CDFB57}" type="parTrans" cxnId="{F1847E3F-3C3B-44C4-AEBE-952DBF2B062B}">
      <dgm:prSet/>
      <dgm:spPr/>
      <dgm:t>
        <a:bodyPr/>
        <a:lstStyle/>
        <a:p>
          <a:endParaRPr lang="en-US"/>
        </a:p>
      </dgm:t>
    </dgm:pt>
    <dgm:pt modelId="{78D4792B-0E44-464E-B05C-A078F41F53DF}" type="sibTrans" cxnId="{F1847E3F-3C3B-44C4-AEBE-952DBF2B062B}">
      <dgm:prSet/>
      <dgm:spPr/>
      <dgm:t>
        <a:bodyPr/>
        <a:lstStyle/>
        <a:p>
          <a:endParaRPr lang="en-US"/>
        </a:p>
      </dgm:t>
    </dgm:pt>
    <dgm:pt modelId="{BCEF9CD6-10E5-4BB2-9D63-4E5AED348401}">
      <dgm:prSet phldrT="[Text]"/>
      <dgm:spPr/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মধ্যম মেয়াদি ঋণ 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7B85E330-3826-4E35-B611-EFFE6687CE93}" type="parTrans" cxnId="{44B3B0DB-A6AC-406A-8D63-FDD0580D8B5A}">
      <dgm:prSet/>
      <dgm:spPr/>
      <dgm:t>
        <a:bodyPr/>
        <a:lstStyle/>
        <a:p>
          <a:endParaRPr lang="en-US"/>
        </a:p>
      </dgm:t>
    </dgm:pt>
    <dgm:pt modelId="{ACC14E9D-5BC6-4AB3-98FF-36347E82836F}" type="sibTrans" cxnId="{44B3B0DB-A6AC-406A-8D63-FDD0580D8B5A}">
      <dgm:prSet/>
      <dgm:spPr/>
      <dgm:t>
        <a:bodyPr/>
        <a:lstStyle/>
        <a:p>
          <a:endParaRPr lang="en-US"/>
        </a:p>
      </dgm:t>
    </dgm:pt>
    <dgm:pt modelId="{AFD6F96E-3803-4D16-B955-83540AB4B0E2}">
      <dgm:prSet phldrT="[Text]" custT="1"/>
      <dgm:spPr/>
      <dgm:t>
        <a:bodyPr/>
        <a:lstStyle/>
        <a:p>
          <a:r>
            <a:rPr lang="bn-BD" sz="1800" dirty="0" smtClean="0">
              <a:latin typeface="Nikosh" pitchFamily="2" charset="0"/>
              <a:cs typeface="Nikosh" pitchFamily="2" charset="0"/>
            </a:rPr>
            <a:t>উদ্দেশ্যভিত্তিক ঋণ </a:t>
          </a:r>
          <a:endParaRPr lang="en-US" sz="1800" dirty="0">
            <a:latin typeface="Nikosh" pitchFamily="2" charset="0"/>
            <a:cs typeface="Nikosh" pitchFamily="2" charset="0"/>
          </a:endParaRPr>
        </a:p>
      </dgm:t>
    </dgm:pt>
    <dgm:pt modelId="{BFB2AC0A-6DEE-4A0C-A9A8-6E7643936A22}" type="parTrans" cxnId="{F697DF42-3A3E-4DB3-9541-34B81DA4C63A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7A4524B2-98F2-49C5-B6A7-91A53B69FAF3}" type="sibTrans" cxnId="{F697DF42-3A3E-4DB3-9541-34B81DA4C63A}">
      <dgm:prSet/>
      <dgm:spPr/>
      <dgm:t>
        <a:bodyPr/>
        <a:lstStyle/>
        <a:p>
          <a:endParaRPr lang="en-US"/>
        </a:p>
      </dgm:t>
    </dgm:pt>
    <dgm:pt modelId="{457CBF64-7845-4C17-9A8B-5447C9FEE0CF}">
      <dgm:prSet/>
      <dgm:spPr/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দীর্ঘমেয়াদী ঋণ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5A76A427-26F1-4857-91F9-8C9C978273B0}" type="sibTrans" cxnId="{5F70DB2E-4569-47F3-9862-11BCC9FA5887}">
      <dgm:prSet/>
      <dgm:spPr/>
      <dgm:t>
        <a:bodyPr/>
        <a:lstStyle/>
        <a:p>
          <a:endParaRPr lang="en-US"/>
        </a:p>
      </dgm:t>
    </dgm:pt>
    <dgm:pt modelId="{F78949B4-DA00-4465-BB0E-16897118B6BE}" type="parTrans" cxnId="{5F70DB2E-4569-47F3-9862-11BCC9FA5887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AE7D042C-BAD7-454A-835C-77563294607C}">
      <dgm:prSet/>
      <dgm:spPr/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উৎপাদন খাতে ব্যয়িত ঋণ</a:t>
          </a:r>
        </a:p>
      </dgm:t>
    </dgm:pt>
    <dgm:pt modelId="{2290FB59-D941-4D10-BFC9-429E64C66D3D}" type="parTrans" cxnId="{42465B47-1831-4D2A-9753-0ED6DB046E86}">
      <dgm:prSet/>
      <dgm:spPr/>
      <dgm:t>
        <a:bodyPr/>
        <a:lstStyle/>
        <a:p>
          <a:endParaRPr lang="en-US"/>
        </a:p>
      </dgm:t>
    </dgm:pt>
    <dgm:pt modelId="{669B5A51-74C0-4177-92C3-0863CC8A616C}" type="sibTrans" cxnId="{42465B47-1831-4D2A-9753-0ED6DB046E86}">
      <dgm:prSet/>
      <dgm:spPr/>
      <dgm:t>
        <a:bodyPr/>
        <a:lstStyle/>
        <a:p>
          <a:endParaRPr lang="en-US"/>
        </a:p>
      </dgm:t>
    </dgm:pt>
    <dgm:pt modelId="{22A223E7-1D7C-4E0C-BCE0-4F3198A34AA4}">
      <dgm:prSet/>
      <dgm:spPr/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অনুৎপাদনশীল খাতে ব্যয়িত ঋণ </a:t>
          </a:r>
        </a:p>
      </dgm:t>
    </dgm:pt>
    <dgm:pt modelId="{0A839B9D-58F3-48DE-8AB0-5F3D6239D92F}" type="parTrans" cxnId="{9A2CD2F1-F420-4057-9B11-2EB3D3BAC1DE}">
      <dgm:prSet/>
      <dgm:spPr/>
      <dgm:t>
        <a:bodyPr/>
        <a:lstStyle/>
        <a:p>
          <a:endParaRPr lang="en-US"/>
        </a:p>
      </dgm:t>
    </dgm:pt>
    <dgm:pt modelId="{2E6A2324-5E22-4562-9FD1-4513FAAB3A94}" type="sibTrans" cxnId="{9A2CD2F1-F420-4057-9B11-2EB3D3BAC1DE}">
      <dgm:prSet/>
      <dgm:spPr/>
      <dgm:t>
        <a:bodyPr/>
        <a:lstStyle/>
        <a:p>
          <a:endParaRPr lang="en-US"/>
        </a:p>
      </dgm:t>
    </dgm:pt>
    <dgm:pt modelId="{C13F73AC-5ACC-4627-9C78-09403CF2381E}">
      <dgm:prSet/>
      <dgm:spPr/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ভোগজনিত ঋণ  </a:t>
          </a:r>
          <a:endParaRPr lang="en-US" dirty="0">
            <a:solidFill>
              <a:schemeClr val="bg1"/>
            </a:solidFill>
            <a:latin typeface="Nikosh" pitchFamily="2" charset="0"/>
            <a:cs typeface="Nikosh" pitchFamily="2" charset="0"/>
          </a:endParaRPr>
        </a:p>
      </dgm:t>
    </dgm:pt>
    <dgm:pt modelId="{EE7E3973-0C62-44B6-9A84-CC29595BD74B}" type="parTrans" cxnId="{7A4F95ED-7009-413F-ABE6-EAB08025DE22}">
      <dgm:prSet/>
      <dgm:spPr/>
      <dgm:t>
        <a:bodyPr/>
        <a:lstStyle/>
        <a:p>
          <a:endParaRPr lang="en-US"/>
        </a:p>
      </dgm:t>
    </dgm:pt>
    <dgm:pt modelId="{65EAF78F-7130-4DEA-84CE-0AD550C44DAF}" type="sibTrans" cxnId="{7A4F95ED-7009-413F-ABE6-EAB08025DE22}">
      <dgm:prSet/>
      <dgm:spPr/>
      <dgm:t>
        <a:bodyPr/>
        <a:lstStyle/>
        <a:p>
          <a:endParaRPr lang="en-US"/>
        </a:p>
      </dgm:t>
    </dgm:pt>
    <dgm:pt modelId="{FB50E85B-FF7C-4B6B-8DA8-52F0AEDA40C0}" type="pres">
      <dgm:prSet presAssocID="{F0034D70-E48A-43E5-BB17-E671C8F9CE1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E3FE83-4D35-49B6-88D1-F67690BF2538}" type="pres">
      <dgm:prSet presAssocID="{F0034D70-E48A-43E5-BB17-E671C8F9CE10}" presName="hierFlow" presStyleCnt="0"/>
      <dgm:spPr/>
    </dgm:pt>
    <dgm:pt modelId="{BB5DEDF8-B9AD-4447-AA59-BA7FFBDBE1DC}" type="pres">
      <dgm:prSet presAssocID="{F0034D70-E48A-43E5-BB17-E671C8F9CE1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C6C80A2-9FD4-4034-9D90-7B044A75D338}" type="pres">
      <dgm:prSet presAssocID="{DAFE0D8A-29C0-4744-840B-827843393ABC}" presName="Name14" presStyleCnt="0"/>
      <dgm:spPr/>
    </dgm:pt>
    <dgm:pt modelId="{A424CA78-B042-4A09-839E-09B82EC9D301}" type="pres">
      <dgm:prSet presAssocID="{DAFE0D8A-29C0-4744-840B-827843393ABC}" presName="level1Shape" presStyleLbl="node0" presStyleIdx="0" presStyleCnt="1" custScaleX="208814" custScaleY="141495" custLinFactNeighborX="0" custLinFactNeighborY="-696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0FAAF9-3FEC-4749-8C0D-7E279CAE84DB}" type="pres">
      <dgm:prSet presAssocID="{DAFE0D8A-29C0-4744-840B-827843393ABC}" presName="hierChild2" presStyleCnt="0"/>
      <dgm:spPr/>
    </dgm:pt>
    <dgm:pt modelId="{9AE46786-8DE5-4CB1-8BFE-B905EAAE13A5}" type="pres">
      <dgm:prSet presAssocID="{04235D62-CE91-408C-ACF7-0940FC2C6ED6}" presName="Name19" presStyleLbl="parChTrans1D2" presStyleIdx="0" presStyleCnt="2"/>
      <dgm:spPr/>
      <dgm:t>
        <a:bodyPr/>
        <a:lstStyle/>
        <a:p>
          <a:endParaRPr lang="en-US"/>
        </a:p>
      </dgm:t>
    </dgm:pt>
    <dgm:pt modelId="{CD3DE06F-DB2D-4373-9C97-0D8A1E6EFA18}" type="pres">
      <dgm:prSet presAssocID="{7DCEC8F8-BF6E-4CF4-BD7E-031E51CA94AC}" presName="Name21" presStyleCnt="0"/>
      <dgm:spPr/>
    </dgm:pt>
    <dgm:pt modelId="{E2FBE24D-4E13-4B7D-92FC-64D65A789DBE}" type="pres">
      <dgm:prSet presAssocID="{7DCEC8F8-BF6E-4CF4-BD7E-031E51CA94AC}" presName="level2Shape" presStyleLbl="node2" presStyleIdx="0" presStyleCnt="2" custScaleX="132016" custLinFactNeighborX="-6350" custLinFactNeighborY="-88689"/>
      <dgm:spPr/>
      <dgm:t>
        <a:bodyPr/>
        <a:lstStyle/>
        <a:p>
          <a:endParaRPr lang="en-US"/>
        </a:p>
      </dgm:t>
    </dgm:pt>
    <dgm:pt modelId="{B2B3BBE9-1F8F-477B-9FBD-98AF8476A8C3}" type="pres">
      <dgm:prSet presAssocID="{7DCEC8F8-BF6E-4CF4-BD7E-031E51CA94AC}" presName="hierChild3" presStyleCnt="0"/>
      <dgm:spPr/>
    </dgm:pt>
    <dgm:pt modelId="{C4E2D773-1C01-44E0-A69C-F788D78F7D31}" type="pres">
      <dgm:prSet presAssocID="{45DC0FD2-DDD3-4A51-8C97-6995B8CDFB57}" presName="Name19" presStyleLbl="parChTrans1D3" presStyleIdx="0" presStyleCnt="6"/>
      <dgm:spPr/>
      <dgm:t>
        <a:bodyPr/>
        <a:lstStyle/>
        <a:p>
          <a:endParaRPr lang="en-US"/>
        </a:p>
      </dgm:t>
    </dgm:pt>
    <dgm:pt modelId="{F105B99E-83A2-48E5-B5A9-46B1F2DDDED5}" type="pres">
      <dgm:prSet presAssocID="{6BCD05E6-3C15-4DA3-A3C9-6CDB36F88A11}" presName="Name21" presStyleCnt="0"/>
      <dgm:spPr/>
    </dgm:pt>
    <dgm:pt modelId="{0EFDC115-8A94-4110-B6F8-C4D5F170F546}" type="pres">
      <dgm:prSet presAssocID="{6BCD05E6-3C15-4DA3-A3C9-6CDB36F88A11}" presName="level2Shape" presStyleLbl="node3" presStyleIdx="0" presStyleCnt="6"/>
      <dgm:spPr/>
      <dgm:t>
        <a:bodyPr/>
        <a:lstStyle/>
        <a:p>
          <a:endParaRPr lang="en-US"/>
        </a:p>
      </dgm:t>
    </dgm:pt>
    <dgm:pt modelId="{0E58CC8B-8537-4003-8D34-1E0D9C231E45}" type="pres">
      <dgm:prSet presAssocID="{6BCD05E6-3C15-4DA3-A3C9-6CDB36F88A11}" presName="hierChild3" presStyleCnt="0"/>
      <dgm:spPr/>
    </dgm:pt>
    <dgm:pt modelId="{627DC665-E476-4B5F-8B0B-99099E578E59}" type="pres">
      <dgm:prSet presAssocID="{7B85E330-3826-4E35-B611-EFFE6687CE93}" presName="Name19" presStyleLbl="parChTrans1D3" presStyleIdx="1" presStyleCnt="6"/>
      <dgm:spPr/>
      <dgm:t>
        <a:bodyPr/>
        <a:lstStyle/>
        <a:p>
          <a:endParaRPr lang="en-US"/>
        </a:p>
      </dgm:t>
    </dgm:pt>
    <dgm:pt modelId="{8A27A3FF-A9B9-4952-9A6A-846951ECA410}" type="pres">
      <dgm:prSet presAssocID="{BCEF9CD6-10E5-4BB2-9D63-4E5AED348401}" presName="Name21" presStyleCnt="0"/>
      <dgm:spPr/>
    </dgm:pt>
    <dgm:pt modelId="{B160A254-7A51-4479-A766-49459FC7B7BA}" type="pres">
      <dgm:prSet presAssocID="{BCEF9CD6-10E5-4BB2-9D63-4E5AED348401}" presName="level2Shape" presStyleLbl="node3" presStyleIdx="1" presStyleCnt="6"/>
      <dgm:spPr/>
      <dgm:t>
        <a:bodyPr/>
        <a:lstStyle/>
        <a:p>
          <a:endParaRPr lang="en-US"/>
        </a:p>
      </dgm:t>
    </dgm:pt>
    <dgm:pt modelId="{0074448E-BB96-4A41-9463-FBC0A63D8439}" type="pres">
      <dgm:prSet presAssocID="{BCEF9CD6-10E5-4BB2-9D63-4E5AED348401}" presName="hierChild3" presStyleCnt="0"/>
      <dgm:spPr/>
    </dgm:pt>
    <dgm:pt modelId="{4AEAB99F-96FA-4FAC-95EE-B6FB565B198B}" type="pres">
      <dgm:prSet presAssocID="{F78949B4-DA00-4465-BB0E-16897118B6BE}" presName="Name19" presStyleLbl="parChTrans1D3" presStyleIdx="2" presStyleCnt="6"/>
      <dgm:spPr/>
      <dgm:t>
        <a:bodyPr/>
        <a:lstStyle/>
        <a:p>
          <a:endParaRPr lang="en-US"/>
        </a:p>
      </dgm:t>
    </dgm:pt>
    <dgm:pt modelId="{36E8CB1B-2221-46D5-B948-1EC450FEBF86}" type="pres">
      <dgm:prSet presAssocID="{457CBF64-7845-4C17-9A8B-5447C9FEE0CF}" presName="Name21" presStyleCnt="0"/>
      <dgm:spPr/>
    </dgm:pt>
    <dgm:pt modelId="{1EC8AFD8-67B4-4302-A521-F5D0F140AC1B}" type="pres">
      <dgm:prSet presAssocID="{457CBF64-7845-4C17-9A8B-5447C9FEE0CF}" presName="level2Shape" presStyleLbl="node3" presStyleIdx="2" presStyleCnt="6" custLinFactNeighborX="1225" custLinFactNeighborY="423"/>
      <dgm:spPr/>
      <dgm:t>
        <a:bodyPr/>
        <a:lstStyle/>
        <a:p>
          <a:endParaRPr lang="en-US"/>
        </a:p>
      </dgm:t>
    </dgm:pt>
    <dgm:pt modelId="{309906A5-085F-4052-9F07-2C9F4CB50355}" type="pres">
      <dgm:prSet presAssocID="{457CBF64-7845-4C17-9A8B-5447C9FEE0CF}" presName="hierChild3" presStyleCnt="0"/>
      <dgm:spPr/>
    </dgm:pt>
    <dgm:pt modelId="{D153446B-D0D4-4422-9182-0FC5E8EA703F}" type="pres">
      <dgm:prSet presAssocID="{BFB2AC0A-6DEE-4A0C-A9A8-6E7643936A22}" presName="Name19" presStyleLbl="parChTrans1D2" presStyleIdx="1" presStyleCnt="2"/>
      <dgm:spPr/>
      <dgm:t>
        <a:bodyPr/>
        <a:lstStyle/>
        <a:p>
          <a:endParaRPr lang="en-US"/>
        </a:p>
      </dgm:t>
    </dgm:pt>
    <dgm:pt modelId="{37AD9E4F-C58D-41A7-AEA5-09FAF5CBB6D7}" type="pres">
      <dgm:prSet presAssocID="{AFD6F96E-3803-4D16-B955-83540AB4B0E2}" presName="Name21" presStyleCnt="0"/>
      <dgm:spPr/>
    </dgm:pt>
    <dgm:pt modelId="{7F0AA5E2-580D-435E-82F2-DD34083F35F4}" type="pres">
      <dgm:prSet presAssocID="{AFD6F96E-3803-4D16-B955-83540AB4B0E2}" presName="level2Shape" presStyleLbl="node2" presStyleIdx="1" presStyleCnt="2" custScaleX="132015" custLinFactNeighborX="13544" custLinFactNeighborY="-88689"/>
      <dgm:spPr/>
      <dgm:t>
        <a:bodyPr/>
        <a:lstStyle/>
        <a:p>
          <a:endParaRPr lang="en-US"/>
        </a:p>
      </dgm:t>
    </dgm:pt>
    <dgm:pt modelId="{135B7B91-D0E0-4B09-BA51-F94F35D953A0}" type="pres">
      <dgm:prSet presAssocID="{AFD6F96E-3803-4D16-B955-83540AB4B0E2}" presName="hierChild3" presStyleCnt="0"/>
      <dgm:spPr/>
    </dgm:pt>
    <dgm:pt modelId="{2C3A3DE5-C5CE-4FA0-885F-E78FDF666C6C}" type="pres">
      <dgm:prSet presAssocID="{2290FB59-D941-4D10-BFC9-429E64C66D3D}" presName="Name19" presStyleLbl="parChTrans1D3" presStyleIdx="3" presStyleCnt="6"/>
      <dgm:spPr/>
      <dgm:t>
        <a:bodyPr/>
        <a:lstStyle/>
        <a:p>
          <a:endParaRPr lang="en-US"/>
        </a:p>
      </dgm:t>
    </dgm:pt>
    <dgm:pt modelId="{52408720-E942-46E8-8A25-474B2E0BB4D2}" type="pres">
      <dgm:prSet presAssocID="{AE7D042C-BAD7-454A-835C-77563294607C}" presName="Name21" presStyleCnt="0"/>
      <dgm:spPr/>
    </dgm:pt>
    <dgm:pt modelId="{E39BE1C1-A912-4BBB-87AD-BC852DA2D4BB}" type="pres">
      <dgm:prSet presAssocID="{AE7D042C-BAD7-454A-835C-77563294607C}" presName="level2Shape" presStyleLbl="node3" presStyleIdx="3" presStyleCnt="6"/>
      <dgm:spPr/>
      <dgm:t>
        <a:bodyPr/>
        <a:lstStyle/>
        <a:p>
          <a:endParaRPr lang="en-US"/>
        </a:p>
      </dgm:t>
    </dgm:pt>
    <dgm:pt modelId="{41AA93A8-115A-48C8-BA88-CD65FED5CE34}" type="pres">
      <dgm:prSet presAssocID="{AE7D042C-BAD7-454A-835C-77563294607C}" presName="hierChild3" presStyleCnt="0"/>
      <dgm:spPr/>
    </dgm:pt>
    <dgm:pt modelId="{F3BC2A16-1C03-40EA-9163-CC2BEDA792CD}" type="pres">
      <dgm:prSet presAssocID="{EE7E3973-0C62-44B6-9A84-CC29595BD74B}" presName="Name19" presStyleLbl="parChTrans1D3" presStyleIdx="4" presStyleCnt="6"/>
      <dgm:spPr/>
      <dgm:t>
        <a:bodyPr/>
        <a:lstStyle/>
        <a:p>
          <a:endParaRPr lang="en-US"/>
        </a:p>
      </dgm:t>
    </dgm:pt>
    <dgm:pt modelId="{A2AE970A-D9EA-438F-A729-8F6578123587}" type="pres">
      <dgm:prSet presAssocID="{C13F73AC-5ACC-4627-9C78-09403CF2381E}" presName="Name21" presStyleCnt="0"/>
      <dgm:spPr/>
    </dgm:pt>
    <dgm:pt modelId="{B0B330F2-F8A7-4FBB-AF75-66A333A4A61F}" type="pres">
      <dgm:prSet presAssocID="{C13F73AC-5ACC-4627-9C78-09403CF2381E}" presName="level2Shape" presStyleLbl="node3" presStyleIdx="4" presStyleCnt="6" custLinFactX="42051" custLinFactNeighborX="100000" custLinFactNeighborY="-5202"/>
      <dgm:spPr/>
      <dgm:t>
        <a:bodyPr/>
        <a:lstStyle/>
        <a:p>
          <a:endParaRPr lang="en-US"/>
        </a:p>
      </dgm:t>
    </dgm:pt>
    <dgm:pt modelId="{70B4C64C-59A5-48F2-898E-16F2E88DB4A0}" type="pres">
      <dgm:prSet presAssocID="{C13F73AC-5ACC-4627-9C78-09403CF2381E}" presName="hierChild3" presStyleCnt="0"/>
      <dgm:spPr/>
    </dgm:pt>
    <dgm:pt modelId="{5E4DB5CF-B6A8-4177-B20F-A7AF64C69D8F}" type="pres">
      <dgm:prSet presAssocID="{0A839B9D-58F3-48DE-8AB0-5F3D6239D92F}" presName="Name19" presStyleLbl="parChTrans1D3" presStyleIdx="5" presStyleCnt="6"/>
      <dgm:spPr/>
      <dgm:t>
        <a:bodyPr/>
        <a:lstStyle/>
        <a:p>
          <a:endParaRPr lang="en-US"/>
        </a:p>
      </dgm:t>
    </dgm:pt>
    <dgm:pt modelId="{3DC829F2-9424-48B6-A749-EE9722AF869A}" type="pres">
      <dgm:prSet presAssocID="{22A223E7-1D7C-4E0C-BCE0-4F3198A34AA4}" presName="Name21" presStyleCnt="0"/>
      <dgm:spPr/>
    </dgm:pt>
    <dgm:pt modelId="{6976BAA8-2305-4D7A-BC6A-AA227FD9C44B}" type="pres">
      <dgm:prSet presAssocID="{22A223E7-1D7C-4E0C-BCE0-4F3198A34AA4}" presName="level2Shape" presStyleLbl="node3" presStyleIdx="5" presStyleCnt="6" custLinFactX="-25954" custLinFactNeighborX="-100000" custLinFactNeighborY="-5202"/>
      <dgm:spPr/>
      <dgm:t>
        <a:bodyPr/>
        <a:lstStyle/>
        <a:p>
          <a:endParaRPr lang="en-US"/>
        </a:p>
      </dgm:t>
    </dgm:pt>
    <dgm:pt modelId="{908B9CEE-E0B8-4B48-BC0E-6043E2293BA7}" type="pres">
      <dgm:prSet presAssocID="{22A223E7-1D7C-4E0C-BCE0-4F3198A34AA4}" presName="hierChild3" presStyleCnt="0"/>
      <dgm:spPr/>
    </dgm:pt>
    <dgm:pt modelId="{97FC3B99-529B-41E7-8A78-A4F98EF8118A}" type="pres">
      <dgm:prSet presAssocID="{F0034D70-E48A-43E5-BB17-E671C8F9CE10}" presName="bgShapesFlow" presStyleCnt="0"/>
      <dgm:spPr/>
    </dgm:pt>
  </dgm:ptLst>
  <dgm:cxnLst>
    <dgm:cxn modelId="{44B3B0DB-A6AC-406A-8D63-FDD0580D8B5A}" srcId="{7DCEC8F8-BF6E-4CF4-BD7E-031E51CA94AC}" destId="{BCEF9CD6-10E5-4BB2-9D63-4E5AED348401}" srcOrd="1" destOrd="0" parTransId="{7B85E330-3826-4E35-B611-EFFE6687CE93}" sibTransId="{ACC14E9D-5BC6-4AB3-98FF-36347E82836F}"/>
    <dgm:cxn modelId="{C1BE78AC-417D-4D94-B3DF-A90D9CBDD98A}" type="presOf" srcId="{F78949B4-DA00-4465-BB0E-16897118B6BE}" destId="{4AEAB99F-96FA-4FAC-95EE-B6FB565B198B}" srcOrd="0" destOrd="0" presId="urn:microsoft.com/office/officeart/2005/8/layout/hierarchy6"/>
    <dgm:cxn modelId="{F1D5F1C6-9F69-474A-9658-E086DFD20672}" srcId="{F0034D70-E48A-43E5-BB17-E671C8F9CE10}" destId="{DAFE0D8A-29C0-4744-840B-827843393ABC}" srcOrd="0" destOrd="0" parTransId="{4929D0ED-97CB-4292-B6B6-D6E9F294B7E4}" sibTransId="{3671675D-38C8-4A08-A07E-BA031B07004F}"/>
    <dgm:cxn modelId="{3AF63217-21E3-4C67-BF18-5C7CB5F0DA38}" type="presOf" srcId="{AE7D042C-BAD7-454A-835C-77563294607C}" destId="{E39BE1C1-A912-4BBB-87AD-BC852DA2D4BB}" srcOrd="0" destOrd="0" presId="urn:microsoft.com/office/officeart/2005/8/layout/hierarchy6"/>
    <dgm:cxn modelId="{DEE3CA34-77DE-4A52-8E80-F20C8B4A4855}" type="presOf" srcId="{6BCD05E6-3C15-4DA3-A3C9-6CDB36F88A11}" destId="{0EFDC115-8A94-4110-B6F8-C4D5F170F546}" srcOrd="0" destOrd="0" presId="urn:microsoft.com/office/officeart/2005/8/layout/hierarchy6"/>
    <dgm:cxn modelId="{7A4F95ED-7009-413F-ABE6-EAB08025DE22}" srcId="{AFD6F96E-3803-4D16-B955-83540AB4B0E2}" destId="{C13F73AC-5ACC-4627-9C78-09403CF2381E}" srcOrd="1" destOrd="0" parTransId="{EE7E3973-0C62-44B6-9A84-CC29595BD74B}" sibTransId="{65EAF78F-7130-4DEA-84CE-0AD550C44DAF}"/>
    <dgm:cxn modelId="{5F70DB2E-4569-47F3-9862-11BCC9FA5887}" srcId="{7DCEC8F8-BF6E-4CF4-BD7E-031E51CA94AC}" destId="{457CBF64-7845-4C17-9A8B-5447C9FEE0CF}" srcOrd="2" destOrd="0" parTransId="{F78949B4-DA00-4465-BB0E-16897118B6BE}" sibTransId="{5A76A427-26F1-4857-91F9-8C9C978273B0}"/>
    <dgm:cxn modelId="{245B77AC-E069-46BB-8CEA-CB72ED0FAF79}" type="presOf" srcId="{7DCEC8F8-BF6E-4CF4-BD7E-031E51CA94AC}" destId="{E2FBE24D-4E13-4B7D-92FC-64D65A789DBE}" srcOrd="0" destOrd="0" presId="urn:microsoft.com/office/officeart/2005/8/layout/hierarchy6"/>
    <dgm:cxn modelId="{9A2CD2F1-F420-4057-9B11-2EB3D3BAC1DE}" srcId="{AFD6F96E-3803-4D16-B955-83540AB4B0E2}" destId="{22A223E7-1D7C-4E0C-BCE0-4F3198A34AA4}" srcOrd="2" destOrd="0" parTransId="{0A839B9D-58F3-48DE-8AB0-5F3D6239D92F}" sibTransId="{2E6A2324-5E22-4562-9FD1-4513FAAB3A94}"/>
    <dgm:cxn modelId="{9F5F9C96-9A9D-47B3-997D-682D9483E080}" type="presOf" srcId="{22A223E7-1D7C-4E0C-BCE0-4F3198A34AA4}" destId="{6976BAA8-2305-4D7A-BC6A-AA227FD9C44B}" srcOrd="0" destOrd="0" presId="urn:microsoft.com/office/officeart/2005/8/layout/hierarchy6"/>
    <dgm:cxn modelId="{319949B9-E1DD-4049-B5A8-209193291009}" type="presOf" srcId="{0A839B9D-58F3-48DE-8AB0-5F3D6239D92F}" destId="{5E4DB5CF-B6A8-4177-B20F-A7AF64C69D8F}" srcOrd="0" destOrd="0" presId="urn:microsoft.com/office/officeart/2005/8/layout/hierarchy6"/>
    <dgm:cxn modelId="{861666F1-9FDF-486B-9EA1-BE0FBC4E72B2}" srcId="{DAFE0D8A-29C0-4744-840B-827843393ABC}" destId="{7DCEC8F8-BF6E-4CF4-BD7E-031E51CA94AC}" srcOrd="0" destOrd="0" parTransId="{04235D62-CE91-408C-ACF7-0940FC2C6ED6}" sibTransId="{C1FC8A5D-C677-47FC-9F77-BEC2B67B6BDF}"/>
    <dgm:cxn modelId="{6A50DF9F-9CD2-40C3-AC9E-C2EBB34ABC57}" type="presOf" srcId="{BFB2AC0A-6DEE-4A0C-A9A8-6E7643936A22}" destId="{D153446B-D0D4-4422-9182-0FC5E8EA703F}" srcOrd="0" destOrd="0" presId="urn:microsoft.com/office/officeart/2005/8/layout/hierarchy6"/>
    <dgm:cxn modelId="{5EEDFEED-EB54-4E49-8339-B4678C6EECC5}" type="presOf" srcId="{457CBF64-7845-4C17-9A8B-5447C9FEE0CF}" destId="{1EC8AFD8-67B4-4302-A521-F5D0F140AC1B}" srcOrd="0" destOrd="0" presId="urn:microsoft.com/office/officeart/2005/8/layout/hierarchy6"/>
    <dgm:cxn modelId="{73011BE5-1EEA-4080-9845-3EFD2FB0D679}" type="presOf" srcId="{7B85E330-3826-4E35-B611-EFFE6687CE93}" destId="{627DC665-E476-4B5F-8B0B-99099E578E59}" srcOrd="0" destOrd="0" presId="urn:microsoft.com/office/officeart/2005/8/layout/hierarchy6"/>
    <dgm:cxn modelId="{B96FF560-AF6A-4DCC-91FA-A236B897D910}" type="presOf" srcId="{45DC0FD2-DDD3-4A51-8C97-6995B8CDFB57}" destId="{C4E2D773-1C01-44E0-A69C-F788D78F7D31}" srcOrd="0" destOrd="0" presId="urn:microsoft.com/office/officeart/2005/8/layout/hierarchy6"/>
    <dgm:cxn modelId="{F1847E3F-3C3B-44C4-AEBE-952DBF2B062B}" srcId="{7DCEC8F8-BF6E-4CF4-BD7E-031E51CA94AC}" destId="{6BCD05E6-3C15-4DA3-A3C9-6CDB36F88A11}" srcOrd="0" destOrd="0" parTransId="{45DC0FD2-DDD3-4A51-8C97-6995B8CDFB57}" sibTransId="{78D4792B-0E44-464E-B05C-A078F41F53DF}"/>
    <dgm:cxn modelId="{A7CA06D5-4A08-4B4C-975B-E0C2340902EF}" type="presOf" srcId="{2290FB59-D941-4D10-BFC9-429E64C66D3D}" destId="{2C3A3DE5-C5CE-4FA0-885F-E78FDF666C6C}" srcOrd="0" destOrd="0" presId="urn:microsoft.com/office/officeart/2005/8/layout/hierarchy6"/>
    <dgm:cxn modelId="{33C98CCB-2751-40B4-94C0-EF701E2D876F}" type="presOf" srcId="{BCEF9CD6-10E5-4BB2-9D63-4E5AED348401}" destId="{B160A254-7A51-4479-A766-49459FC7B7BA}" srcOrd="0" destOrd="0" presId="urn:microsoft.com/office/officeart/2005/8/layout/hierarchy6"/>
    <dgm:cxn modelId="{206B111F-8144-4BBE-B750-11D5E1E54CB0}" type="presOf" srcId="{EE7E3973-0C62-44B6-9A84-CC29595BD74B}" destId="{F3BC2A16-1C03-40EA-9163-CC2BEDA792CD}" srcOrd="0" destOrd="0" presId="urn:microsoft.com/office/officeart/2005/8/layout/hierarchy6"/>
    <dgm:cxn modelId="{9874E897-D9E5-42AD-B05D-852F9A408DEE}" type="presOf" srcId="{F0034D70-E48A-43E5-BB17-E671C8F9CE10}" destId="{FB50E85B-FF7C-4B6B-8DA8-52F0AEDA40C0}" srcOrd="0" destOrd="0" presId="urn:microsoft.com/office/officeart/2005/8/layout/hierarchy6"/>
    <dgm:cxn modelId="{F697DF42-3A3E-4DB3-9541-34B81DA4C63A}" srcId="{DAFE0D8A-29C0-4744-840B-827843393ABC}" destId="{AFD6F96E-3803-4D16-B955-83540AB4B0E2}" srcOrd="1" destOrd="0" parTransId="{BFB2AC0A-6DEE-4A0C-A9A8-6E7643936A22}" sibTransId="{7A4524B2-98F2-49C5-B6A7-91A53B69FAF3}"/>
    <dgm:cxn modelId="{BB7C3EC4-C3CE-4AA1-8DAC-26BF09D6B085}" type="presOf" srcId="{DAFE0D8A-29C0-4744-840B-827843393ABC}" destId="{A424CA78-B042-4A09-839E-09B82EC9D301}" srcOrd="0" destOrd="0" presId="urn:microsoft.com/office/officeart/2005/8/layout/hierarchy6"/>
    <dgm:cxn modelId="{90B2649E-C588-4B4A-A23A-CC4490B711BE}" type="presOf" srcId="{C13F73AC-5ACC-4627-9C78-09403CF2381E}" destId="{B0B330F2-F8A7-4FBB-AF75-66A333A4A61F}" srcOrd="0" destOrd="0" presId="urn:microsoft.com/office/officeart/2005/8/layout/hierarchy6"/>
    <dgm:cxn modelId="{4854D7FA-A939-4B80-B760-EDF361A4BD5C}" type="presOf" srcId="{AFD6F96E-3803-4D16-B955-83540AB4B0E2}" destId="{7F0AA5E2-580D-435E-82F2-DD34083F35F4}" srcOrd="0" destOrd="0" presId="urn:microsoft.com/office/officeart/2005/8/layout/hierarchy6"/>
    <dgm:cxn modelId="{42465B47-1831-4D2A-9753-0ED6DB046E86}" srcId="{AFD6F96E-3803-4D16-B955-83540AB4B0E2}" destId="{AE7D042C-BAD7-454A-835C-77563294607C}" srcOrd="0" destOrd="0" parTransId="{2290FB59-D941-4D10-BFC9-429E64C66D3D}" sibTransId="{669B5A51-74C0-4177-92C3-0863CC8A616C}"/>
    <dgm:cxn modelId="{10EC4768-D017-43CE-976E-C125BA55FC47}" type="presOf" srcId="{04235D62-CE91-408C-ACF7-0940FC2C6ED6}" destId="{9AE46786-8DE5-4CB1-8BFE-B905EAAE13A5}" srcOrd="0" destOrd="0" presId="urn:microsoft.com/office/officeart/2005/8/layout/hierarchy6"/>
    <dgm:cxn modelId="{6D84AE90-916B-4736-B152-AB3DE976205A}" type="presParOf" srcId="{FB50E85B-FF7C-4B6B-8DA8-52F0AEDA40C0}" destId="{7AE3FE83-4D35-49B6-88D1-F67690BF2538}" srcOrd="0" destOrd="0" presId="urn:microsoft.com/office/officeart/2005/8/layout/hierarchy6"/>
    <dgm:cxn modelId="{A6253038-B237-4FCD-8075-CDC631E93751}" type="presParOf" srcId="{7AE3FE83-4D35-49B6-88D1-F67690BF2538}" destId="{BB5DEDF8-B9AD-4447-AA59-BA7FFBDBE1DC}" srcOrd="0" destOrd="0" presId="urn:microsoft.com/office/officeart/2005/8/layout/hierarchy6"/>
    <dgm:cxn modelId="{B9F0024C-5E83-4BB2-B127-8175DC0DF84B}" type="presParOf" srcId="{BB5DEDF8-B9AD-4447-AA59-BA7FFBDBE1DC}" destId="{DC6C80A2-9FD4-4034-9D90-7B044A75D338}" srcOrd="0" destOrd="0" presId="urn:microsoft.com/office/officeart/2005/8/layout/hierarchy6"/>
    <dgm:cxn modelId="{D665025C-6435-4A68-A112-55A95CD74C11}" type="presParOf" srcId="{DC6C80A2-9FD4-4034-9D90-7B044A75D338}" destId="{A424CA78-B042-4A09-839E-09B82EC9D301}" srcOrd="0" destOrd="0" presId="urn:microsoft.com/office/officeart/2005/8/layout/hierarchy6"/>
    <dgm:cxn modelId="{A7533886-7B25-4886-909A-A97C1F54771D}" type="presParOf" srcId="{DC6C80A2-9FD4-4034-9D90-7B044A75D338}" destId="{840FAAF9-3FEC-4749-8C0D-7E279CAE84DB}" srcOrd="1" destOrd="0" presId="urn:microsoft.com/office/officeart/2005/8/layout/hierarchy6"/>
    <dgm:cxn modelId="{40757D22-65F8-4E61-BC44-FEED1FFD105D}" type="presParOf" srcId="{840FAAF9-3FEC-4749-8C0D-7E279CAE84DB}" destId="{9AE46786-8DE5-4CB1-8BFE-B905EAAE13A5}" srcOrd="0" destOrd="0" presId="urn:microsoft.com/office/officeart/2005/8/layout/hierarchy6"/>
    <dgm:cxn modelId="{83D625D6-0AEB-470F-A515-EA04ED9D38DB}" type="presParOf" srcId="{840FAAF9-3FEC-4749-8C0D-7E279CAE84DB}" destId="{CD3DE06F-DB2D-4373-9C97-0D8A1E6EFA18}" srcOrd="1" destOrd="0" presId="urn:microsoft.com/office/officeart/2005/8/layout/hierarchy6"/>
    <dgm:cxn modelId="{33A3AA2E-468E-44FB-B5F2-82C0D009A4A7}" type="presParOf" srcId="{CD3DE06F-DB2D-4373-9C97-0D8A1E6EFA18}" destId="{E2FBE24D-4E13-4B7D-92FC-64D65A789DBE}" srcOrd="0" destOrd="0" presId="urn:microsoft.com/office/officeart/2005/8/layout/hierarchy6"/>
    <dgm:cxn modelId="{B28C4486-A2B3-4FA6-8465-E7C2B09A3468}" type="presParOf" srcId="{CD3DE06F-DB2D-4373-9C97-0D8A1E6EFA18}" destId="{B2B3BBE9-1F8F-477B-9FBD-98AF8476A8C3}" srcOrd="1" destOrd="0" presId="urn:microsoft.com/office/officeart/2005/8/layout/hierarchy6"/>
    <dgm:cxn modelId="{D40A4529-EC28-4BC8-A702-7DECF74EF222}" type="presParOf" srcId="{B2B3BBE9-1F8F-477B-9FBD-98AF8476A8C3}" destId="{C4E2D773-1C01-44E0-A69C-F788D78F7D31}" srcOrd="0" destOrd="0" presId="urn:microsoft.com/office/officeart/2005/8/layout/hierarchy6"/>
    <dgm:cxn modelId="{8526DFFA-7E33-41D9-BA1A-B45B7755AAF8}" type="presParOf" srcId="{B2B3BBE9-1F8F-477B-9FBD-98AF8476A8C3}" destId="{F105B99E-83A2-48E5-B5A9-46B1F2DDDED5}" srcOrd="1" destOrd="0" presId="urn:microsoft.com/office/officeart/2005/8/layout/hierarchy6"/>
    <dgm:cxn modelId="{240500DE-0CB0-4EB4-B766-F3DB7E9504B7}" type="presParOf" srcId="{F105B99E-83A2-48E5-B5A9-46B1F2DDDED5}" destId="{0EFDC115-8A94-4110-B6F8-C4D5F170F546}" srcOrd="0" destOrd="0" presId="urn:microsoft.com/office/officeart/2005/8/layout/hierarchy6"/>
    <dgm:cxn modelId="{7042D5BE-3B0A-4867-B927-94E4E5EBFBBB}" type="presParOf" srcId="{F105B99E-83A2-48E5-B5A9-46B1F2DDDED5}" destId="{0E58CC8B-8537-4003-8D34-1E0D9C231E45}" srcOrd="1" destOrd="0" presId="urn:microsoft.com/office/officeart/2005/8/layout/hierarchy6"/>
    <dgm:cxn modelId="{302F4C55-DFB4-4453-8121-ABD3D4533CF8}" type="presParOf" srcId="{B2B3BBE9-1F8F-477B-9FBD-98AF8476A8C3}" destId="{627DC665-E476-4B5F-8B0B-99099E578E59}" srcOrd="2" destOrd="0" presId="urn:microsoft.com/office/officeart/2005/8/layout/hierarchy6"/>
    <dgm:cxn modelId="{561F4531-1030-472B-BC91-C52C53501D07}" type="presParOf" srcId="{B2B3BBE9-1F8F-477B-9FBD-98AF8476A8C3}" destId="{8A27A3FF-A9B9-4952-9A6A-846951ECA410}" srcOrd="3" destOrd="0" presId="urn:microsoft.com/office/officeart/2005/8/layout/hierarchy6"/>
    <dgm:cxn modelId="{134A1C94-4021-41D4-B6FE-4A9D1F9B6F38}" type="presParOf" srcId="{8A27A3FF-A9B9-4952-9A6A-846951ECA410}" destId="{B160A254-7A51-4479-A766-49459FC7B7BA}" srcOrd="0" destOrd="0" presId="urn:microsoft.com/office/officeart/2005/8/layout/hierarchy6"/>
    <dgm:cxn modelId="{53B798E0-68CE-4468-9FB7-A643E8128544}" type="presParOf" srcId="{8A27A3FF-A9B9-4952-9A6A-846951ECA410}" destId="{0074448E-BB96-4A41-9463-FBC0A63D8439}" srcOrd="1" destOrd="0" presId="urn:microsoft.com/office/officeart/2005/8/layout/hierarchy6"/>
    <dgm:cxn modelId="{7D1B6A54-6235-468C-9E4C-D74FDD74F596}" type="presParOf" srcId="{B2B3BBE9-1F8F-477B-9FBD-98AF8476A8C3}" destId="{4AEAB99F-96FA-4FAC-95EE-B6FB565B198B}" srcOrd="4" destOrd="0" presId="urn:microsoft.com/office/officeart/2005/8/layout/hierarchy6"/>
    <dgm:cxn modelId="{0279BFDE-2E3A-4D7F-A1DE-6A7945574EF0}" type="presParOf" srcId="{B2B3BBE9-1F8F-477B-9FBD-98AF8476A8C3}" destId="{36E8CB1B-2221-46D5-B948-1EC450FEBF86}" srcOrd="5" destOrd="0" presId="urn:microsoft.com/office/officeart/2005/8/layout/hierarchy6"/>
    <dgm:cxn modelId="{A4026B61-47BD-4A09-A90C-A8E2A400C4A3}" type="presParOf" srcId="{36E8CB1B-2221-46D5-B948-1EC450FEBF86}" destId="{1EC8AFD8-67B4-4302-A521-F5D0F140AC1B}" srcOrd="0" destOrd="0" presId="urn:microsoft.com/office/officeart/2005/8/layout/hierarchy6"/>
    <dgm:cxn modelId="{985F4281-A994-40B0-A73B-60F8A48B7785}" type="presParOf" srcId="{36E8CB1B-2221-46D5-B948-1EC450FEBF86}" destId="{309906A5-085F-4052-9F07-2C9F4CB50355}" srcOrd="1" destOrd="0" presId="urn:microsoft.com/office/officeart/2005/8/layout/hierarchy6"/>
    <dgm:cxn modelId="{E6235DD3-2076-47E1-9761-D279962233FA}" type="presParOf" srcId="{840FAAF9-3FEC-4749-8C0D-7E279CAE84DB}" destId="{D153446B-D0D4-4422-9182-0FC5E8EA703F}" srcOrd="2" destOrd="0" presId="urn:microsoft.com/office/officeart/2005/8/layout/hierarchy6"/>
    <dgm:cxn modelId="{354A94FA-B846-4D51-AF64-94A7F021F232}" type="presParOf" srcId="{840FAAF9-3FEC-4749-8C0D-7E279CAE84DB}" destId="{37AD9E4F-C58D-41A7-AEA5-09FAF5CBB6D7}" srcOrd="3" destOrd="0" presId="urn:microsoft.com/office/officeart/2005/8/layout/hierarchy6"/>
    <dgm:cxn modelId="{D4AA79EE-B41E-47B7-A319-C0F1D245F273}" type="presParOf" srcId="{37AD9E4F-C58D-41A7-AEA5-09FAF5CBB6D7}" destId="{7F0AA5E2-580D-435E-82F2-DD34083F35F4}" srcOrd="0" destOrd="0" presId="urn:microsoft.com/office/officeart/2005/8/layout/hierarchy6"/>
    <dgm:cxn modelId="{4A0D4D82-BBCE-47B5-AAF9-A59C3149C72B}" type="presParOf" srcId="{37AD9E4F-C58D-41A7-AEA5-09FAF5CBB6D7}" destId="{135B7B91-D0E0-4B09-BA51-F94F35D953A0}" srcOrd="1" destOrd="0" presId="urn:microsoft.com/office/officeart/2005/8/layout/hierarchy6"/>
    <dgm:cxn modelId="{80E11F6F-FD05-4DD7-AC3F-BC621C736130}" type="presParOf" srcId="{135B7B91-D0E0-4B09-BA51-F94F35D953A0}" destId="{2C3A3DE5-C5CE-4FA0-885F-E78FDF666C6C}" srcOrd="0" destOrd="0" presId="urn:microsoft.com/office/officeart/2005/8/layout/hierarchy6"/>
    <dgm:cxn modelId="{741036A4-FFDE-4148-A6CB-EAF0050F3CAB}" type="presParOf" srcId="{135B7B91-D0E0-4B09-BA51-F94F35D953A0}" destId="{52408720-E942-46E8-8A25-474B2E0BB4D2}" srcOrd="1" destOrd="0" presId="urn:microsoft.com/office/officeart/2005/8/layout/hierarchy6"/>
    <dgm:cxn modelId="{A4F2D7B0-3119-4B40-A534-60623596886E}" type="presParOf" srcId="{52408720-E942-46E8-8A25-474B2E0BB4D2}" destId="{E39BE1C1-A912-4BBB-87AD-BC852DA2D4BB}" srcOrd="0" destOrd="0" presId="urn:microsoft.com/office/officeart/2005/8/layout/hierarchy6"/>
    <dgm:cxn modelId="{0EEACC18-6FA9-448C-BFFF-B964F408E32F}" type="presParOf" srcId="{52408720-E942-46E8-8A25-474B2E0BB4D2}" destId="{41AA93A8-115A-48C8-BA88-CD65FED5CE34}" srcOrd="1" destOrd="0" presId="urn:microsoft.com/office/officeart/2005/8/layout/hierarchy6"/>
    <dgm:cxn modelId="{0FBA17E8-808D-4F04-84AA-83B71B44F926}" type="presParOf" srcId="{135B7B91-D0E0-4B09-BA51-F94F35D953A0}" destId="{F3BC2A16-1C03-40EA-9163-CC2BEDA792CD}" srcOrd="2" destOrd="0" presId="urn:microsoft.com/office/officeart/2005/8/layout/hierarchy6"/>
    <dgm:cxn modelId="{E562EE0D-3723-464B-BC13-2E59818833A8}" type="presParOf" srcId="{135B7B91-D0E0-4B09-BA51-F94F35D953A0}" destId="{A2AE970A-D9EA-438F-A729-8F6578123587}" srcOrd="3" destOrd="0" presId="urn:microsoft.com/office/officeart/2005/8/layout/hierarchy6"/>
    <dgm:cxn modelId="{0EC97542-0BA6-417E-9DCE-59BC48866C90}" type="presParOf" srcId="{A2AE970A-D9EA-438F-A729-8F6578123587}" destId="{B0B330F2-F8A7-4FBB-AF75-66A333A4A61F}" srcOrd="0" destOrd="0" presId="urn:microsoft.com/office/officeart/2005/8/layout/hierarchy6"/>
    <dgm:cxn modelId="{4D6E9921-F5F6-43AA-A110-BC7BB7267E8D}" type="presParOf" srcId="{A2AE970A-D9EA-438F-A729-8F6578123587}" destId="{70B4C64C-59A5-48F2-898E-16F2E88DB4A0}" srcOrd="1" destOrd="0" presId="urn:microsoft.com/office/officeart/2005/8/layout/hierarchy6"/>
    <dgm:cxn modelId="{12705E54-B83C-4325-A0E9-5F755D69E654}" type="presParOf" srcId="{135B7B91-D0E0-4B09-BA51-F94F35D953A0}" destId="{5E4DB5CF-B6A8-4177-B20F-A7AF64C69D8F}" srcOrd="4" destOrd="0" presId="urn:microsoft.com/office/officeart/2005/8/layout/hierarchy6"/>
    <dgm:cxn modelId="{9D667937-A9ED-4FBD-B623-5A0DCC0997E1}" type="presParOf" srcId="{135B7B91-D0E0-4B09-BA51-F94F35D953A0}" destId="{3DC829F2-9424-48B6-A749-EE9722AF869A}" srcOrd="5" destOrd="0" presId="urn:microsoft.com/office/officeart/2005/8/layout/hierarchy6"/>
    <dgm:cxn modelId="{27BE32A5-0302-48E2-831D-6707C2290D10}" type="presParOf" srcId="{3DC829F2-9424-48B6-A749-EE9722AF869A}" destId="{6976BAA8-2305-4D7A-BC6A-AA227FD9C44B}" srcOrd="0" destOrd="0" presId="urn:microsoft.com/office/officeart/2005/8/layout/hierarchy6"/>
    <dgm:cxn modelId="{4BA3C21E-5114-47E1-9D31-60D4CE5C6E7F}" type="presParOf" srcId="{3DC829F2-9424-48B6-A749-EE9722AF869A}" destId="{908B9CEE-E0B8-4B48-BC0E-6043E2293BA7}" srcOrd="1" destOrd="0" presId="urn:microsoft.com/office/officeart/2005/8/layout/hierarchy6"/>
    <dgm:cxn modelId="{C4F5C149-BDA8-428C-87AD-4499609A17F7}" type="presParOf" srcId="{FB50E85B-FF7C-4B6B-8DA8-52F0AEDA40C0}" destId="{97FC3B99-529B-41E7-8A78-A4F98EF8118A}" srcOrd="1" destOrd="0" presId="urn:microsoft.com/office/officeart/2005/8/layout/hierarchy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D5C751-D9F8-4745-923A-A600783470C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E8C6A63-5E3C-4781-99C0-78ED0FCCD627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ফসল চাষের ক্ষেত্রে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3CF9225A-9524-45C0-9552-1151F9C042E1}" type="parTrans" cxnId="{C22F31CF-D821-4950-8281-57CC3237D7EF}">
      <dgm:prSet/>
      <dgm:spPr/>
      <dgm:t>
        <a:bodyPr/>
        <a:lstStyle/>
        <a:p>
          <a:endParaRPr lang="en-US"/>
        </a:p>
      </dgm:t>
    </dgm:pt>
    <dgm:pt modelId="{4F224D64-ECAE-4DA7-9D1C-DD03F92EB47D}" type="sibTrans" cxnId="{C22F31CF-D821-4950-8281-57CC3237D7EF}">
      <dgm:prSet/>
      <dgm:spPr/>
      <dgm:t>
        <a:bodyPr/>
        <a:lstStyle/>
        <a:p>
          <a:endParaRPr lang="en-US"/>
        </a:p>
      </dgm:t>
    </dgm:pt>
    <dgm:pt modelId="{6C6713DE-0EFC-44B7-A726-D6E5CF3463E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হাঁসমুরগি পালনের ক্ষেত্রে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54114047-DD33-4CBB-BAAD-147BCAFEFBF5}" type="parTrans" cxnId="{03905B84-D748-4D9F-890A-8CB00D0EED3F}">
      <dgm:prSet/>
      <dgm:spPr/>
      <dgm:t>
        <a:bodyPr/>
        <a:lstStyle/>
        <a:p>
          <a:endParaRPr lang="en-US"/>
        </a:p>
      </dgm:t>
    </dgm:pt>
    <dgm:pt modelId="{14F4921E-520A-4409-AD53-3359107014B8}" type="sibTrans" cxnId="{03905B84-D748-4D9F-890A-8CB00D0EED3F}">
      <dgm:prSet/>
      <dgm:spPr/>
      <dgm:t>
        <a:bodyPr/>
        <a:lstStyle/>
        <a:p>
          <a:endParaRPr lang="en-US"/>
        </a:p>
      </dgm:t>
    </dgm:pt>
    <dgm:pt modelId="{4529C204-48DF-4D8A-837E-60C813A24C9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গবাদিপশু পালনের ক্ষেত্রে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2F3F83E6-6698-40D2-8AF0-EA6F5A98F895}" type="parTrans" cxnId="{007749A1-C599-40CC-8FAE-1C5DE9C038BB}">
      <dgm:prSet/>
      <dgm:spPr/>
      <dgm:t>
        <a:bodyPr/>
        <a:lstStyle/>
        <a:p>
          <a:endParaRPr lang="en-US"/>
        </a:p>
      </dgm:t>
    </dgm:pt>
    <dgm:pt modelId="{7E9414BE-116E-4157-B605-AB1CC1396FF7}" type="sibTrans" cxnId="{007749A1-C599-40CC-8FAE-1C5DE9C038BB}">
      <dgm:prSet/>
      <dgm:spPr/>
      <dgm:t>
        <a:bodyPr/>
        <a:lstStyle/>
        <a:p>
          <a:endParaRPr lang="en-US"/>
        </a:p>
      </dgm:t>
    </dgm:pt>
    <dgm:pt modelId="{59661567-325F-4ACC-9A6D-2E41EC5473A5}">
      <dgm:prSet/>
      <dgm:spPr/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মৎস্য চাষের ক্ষেত্রে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93AD5AA6-41F5-4E89-B7D0-AC9B90E6E053}" type="parTrans" cxnId="{0192A0EC-8BBF-414D-BAC2-7AD215742E19}">
      <dgm:prSet/>
      <dgm:spPr/>
      <dgm:t>
        <a:bodyPr/>
        <a:lstStyle/>
        <a:p>
          <a:endParaRPr lang="en-US"/>
        </a:p>
      </dgm:t>
    </dgm:pt>
    <dgm:pt modelId="{5DBECEB8-3463-40D4-9C8E-67630E7AC81F}" type="sibTrans" cxnId="{0192A0EC-8BBF-414D-BAC2-7AD215742E19}">
      <dgm:prSet/>
      <dgm:spPr/>
      <dgm:t>
        <a:bodyPr/>
        <a:lstStyle/>
        <a:p>
          <a:endParaRPr lang="en-US"/>
        </a:p>
      </dgm:t>
    </dgm:pt>
    <dgm:pt modelId="{9E245FB7-CE3C-40F1-A868-279FE42B0F0A}" type="pres">
      <dgm:prSet presAssocID="{61D5C751-D9F8-4745-923A-A600783470C0}" presName="linearFlow" presStyleCnt="0">
        <dgm:presLayoutVars>
          <dgm:dir/>
          <dgm:resizeHandles val="exact"/>
        </dgm:presLayoutVars>
      </dgm:prSet>
      <dgm:spPr/>
    </dgm:pt>
    <dgm:pt modelId="{FE8C3613-E5E2-46BF-91E0-14507B66D490}" type="pres">
      <dgm:prSet presAssocID="{5E8C6A63-5E3C-4781-99C0-78ED0FCCD627}" presName="composite" presStyleCnt="0"/>
      <dgm:spPr/>
    </dgm:pt>
    <dgm:pt modelId="{C9B40BD8-0084-4DC1-83E1-5EFDF7B7F79A}" type="pres">
      <dgm:prSet presAssocID="{5E8C6A63-5E3C-4781-99C0-78ED0FCCD627}" presName="imgShp" presStyleLbl="fgImgPlace1" presStyleIdx="0" presStyleCnt="4" custScaleX="199247" custScaleY="195055" custLinFactNeighborX="-2986" custLinFactNeighborY="-3894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</dgm:spPr>
    </dgm:pt>
    <dgm:pt modelId="{66554205-EC90-42F2-9706-ACC014F9A37D}" type="pres">
      <dgm:prSet presAssocID="{5E8C6A63-5E3C-4781-99C0-78ED0FCCD627}" presName="txShp" presStyleLbl="node1" presStyleIdx="0" presStyleCnt="4" custLinFactNeighborX="8426" custLinFactNeighborY="-34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97520-4F9A-4E60-90AB-D67101512A21}" type="pres">
      <dgm:prSet presAssocID="{4F224D64-ECAE-4DA7-9D1C-DD03F92EB47D}" presName="spacing" presStyleCnt="0"/>
      <dgm:spPr/>
    </dgm:pt>
    <dgm:pt modelId="{A898B05F-1919-4E7D-92BA-FA8F9F390A7C}" type="pres">
      <dgm:prSet presAssocID="{6C6713DE-0EFC-44B7-A726-D6E5CF3463E2}" presName="composite" presStyleCnt="0"/>
      <dgm:spPr/>
    </dgm:pt>
    <dgm:pt modelId="{37CF21D7-E3E1-455B-8F5D-5A3A10D36CF9}" type="pres">
      <dgm:prSet presAssocID="{6C6713DE-0EFC-44B7-A726-D6E5CF3463E2}" presName="imgShp" presStyleLbl="fgImgPlace1" presStyleIdx="1" presStyleCnt="4" custScaleX="238293" custScaleY="180900" custLinFactNeighborX="-6133" custLinFactNeighborY="-31490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</dgm:spPr>
    </dgm:pt>
    <dgm:pt modelId="{733F4B7A-B382-48E9-BF87-96766509AC85}" type="pres">
      <dgm:prSet presAssocID="{6C6713DE-0EFC-44B7-A726-D6E5CF3463E2}" presName="txShp" presStyleLbl="node1" presStyleIdx="1" presStyleCnt="4" custLinFactNeighborX="8765" custLinFactNeighborY="-71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CAA8A-53C3-4726-988D-6B03A33ECC8F}" type="pres">
      <dgm:prSet presAssocID="{14F4921E-520A-4409-AD53-3359107014B8}" presName="spacing" presStyleCnt="0"/>
      <dgm:spPr/>
    </dgm:pt>
    <dgm:pt modelId="{CAA6703E-6BA6-4E7F-850C-0E2767574413}" type="pres">
      <dgm:prSet presAssocID="{4529C204-48DF-4D8A-837E-60C813A24C98}" presName="composite" presStyleCnt="0"/>
      <dgm:spPr/>
    </dgm:pt>
    <dgm:pt modelId="{214BEBBD-6EDF-43F7-941E-DE4D1742877A}" type="pres">
      <dgm:prSet presAssocID="{4529C204-48DF-4D8A-837E-60C813A24C98}" presName="imgShp" presStyleLbl="fgImgPlace1" presStyleIdx="2" presStyleCnt="4" custScaleX="253445" custScaleY="163583" custLinFactNeighborX="-2345" custLinFactNeighborY="-48606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</dgm:spPr>
    </dgm:pt>
    <dgm:pt modelId="{B4FD07C6-736C-48F4-844D-99B0C106F375}" type="pres">
      <dgm:prSet presAssocID="{4529C204-48DF-4D8A-837E-60C813A24C98}" presName="txShp" presStyleLbl="node1" presStyleIdx="2" presStyleCnt="4" custLinFactNeighborX="9749" custLinFactNeighborY="-67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F8973-FE0F-4CA3-8731-F3D325900EB0}" type="pres">
      <dgm:prSet presAssocID="{7E9414BE-116E-4157-B605-AB1CC1396FF7}" presName="spacing" presStyleCnt="0"/>
      <dgm:spPr/>
    </dgm:pt>
    <dgm:pt modelId="{6008C389-46B9-4055-BB0A-897709E893A1}" type="pres">
      <dgm:prSet presAssocID="{59661567-325F-4ACC-9A6D-2E41EC5473A5}" presName="composite" presStyleCnt="0"/>
      <dgm:spPr/>
    </dgm:pt>
    <dgm:pt modelId="{6E8F0462-2F17-4B5B-98DC-7B37FB36899C}" type="pres">
      <dgm:prSet presAssocID="{59661567-325F-4ACC-9A6D-2E41EC5473A5}" presName="imgShp" presStyleLbl="fgImgPlace1" presStyleIdx="3" presStyleCnt="4" custScaleX="209797" custScaleY="170008" custLinFactNeighborX="-348" custLinFactNeighborY="-48405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</dgm:spPr>
    </dgm:pt>
    <dgm:pt modelId="{ECD32A8D-2E25-47D1-9C32-F137BA62ADBF}" type="pres">
      <dgm:prSet presAssocID="{59661567-325F-4ACC-9A6D-2E41EC5473A5}" presName="txShp" presStyleLbl="node1" presStyleIdx="3" presStyleCnt="4" custLinFactNeighborX="9534" custLinFactNeighborY="-54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91654C-BEC3-4B60-B160-EE882656E614}" type="presOf" srcId="{61D5C751-D9F8-4745-923A-A600783470C0}" destId="{9E245FB7-CE3C-40F1-A868-279FE42B0F0A}" srcOrd="0" destOrd="0" presId="urn:microsoft.com/office/officeart/2005/8/layout/vList3"/>
    <dgm:cxn modelId="{0192A0EC-8BBF-414D-BAC2-7AD215742E19}" srcId="{61D5C751-D9F8-4745-923A-A600783470C0}" destId="{59661567-325F-4ACC-9A6D-2E41EC5473A5}" srcOrd="3" destOrd="0" parTransId="{93AD5AA6-41F5-4E89-B7D0-AC9B90E6E053}" sibTransId="{5DBECEB8-3463-40D4-9C8E-67630E7AC81F}"/>
    <dgm:cxn modelId="{C22F31CF-D821-4950-8281-57CC3237D7EF}" srcId="{61D5C751-D9F8-4745-923A-A600783470C0}" destId="{5E8C6A63-5E3C-4781-99C0-78ED0FCCD627}" srcOrd="0" destOrd="0" parTransId="{3CF9225A-9524-45C0-9552-1151F9C042E1}" sibTransId="{4F224D64-ECAE-4DA7-9D1C-DD03F92EB47D}"/>
    <dgm:cxn modelId="{13E4D058-CF6D-4FE6-AEDA-1813A18596BA}" type="presOf" srcId="{59661567-325F-4ACC-9A6D-2E41EC5473A5}" destId="{ECD32A8D-2E25-47D1-9C32-F137BA62ADBF}" srcOrd="0" destOrd="0" presId="urn:microsoft.com/office/officeart/2005/8/layout/vList3"/>
    <dgm:cxn modelId="{03905B84-D748-4D9F-890A-8CB00D0EED3F}" srcId="{61D5C751-D9F8-4745-923A-A600783470C0}" destId="{6C6713DE-0EFC-44B7-A726-D6E5CF3463E2}" srcOrd="1" destOrd="0" parTransId="{54114047-DD33-4CBB-BAAD-147BCAFEFBF5}" sibTransId="{14F4921E-520A-4409-AD53-3359107014B8}"/>
    <dgm:cxn modelId="{8A8A3D68-3EA6-41B3-91CE-F27F62401008}" type="presOf" srcId="{4529C204-48DF-4D8A-837E-60C813A24C98}" destId="{B4FD07C6-736C-48F4-844D-99B0C106F375}" srcOrd="0" destOrd="0" presId="urn:microsoft.com/office/officeart/2005/8/layout/vList3"/>
    <dgm:cxn modelId="{5C5B8704-2B42-4EEE-BC55-6AABB3E6DDC9}" type="presOf" srcId="{5E8C6A63-5E3C-4781-99C0-78ED0FCCD627}" destId="{66554205-EC90-42F2-9706-ACC014F9A37D}" srcOrd="0" destOrd="0" presId="urn:microsoft.com/office/officeart/2005/8/layout/vList3"/>
    <dgm:cxn modelId="{7ABC9326-B263-412D-9DCA-0F2399212FA2}" type="presOf" srcId="{6C6713DE-0EFC-44B7-A726-D6E5CF3463E2}" destId="{733F4B7A-B382-48E9-BF87-96766509AC85}" srcOrd="0" destOrd="0" presId="urn:microsoft.com/office/officeart/2005/8/layout/vList3"/>
    <dgm:cxn modelId="{007749A1-C599-40CC-8FAE-1C5DE9C038BB}" srcId="{61D5C751-D9F8-4745-923A-A600783470C0}" destId="{4529C204-48DF-4D8A-837E-60C813A24C98}" srcOrd="2" destOrd="0" parTransId="{2F3F83E6-6698-40D2-8AF0-EA6F5A98F895}" sibTransId="{7E9414BE-116E-4157-B605-AB1CC1396FF7}"/>
    <dgm:cxn modelId="{4A02E65B-8C4A-4FE9-9121-7162805ED434}" type="presParOf" srcId="{9E245FB7-CE3C-40F1-A868-279FE42B0F0A}" destId="{FE8C3613-E5E2-46BF-91E0-14507B66D490}" srcOrd="0" destOrd="0" presId="urn:microsoft.com/office/officeart/2005/8/layout/vList3"/>
    <dgm:cxn modelId="{60938B44-9892-4401-BF37-E7BE1A85C8DA}" type="presParOf" srcId="{FE8C3613-E5E2-46BF-91E0-14507B66D490}" destId="{C9B40BD8-0084-4DC1-83E1-5EFDF7B7F79A}" srcOrd="0" destOrd="0" presId="urn:microsoft.com/office/officeart/2005/8/layout/vList3"/>
    <dgm:cxn modelId="{4FFB7C79-3898-4476-B3B4-D76726216512}" type="presParOf" srcId="{FE8C3613-E5E2-46BF-91E0-14507B66D490}" destId="{66554205-EC90-42F2-9706-ACC014F9A37D}" srcOrd="1" destOrd="0" presId="urn:microsoft.com/office/officeart/2005/8/layout/vList3"/>
    <dgm:cxn modelId="{5D14E7D7-7BC5-4364-B890-D79A0200142A}" type="presParOf" srcId="{9E245FB7-CE3C-40F1-A868-279FE42B0F0A}" destId="{B1C97520-4F9A-4E60-90AB-D67101512A21}" srcOrd="1" destOrd="0" presId="urn:microsoft.com/office/officeart/2005/8/layout/vList3"/>
    <dgm:cxn modelId="{51D3FD03-44DB-44BF-AC55-C7352DE1B4B2}" type="presParOf" srcId="{9E245FB7-CE3C-40F1-A868-279FE42B0F0A}" destId="{A898B05F-1919-4E7D-92BA-FA8F9F390A7C}" srcOrd="2" destOrd="0" presId="urn:microsoft.com/office/officeart/2005/8/layout/vList3"/>
    <dgm:cxn modelId="{D9C5BF28-40BE-4B11-9669-537F24CEF192}" type="presParOf" srcId="{A898B05F-1919-4E7D-92BA-FA8F9F390A7C}" destId="{37CF21D7-E3E1-455B-8F5D-5A3A10D36CF9}" srcOrd="0" destOrd="0" presId="urn:microsoft.com/office/officeart/2005/8/layout/vList3"/>
    <dgm:cxn modelId="{5C3E54A3-ACB6-4B02-B302-80C07E67E35A}" type="presParOf" srcId="{A898B05F-1919-4E7D-92BA-FA8F9F390A7C}" destId="{733F4B7A-B382-48E9-BF87-96766509AC85}" srcOrd="1" destOrd="0" presId="urn:microsoft.com/office/officeart/2005/8/layout/vList3"/>
    <dgm:cxn modelId="{49464857-05AA-4A7E-9DF4-42F6C9C55795}" type="presParOf" srcId="{9E245FB7-CE3C-40F1-A868-279FE42B0F0A}" destId="{0FDCAA8A-53C3-4726-988D-6B03A33ECC8F}" srcOrd="3" destOrd="0" presId="urn:microsoft.com/office/officeart/2005/8/layout/vList3"/>
    <dgm:cxn modelId="{2DA9F2AF-D79F-4CD7-994F-29C24318A537}" type="presParOf" srcId="{9E245FB7-CE3C-40F1-A868-279FE42B0F0A}" destId="{CAA6703E-6BA6-4E7F-850C-0E2767574413}" srcOrd="4" destOrd="0" presId="urn:microsoft.com/office/officeart/2005/8/layout/vList3"/>
    <dgm:cxn modelId="{DB6E2A57-8F9C-4A11-861A-26356BC0E3F8}" type="presParOf" srcId="{CAA6703E-6BA6-4E7F-850C-0E2767574413}" destId="{214BEBBD-6EDF-43F7-941E-DE4D1742877A}" srcOrd="0" destOrd="0" presId="urn:microsoft.com/office/officeart/2005/8/layout/vList3"/>
    <dgm:cxn modelId="{62950CF1-BE96-4C15-BD58-362D3ABB9F4E}" type="presParOf" srcId="{CAA6703E-6BA6-4E7F-850C-0E2767574413}" destId="{B4FD07C6-736C-48F4-844D-99B0C106F375}" srcOrd="1" destOrd="0" presId="urn:microsoft.com/office/officeart/2005/8/layout/vList3"/>
    <dgm:cxn modelId="{6494BFC0-446E-48F3-803F-C188D5FA36A7}" type="presParOf" srcId="{9E245FB7-CE3C-40F1-A868-279FE42B0F0A}" destId="{8D3F8973-FE0F-4CA3-8731-F3D325900EB0}" srcOrd="5" destOrd="0" presId="urn:microsoft.com/office/officeart/2005/8/layout/vList3"/>
    <dgm:cxn modelId="{B9ACB3DC-6433-4ABC-ADE4-51C326D5D943}" type="presParOf" srcId="{9E245FB7-CE3C-40F1-A868-279FE42B0F0A}" destId="{6008C389-46B9-4055-BB0A-897709E893A1}" srcOrd="6" destOrd="0" presId="urn:microsoft.com/office/officeart/2005/8/layout/vList3"/>
    <dgm:cxn modelId="{48F89047-91BA-4E3E-91D6-5248AF68C070}" type="presParOf" srcId="{6008C389-46B9-4055-BB0A-897709E893A1}" destId="{6E8F0462-2F17-4B5B-98DC-7B37FB36899C}" srcOrd="0" destOrd="0" presId="urn:microsoft.com/office/officeart/2005/8/layout/vList3"/>
    <dgm:cxn modelId="{13D7E809-9AC2-4B55-9B92-4047178C2FAA}" type="presParOf" srcId="{6008C389-46B9-4055-BB0A-897709E893A1}" destId="{ECD32A8D-2E25-47D1-9C32-F137BA62ADBF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7E3B-A46A-4281-BF0A-569527E944BB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186-CB01-4DF9-906D-B92C3A165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7E3B-A46A-4281-BF0A-569527E944BB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186-CB01-4DF9-906D-B92C3A165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7E3B-A46A-4281-BF0A-569527E944BB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186-CB01-4DF9-906D-B92C3A165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7E3B-A46A-4281-BF0A-569527E944BB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186-CB01-4DF9-906D-B92C3A165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7E3B-A46A-4281-BF0A-569527E944BB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186-CB01-4DF9-906D-B92C3A165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7E3B-A46A-4281-BF0A-569527E944BB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186-CB01-4DF9-906D-B92C3A165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7E3B-A46A-4281-BF0A-569527E944BB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186-CB01-4DF9-906D-B92C3A165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7E3B-A46A-4281-BF0A-569527E944BB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186-CB01-4DF9-906D-B92C3A165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7E3B-A46A-4281-BF0A-569527E944BB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186-CB01-4DF9-906D-B92C3A165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7E3B-A46A-4281-BF0A-569527E944BB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186-CB01-4DF9-906D-B92C3A165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7E3B-A46A-4281-BF0A-569527E944BB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186-CB01-4DF9-906D-B92C3A165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l="-1000" t="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7E3B-A46A-4281-BF0A-569527E944BB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EE186-CB01-4DF9-906D-B92C3A165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60655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381000"/>
            <a:ext cx="6019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524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r>
              <a:rPr lang="bn-BD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৮ শতাংশের কম সুদে ঋণ দিচ্ছে যেসব ..."/>
          <p:cNvSpPr>
            <a:spLocks noChangeAspect="1" noChangeArrowheads="1"/>
          </p:cNvSpPr>
          <p:nvPr/>
        </p:nvSpPr>
        <p:spPr bwMode="auto">
          <a:xfrm>
            <a:off x="155575" y="-822325"/>
            <a:ext cx="2667000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৮ শতাংশের কম সুদে ঋণ দিচ্ছে যেসব ..."/>
          <p:cNvSpPr>
            <a:spLocks noChangeAspect="1" noChangeArrowheads="1"/>
          </p:cNvSpPr>
          <p:nvPr/>
        </p:nvSpPr>
        <p:spPr bwMode="auto">
          <a:xfrm>
            <a:off x="155575" y="-822325"/>
            <a:ext cx="2667000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৮ শতাংশের কম সুদে ঋণ দিচ্ছে যেসব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1" y="0"/>
            <a:ext cx="2743200" cy="1655098"/>
          </a:xfrm>
          <a:prstGeom prst="rect">
            <a:avLst/>
          </a:prstGeom>
          <a:noFill/>
        </p:spPr>
      </p:pic>
      <p:sp>
        <p:nvSpPr>
          <p:cNvPr id="5128" name="AutoShape 8" descr="সরকারের ক্রমবর্ধমান ব্যাংক ঋণ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AutoShape 10" descr="সরকারের ক্রমবর্ধমান ব্যাংক ঋণ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সরকারের ক্রমবর্ধমান ব্যাংক ঋণ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43200" cy="156754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05000" y="1752600"/>
            <a:ext cx="48768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" pitchFamily="2" charset="0"/>
                <a:cs typeface="Nikosh" pitchFamily="2" charset="0"/>
              </a:rPr>
              <a:t>প্রধানত দুটি উৎস থেকে কৃষকরা কৃষি ঋণ গ্রহণ করে থাকে।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95600" y="152400"/>
            <a:ext cx="3505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কৃষি ঋণের উৎসসমুহ 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990600" y="2286000"/>
            <a:ext cx="2286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প্রাতিষ্ঠানিক উৎস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48200" y="2286000"/>
            <a:ext cx="2667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অপ্রাতিষ্ঠানিক উৎস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3124200"/>
            <a:ext cx="2819400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বাংলাদেশ ব্যাংক</a:t>
            </a:r>
          </a:p>
          <a:p>
            <a:pPr>
              <a:buFont typeface="Arial" pitchFamily="34" charset="0"/>
              <a:buChar char="•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বাংলাদেশ কৃষি ব্যাংক</a:t>
            </a:r>
          </a:p>
          <a:p>
            <a:pPr>
              <a:buFont typeface="Arial" pitchFamily="34" charset="0"/>
              <a:buChar char="•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গ্রামীণ ব্যাংক</a:t>
            </a:r>
          </a:p>
          <a:p>
            <a:pPr>
              <a:buFont typeface="Arial" pitchFamily="34" charset="0"/>
              <a:buChar char="•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বাংলাদেশ সমবায় ব্যাংক</a:t>
            </a:r>
          </a:p>
          <a:p>
            <a:pPr>
              <a:buFont typeface="Arial" pitchFamily="34" charset="0"/>
              <a:buChar char="•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বানিজ্যিক ব্যাংক</a:t>
            </a:r>
          </a:p>
          <a:p>
            <a:pPr>
              <a:buFont typeface="Arial" pitchFamily="34" charset="0"/>
              <a:buChar char="•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কর্মসংস্থান ব্যাংক</a:t>
            </a:r>
          </a:p>
          <a:p>
            <a:pPr>
              <a:buFont typeface="Arial" pitchFamily="34" charset="0"/>
              <a:buChar char="•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রাজশাহী কৃষি উন্নয়ন ব্যাংক</a:t>
            </a:r>
          </a:p>
          <a:p>
            <a:pPr>
              <a:buFont typeface="Arial" pitchFamily="34" charset="0"/>
              <a:buChar char="•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বাংলাদেশ পল্লী উন্নয়ন বোর্ড </a:t>
            </a:r>
          </a:p>
          <a:p>
            <a:pPr>
              <a:buFont typeface="Arial" pitchFamily="34" charset="0"/>
              <a:buChar char="•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ভুমি বন্ধকী ব্যাংক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3200400"/>
            <a:ext cx="2743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আত্মীয়-স্বজন ও বন্ধু-বান্ধব</a:t>
            </a:r>
          </a:p>
          <a:p>
            <a:pPr>
              <a:buFont typeface="Arial" pitchFamily="34" charset="0"/>
              <a:buChar char="•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গ্রাম্য মহাজন</a:t>
            </a:r>
          </a:p>
          <a:p>
            <a:pPr>
              <a:buFont typeface="Arial" pitchFamily="34" charset="0"/>
              <a:buChar char="•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ব্যাবসায়ি ও দোকানদার</a:t>
            </a:r>
          </a:p>
          <a:p>
            <a:pPr>
              <a:buFont typeface="Arial" pitchFamily="34" charset="0"/>
              <a:buChar char="•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দালাল ও বেপারি</a:t>
            </a:r>
          </a:p>
          <a:p>
            <a:pPr>
              <a:buFont typeface="Arial" pitchFamily="34" charset="0"/>
              <a:buChar char="•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গ্রাম্য ধনি কৃষক</a:t>
            </a:r>
          </a:p>
          <a:p>
            <a:pPr>
              <a:buFont typeface="Arial" pitchFamily="34" charset="0"/>
              <a:buChar char="•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বিত্তশালী প্রতিবেশী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lkboard-illustration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667750" cy="6334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3200400"/>
            <a:ext cx="6858000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১। কৃষি ঋণ বলতে কি বুঝ?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২। মধ্য মেয়াদী ও দীর্ঘ মেয়াদী ঋণের মধ্যে পার্থক্য কী? 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৩। কৃষি ঋণের ৪ টি প্রাতিষ্ঠানিক উৎসের নাম বল।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৪। কৃষি ঋণের অপ্রাতিষ্ঠানিক উৎসের অসুবিধা কী ?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074" name="AutoShape 2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81000"/>
            <a:ext cx="2524125" cy="2667000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1981200" y="762000"/>
            <a:ext cx="3200400" cy="167640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0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bn-BD" dirty="0" smtClean="0"/>
              <a:t>বাড়ির কাজ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495800"/>
            <a:ext cx="8534400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দারিদ্র বিমোচনে ক্ষুদ্রঋণের ভুমিকার উপর একটি প্রতিবেদন তৈরি কর।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29202747-a-vector-illustration-of-a-kid-studying-and-doing-his-homework-in-his-bed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219200"/>
            <a:ext cx="2895600" cy="309135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ng-transparent-woman-saying-thank-you-art-wedding-invitation-smiling-girl-thanks-card-child-text-fash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14312"/>
            <a:ext cx="8763000" cy="64293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co_background_nature_powerpoint_templates_and_powerpoint_backgrounds_0711_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200400"/>
            <a:ext cx="4267200" cy="1600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কৃষিশিক্ষা </a:t>
            </a:r>
          </a:p>
          <a:p>
            <a:pPr algn="ctr">
              <a:buNone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দ্বাদশ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অধ্যায়ঃ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পঞ্চম</a:t>
            </a:r>
          </a:p>
          <a:p>
            <a:pPr algn="ctr"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কৃষি অর্থনীতি ও সমবায় 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1143000"/>
            <a:ext cx="2971800" cy="1828800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মাহমুদা নাছরিন  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18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18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18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bn-BD" sz="1800" dirty="0" smtClean="0">
                <a:latin typeface="Nikosh" pitchFamily="2" charset="0"/>
                <a:cs typeface="Nikosh" pitchFamily="2" charset="0"/>
              </a:rPr>
              <a:t>কৃষিশিক্ষা</a:t>
            </a:r>
            <a:r>
              <a:rPr lang="en-US" sz="18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 algn="ctr"/>
            <a:r>
              <a:rPr lang="en-US" sz="18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sz="1800" dirty="0" smtClean="0">
                <a:latin typeface="Nikosh" pitchFamily="2" charset="0"/>
                <a:cs typeface="Nikosh" pitchFamily="2" charset="0"/>
              </a:rPr>
              <a:t>হাফেজ জিয়াউর রহমান</a:t>
            </a:r>
            <a:r>
              <a:rPr lang="en-US" sz="1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 smtClean="0">
                <a:latin typeface="Nikosh" pitchFamily="2" charset="0"/>
                <a:cs typeface="Nikosh" pitchFamily="2" charset="0"/>
              </a:rPr>
              <a:t>ডিগ্রি</a:t>
            </a:r>
            <a:r>
              <a:rPr lang="en-US" sz="1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 smtClean="0">
                <a:latin typeface="Nikosh" pitchFamily="2" charset="0"/>
                <a:cs typeface="Nikosh" pitchFamily="2" charset="0"/>
              </a:rPr>
              <a:t>কলেজ</a:t>
            </a:r>
            <a:r>
              <a:rPr lang="bn-BD" sz="1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18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18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sz="1800" dirty="0" smtClean="0">
                <a:latin typeface="Nikosh" pitchFamily="2" charset="0"/>
                <a:cs typeface="Nikosh" pitchFamily="2" charset="0"/>
              </a:rPr>
              <a:t>শ্যামগঞ্জ, পূর্বধলা, নেত্রকোনা</a:t>
            </a:r>
            <a:endParaRPr lang="en-US" sz="1800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pic>
        <p:nvPicPr>
          <p:cNvPr id="9" name="Picture 8" descr="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063" y="0"/>
            <a:ext cx="2985937" cy="3734154"/>
          </a:xfrm>
          <a:prstGeom prst="rect">
            <a:avLst/>
          </a:prstGeom>
        </p:spPr>
      </p:pic>
      <p:sp>
        <p:nvSpPr>
          <p:cNvPr id="14" name="Flowchart: Sequential Access Storage 13"/>
          <p:cNvSpPr/>
          <p:nvPr/>
        </p:nvSpPr>
        <p:spPr>
          <a:xfrm>
            <a:off x="2743200" y="381000"/>
            <a:ext cx="2514600" cy="612648"/>
          </a:xfrm>
          <a:prstGeom prst="flowChartMagnetic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32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5257800" y="609600"/>
            <a:ext cx="484632" cy="484632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andscape Green wallpaper | 1920x1080 | #307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655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3886200" cy="792162"/>
          </a:xfrm>
          <a:solidFill>
            <a:schemeClr val="accent3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আগে ছবি দেখি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1538487950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62200"/>
            <a:ext cx="4114513" cy="2895600"/>
          </a:xfrm>
          <a:prstGeom prst="rect">
            <a:avLst/>
          </a:prstGeom>
        </p:spPr>
      </p:pic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438400"/>
            <a:ext cx="3837895" cy="286568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90800" y="457200"/>
            <a:ext cx="39624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আমাদের আজকের পাঠঃ </a:t>
            </a:r>
          </a:p>
        </p:txBody>
      </p:sp>
      <p:pic>
        <p:nvPicPr>
          <p:cNvPr id="10" name="Picture 9" descr="152008918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8153400" cy="4953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_132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610600" cy="6248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6553200" cy="1676400"/>
          </a:xfrm>
          <a:solidFill>
            <a:srgbClr val="99FF33"/>
          </a:solidFill>
          <a:ln w="38100">
            <a:noFill/>
          </a:ln>
        </p:spPr>
        <p:txBody>
          <a:bodyPr>
            <a:normAutofit fontScale="85000" lnSpcReduction="20000"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কৃষি ঋণ ও ক্ষুদ্র ঋণের ধারণা ব্যাখ্যা করতে পারবে।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কৃষি ঋণের গুরুত্ব ও ব্যবহার সম্পর্কে বর্ণনা করতে পারবে 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কৃষি ঋণের ধরন/ শ্রেণিবিভাগ বর্ণনা করতে পারবে।  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কৃষি ঋণের  উৎসসমুহ ব্যাখ্যা করতে পারবে।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362200" y="228600"/>
            <a:ext cx="4114800" cy="838200"/>
          </a:xfrm>
          <a:prstGeom prst="wedgeEllipseCallout">
            <a:avLst/>
          </a:prstGeom>
          <a:solidFill>
            <a:srgbClr val="99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শিখন ফল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371600"/>
            <a:ext cx="2971800" cy="4909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এই পাঠ শেষে শিক্ষার্থীরা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" y="0"/>
            <a:ext cx="9116786" cy="647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5562600" cy="86836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কৃষি ঋণ ও ক্ষুদ্র ঋণের ধারণা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447800"/>
            <a:ext cx="3132868" cy="1961227"/>
          </a:xfrm>
          <a:prstGeom prst="rect">
            <a:avLst/>
          </a:prstGeom>
        </p:spPr>
      </p:pic>
      <p:pic>
        <p:nvPicPr>
          <p:cNvPr id="8194" name="Picture 2" descr="অনুসন্ধানী শব্দ : ক্ষুদ্র ঋণ | Desh Sangb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114800"/>
            <a:ext cx="3019976" cy="205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1219200"/>
            <a:ext cx="5334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কৃষি ঋণ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Agricultural Credit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)ঃ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828800"/>
            <a:ext cx="5334000" cy="707886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" pitchFamily="2" charset="0"/>
                <a:cs typeface="Nikosh" pitchFamily="2" charset="0"/>
              </a:rPr>
              <a:t>কৃষি কাজের সকল ব্যয় নির্বাহের জন্য কৃষক  বিভিন্ন উৎস থেকে যে ঋণ গ্রহণ করেন তাঁকে কৃষি ঋণ বলে।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590800"/>
            <a:ext cx="5334000" cy="1323439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" pitchFamily="2" charset="0"/>
                <a:cs typeface="Nikosh" pitchFamily="2" charset="0"/>
              </a:rPr>
              <a:t>কৃষি ক্ষেত্রে বিভিন্ন উপকরণ ক্রয়, কৃষি পণ্য উৎপাদন, ভুমিতে স্থায়ী উন্নতি সাধন, গুদাম ঘর নির্মাণ, উৎপাদিত পন্যের সংরক্ষণ ও প্রক্রিয়াকরণ, পরিবহন, বাজারজাতকরণ ইত্যাদি কাজের জন্য কৃষকদের যে ঋণ প্রয়োজন হয় তাঁকে কৃষি ঋণ বলা হয়।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267200"/>
            <a:ext cx="54102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ক্ষুদ্র ঋণ (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Microcredit)</a:t>
            </a:r>
            <a:r>
              <a:rPr lang="bn-BD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ঃ </a:t>
            </a:r>
            <a:endParaRPr lang="en-US" sz="2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876800"/>
            <a:ext cx="5410200" cy="1323439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গ্রামীণ অর্থনৈতিক কাজের জন্য ও শহুরে বস্তি এলাকায় বিভিন্ন শ্রেণি- পেশার দরিদ্র জনগোষ্ঠীকে জামানতবিহীন স্বল্প পরিমানে ও স্বল্প সময় ভিত্তিক যে ঋণ দেওয়া হয় তাকে ক্ষুদ্র ঋণ বলা হয়। </a:t>
            </a:r>
          </a:p>
          <a:p>
            <a:r>
              <a:rPr lang="bn-BD" sz="2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সাধারনত বিভিন্ন এনজিও থেকে ক্ষুদ্র ঋণ পাওয়া যায়। </a:t>
            </a:r>
            <a:endParaRPr lang="en-US" sz="20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lkboard-illustration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8667750" cy="61817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28800" y="609600"/>
            <a:ext cx="5410200" cy="838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কৃষি ঋণের প্রকারভেদ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524000"/>
            <a:ext cx="42672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" pitchFamily="2" charset="0"/>
                <a:cs typeface="Nikosh" pitchFamily="2" charset="0"/>
              </a:rPr>
              <a:t>চাহিদা,উদ্দেশ্য ও প্রকৃতিভেদে কৃষি ঋণের কাঠামোঃ 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685800" y="2057400"/>
          <a:ext cx="7391400" cy="398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3" y="0"/>
            <a:ext cx="9147653" cy="6324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486400" cy="71596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কৃষি ঋণের প্রয়োজনীয়তা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95400"/>
            <a:ext cx="3429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n-BD" sz="24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কৃষি কাজ পরিচালনা করা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n-BD" sz="24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কৃষি পণ্য প্রক্রিয়াজাতকরণ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n-BD" sz="24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কৃষিপণ্য বাজারজাতকরণ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n-BD" sz="24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কৃষিপণ্য গুদামজাতকরণ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n-BD" sz="24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কৃষিপণ্য সংরক্ষণ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2954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n-BD" sz="24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হাঁস, মুরগি, গবাদিপশু পালন ও মৎস্য চাষ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n-BD" sz="24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ঋণ পরিশোধ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n-BD" sz="24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প্রাকৃতিক দুর্যোগোত্তর পুনর্বাসন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n-BD" sz="24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পারিবারিক ব্যয় নির্বাহ করা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n-BD" sz="2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দ্রব্যমুল্য বৃদ্ধি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705600" cy="868362"/>
          </a:xfrm>
          <a:solidFill>
            <a:schemeClr val="accent3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কৃষি ঋণের ব্যবহার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76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1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394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আগে ছবি দেখি </vt:lpstr>
      <vt:lpstr>Slide 4</vt:lpstr>
      <vt:lpstr>Slide 5</vt:lpstr>
      <vt:lpstr>কৃষি ঋণ ও ক্ষুদ্র ঋণের ধারণা </vt:lpstr>
      <vt:lpstr>Slide 7</vt:lpstr>
      <vt:lpstr>কৃষি ঋণের প্রয়োজনীয়তা </vt:lpstr>
      <vt:lpstr>কৃষি ঋণের ব্যবহার</vt:lpstr>
      <vt:lpstr>Slide 10</vt:lpstr>
      <vt:lpstr>Slide 11</vt:lpstr>
      <vt:lpstr>বাড়ির কাজ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29</cp:revision>
  <dcterms:created xsi:type="dcterms:W3CDTF">2020-06-25T16:19:25Z</dcterms:created>
  <dcterms:modified xsi:type="dcterms:W3CDTF">2020-06-30T03:56:36Z</dcterms:modified>
</cp:coreProperties>
</file>