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19E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7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5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52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3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1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7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6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6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41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5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4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637A49-C3E4-40B5-9A8D-F3D02200D9E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1F6DB8-8EEA-4E44-9BE0-F0A864371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6A0A12-0C6F-4114-992A-D27AE8617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478302"/>
            <a:ext cx="11193194" cy="59013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9CB0D-4608-43AC-A5B9-01BD93191E85}"/>
              </a:ext>
            </a:extLst>
          </p:cNvPr>
          <p:cNvSpPr txBox="1"/>
          <p:nvPr/>
        </p:nvSpPr>
        <p:spPr>
          <a:xfrm>
            <a:off x="4168726" y="829994"/>
            <a:ext cx="3854547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08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A521B3-AC11-4666-9060-43E3203FDCE8}"/>
              </a:ext>
            </a:extLst>
          </p:cNvPr>
          <p:cNvSpPr txBox="1"/>
          <p:nvPr/>
        </p:nvSpPr>
        <p:spPr>
          <a:xfrm>
            <a:off x="3601329" y="2025748"/>
            <a:ext cx="6542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নিরবিচ্ছিন্ন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1B5EC-9939-40BD-B39E-BC76D12D5785}"/>
              </a:ext>
            </a:extLst>
          </p:cNvPr>
          <p:cNvSpPr txBox="1"/>
          <p:nvPr/>
        </p:nvSpPr>
        <p:spPr>
          <a:xfrm>
            <a:off x="3601329" y="3105834"/>
            <a:ext cx="3565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580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ADE4E3-23AA-4290-A2EB-7372FF6C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52" y="1849247"/>
            <a:ext cx="10201832" cy="4059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B0FD9C-DDD3-4602-9D23-5E2C39BFC6C5}"/>
              </a:ext>
            </a:extLst>
          </p:cNvPr>
          <p:cNvSpPr txBox="1"/>
          <p:nvPr/>
        </p:nvSpPr>
        <p:spPr>
          <a:xfrm>
            <a:off x="1561514" y="801859"/>
            <a:ext cx="930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380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0D3AA6-C6C4-42AA-98CE-90CAC666EC00}"/>
              </a:ext>
            </a:extLst>
          </p:cNvPr>
          <p:cNvSpPr txBox="1"/>
          <p:nvPr/>
        </p:nvSpPr>
        <p:spPr>
          <a:xfrm>
            <a:off x="1097835" y="4178105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F4F7E-1F23-4D34-B736-64779751BD91}"/>
              </a:ext>
            </a:extLst>
          </p:cNvPr>
          <p:cNvSpPr txBox="1"/>
          <p:nvPr/>
        </p:nvSpPr>
        <p:spPr>
          <a:xfrm>
            <a:off x="1885070" y="5444197"/>
            <a:ext cx="9079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A9233-10F7-4F37-8807-49D739ED5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651546"/>
            <a:ext cx="2546252" cy="352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4FF94-E9D1-4523-8A34-88A60830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87" y="651546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8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5EC06-25B9-4780-9AA4-551C4E939B50}"/>
              </a:ext>
            </a:extLst>
          </p:cNvPr>
          <p:cNvSpPr txBox="1"/>
          <p:nvPr/>
        </p:nvSpPr>
        <p:spPr>
          <a:xfrm>
            <a:off x="970671" y="1333171"/>
            <a:ext cx="653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29A81-3038-4442-99CA-58F4FFF51C10}"/>
              </a:ext>
            </a:extLst>
          </p:cNvPr>
          <p:cNvSpPr txBox="1"/>
          <p:nvPr/>
        </p:nvSpPr>
        <p:spPr>
          <a:xfrm>
            <a:off x="970671" y="2324329"/>
            <a:ext cx="6256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01155-0A55-4AB6-964B-FC8366A29C8F}"/>
              </a:ext>
            </a:extLst>
          </p:cNvPr>
          <p:cNvSpPr txBox="1"/>
          <p:nvPr/>
        </p:nvSpPr>
        <p:spPr>
          <a:xfrm>
            <a:off x="970671" y="3137095"/>
            <a:ext cx="714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9F5FA-860E-47C8-BAC1-2D77FE71399E}"/>
              </a:ext>
            </a:extLst>
          </p:cNvPr>
          <p:cNvSpPr txBox="1"/>
          <p:nvPr/>
        </p:nvSpPr>
        <p:spPr>
          <a:xfrm>
            <a:off x="8876715" y="4910571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37ABA-3CA1-4383-91B2-2FEAC3A70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75" y="1333172"/>
            <a:ext cx="2893254" cy="34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39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246F4E-67FF-402F-915E-DCD1A7178F49}"/>
              </a:ext>
            </a:extLst>
          </p:cNvPr>
          <p:cNvSpPr txBox="1"/>
          <p:nvPr/>
        </p:nvSpPr>
        <p:spPr>
          <a:xfrm>
            <a:off x="806732" y="3219197"/>
            <a:ext cx="1056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বোর-এর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উল্ল্যেখ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E709D-F684-4232-82C4-C6F6CDE0236D}"/>
              </a:ext>
            </a:extLst>
          </p:cNvPr>
          <p:cNvSpPr txBox="1"/>
          <p:nvPr/>
        </p:nvSpPr>
        <p:spPr>
          <a:xfrm>
            <a:off x="4481616" y="703385"/>
            <a:ext cx="3228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err="1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u="sng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74CBA-213E-4729-88B8-3BA01D3D2A92}"/>
              </a:ext>
            </a:extLst>
          </p:cNvPr>
          <p:cNvSpPr txBox="1"/>
          <p:nvPr/>
        </p:nvSpPr>
        <p:spPr>
          <a:xfrm>
            <a:off x="4955303" y="1588005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EDE39A-7588-4E6F-AC87-8C57ECC1BDBE}"/>
              </a:ext>
            </a:extLst>
          </p:cNvPr>
          <p:cNvSpPr txBox="1"/>
          <p:nvPr/>
        </p:nvSpPr>
        <p:spPr>
          <a:xfrm>
            <a:off x="4872079" y="674399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i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D8AAF-8E94-46F4-84DD-393C79097E74}"/>
              </a:ext>
            </a:extLst>
          </p:cNvPr>
          <p:cNvSpPr txBox="1"/>
          <p:nvPr/>
        </p:nvSpPr>
        <p:spPr>
          <a:xfrm>
            <a:off x="2163804" y="2810021"/>
            <a:ext cx="74254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নিরবিচ্ছিন্ন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2F41A0-00FE-485C-8EEE-91F905E7EDDB}"/>
              </a:ext>
            </a:extLst>
          </p:cNvPr>
          <p:cNvSpPr/>
          <p:nvPr/>
        </p:nvSpPr>
        <p:spPr>
          <a:xfrm>
            <a:off x="4560900" y="699607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6000" b="1" u="sng" cap="none" spc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u="sng" cap="none" spc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cap="none" spc="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DD5AE-821B-45F5-BB63-FDF10F042B14}"/>
              </a:ext>
            </a:extLst>
          </p:cNvPr>
          <p:cNvSpPr txBox="1"/>
          <p:nvPr/>
        </p:nvSpPr>
        <p:spPr>
          <a:xfrm>
            <a:off x="2346415" y="3105834"/>
            <a:ext cx="7499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3010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5FD29-E644-44B6-86E3-2E827E10BA35}"/>
              </a:ext>
            </a:extLst>
          </p:cNvPr>
          <p:cNvSpPr txBox="1"/>
          <p:nvPr/>
        </p:nvSpPr>
        <p:spPr>
          <a:xfrm>
            <a:off x="4543865" y="1083212"/>
            <a:ext cx="2901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গুরুত্ত্বপূর্ণ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FA22-0167-45B8-9BCD-5DB8EAB8F4B9}"/>
              </a:ext>
            </a:extLst>
          </p:cNvPr>
          <p:cNvSpPr txBox="1"/>
          <p:nvPr/>
        </p:nvSpPr>
        <p:spPr>
          <a:xfrm>
            <a:off x="2405574" y="2274113"/>
            <a:ext cx="314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84758-0934-46BC-8D6D-94FE60AA4758}"/>
              </a:ext>
            </a:extLst>
          </p:cNvPr>
          <p:cNvSpPr txBox="1"/>
          <p:nvPr/>
        </p:nvSpPr>
        <p:spPr>
          <a:xfrm>
            <a:off x="7244862" y="2274113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9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154F5-1712-4943-B61D-0ECE3B15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619657"/>
            <a:ext cx="10930597" cy="55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7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84B501-5C4E-426F-A9A1-E38F827B52E1}"/>
              </a:ext>
            </a:extLst>
          </p:cNvPr>
          <p:cNvSpPr txBox="1"/>
          <p:nvPr/>
        </p:nvSpPr>
        <p:spPr>
          <a:xfrm>
            <a:off x="4621242" y="539936"/>
            <a:ext cx="29495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19E14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19E14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FB16F-A169-46FF-B178-AEE34A987DFE}"/>
              </a:ext>
            </a:extLst>
          </p:cNvPr>
          <p:cNvSpPr txBox="1"/>
          <p:nvPr/>
        </p:nvSpPr>
        <p:spPr>
          <a:xfrm>
            <a:off x="3106614" y="1555599"/>
            <a:ext cx="5978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নূরবখ্‌ত মিয়া</a:t>
            </a:r>
            <a:endParaRPr lang="en-US" sz="3600" b="1" i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শিক্ষক 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ঘোড়াঘাট আর,সি পাইলট বালিকা উচ্চ বিদ্যালয়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ঘোড়াঘাট, দিনাজপুর।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nurict22@gmail.com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B5FC3-122C-4A8C-A233-27F0E2966B64}"/>
              </a:ext>
            </a:extLst>
          </p:cNvPr>
          <p:cNvSpPr txBox="1"/>
          <p:nvPr/>
        </p:nvSpPr>
        <p:spPr>
          <a:xfrm>
            <a:off x="3874474" y="4025128"/>
            <a:ext cx="4443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rgbClr val="FFCA08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৮ম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rgbClr val="FFCA08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বিজ্ঞান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A08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 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rgbClr val="FFCA08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অধ্যায়ঃ ৬ষ্ঠ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rgbClr val="FFCA08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পাঠঃ ১-৩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rgbClr val="FFCA08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৫০ মিনিট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A08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17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8CD1D-539E-4F3A-AEA5-AB77C562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77" y="974065"/>
            <a:ext cx="9754445" cy="3358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C95004-5EBB-47E0-A903-AFF7B589610C}"/>
              </a:ext>
            </a:extLst>
          </p:cNvPr>
          <p:cNvSpPr txBox="1"/>
          <p:nvPr/>
        </p:nvSpPr>
        <p:spPr>
          <a:xfrm>
            <a:off x="2968283" y="4934658"/>
            <a:ext cx="517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D1ACF-2D24-4151-BE82-B39634EF6322}"/>
              </a:ext>
            </a:extLst>
          </p:cNvPr>
          <p:cNvSpPr txBox="1"/>
          <p:nvPr/>
        </p:nvSpPr>
        <p:spPr>
          <a:xfrm>
            <a:off x="3460653" y="5472333"/>
            <a:ext cx="45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042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0C3208-075B-4878-B908-72E398556E4B}"/>
              </a:ext>
            </a:extLst>
          </p:cNvPr>
          <p:cNvSpPr txBox="1"/>
          <p:nvPr/>
        </p:nvSpPr>
        <p:spPr>
          <a:xfrm>
            <a:off x="1720947" y="2921168"/>
            <a:ext cx="875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ধারণার বিকাশ ও গঠন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60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1CB60-38F8-46BD-AC34-FE360B1D7487}"/>
              </a:ext>
            </a:extLst>
          </p:cNvPr>
          <p:cNvSpPr txBox="1"/>
          <p:nvPr/>
        </p:nvSpPr>
        <p:spPr>
          <a:xfrm>
            <a:off x="2502809" y="716253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9447C-15C3-414F-A87B-91621B353546}"/>
              </a:ext>
            </a:extLst>
          </p:cNvPr>
          <p:cNvSpPr txBox="1"/>
          <p:nvPr/>
        </p:nvSpPr>
        <p:spPr>
          <a:xfrm>
            <a:off x="1913206" y="2504049"/>
            <a:ext cx="785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5B76-8B5D-40DB-9648-CEA41AC8A7A4}"/>
              </a:ext>
            </a:extLst>
          </p:cNvPr>
          <p:cNvSpPr txBox="1"/>
          <p:nvPr/>
        </p:nvSpPr>
        <p:spPr>
          <a:xfrm>
            <a:off x="1786597" y="3106099"/>
            <a:ext cx="7526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২।ইলেকট্রন,প্রোটন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6628C-862B-4F6D-A074-3CEE581463DD}"/>
              </a:ext>
            </a:extLst>
          </p:cNvPr>
          <p:cNvSpPr txBox="1"/>
          <p:nvPr/>
        </p:nvSpPr>
        <p:spPr>
          <a:xfrm>
            <a:off x="1913206" y="3635879"/>
            <a:ext cx="4891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৩।পরমাণুর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C8243-D32A-4E2D-AD96-051CCFA96E51}"/>
              </a:ext>
            </a:extLst>
          </p:cNvPr>
          <p:cNvSpPr txBox="1"/>
          <p:nvPr/>
        </p:nvSpPr>
        <p:spPr>
          <a:xfrm>
            <a:off x="2199209" y="1927738"/>
            <a:ext cx="389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94479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4AD55A-807A-4978-8A60-4EAC78671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51" y="748616"/>
            <a:ext cx="3211564" cy="33875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0EE94A-D826-4315-A8C3-319E8112A624}"/>
              </a:ext>
            </a:extLst>
          </p:cNvPr>
          <p:cNvSpPr txBox="1"/>
          <p:nvPr/>
        </p:nvSpPr>
        <p:spPr>
          <a:xfrm>
            <a:off x="759656" y="1083212"/>
            <a:ext cx="6977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খ্রিষ্টপুর্ব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অবিভাজ্য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এটোমাস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অবিভাজ্য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এরিস্টোটল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6CABE-E7B2-4890-BD10-601B1DCF3841}"/>
              </a:ext>
            </a:extLst>
          </p:cNvPr>
          <p:cNvSpPr txBox="1"/>
          <p:nvPr/>
        </p:nvSpPr>
        <p:spPr>
          <a:xfrm>
            <a:off x="8947051" y="4459459"/>
            <a:ext cx="175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76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D06F2B-5771-4EC5-88F4-84CF83AEDD09}"/>
              </a:ext>
            </a:extLst>
          </p:cNvPr>
          <p:cNvSpPr txBox="1"/>
          <p:nvPr/>
        </p:nvSpPr>
        <p:spPr>
          <a:xfrm>
            <a:off x="3165232" y="2039815"/>
            <a:ext cx="808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এটোমোস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7577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B28317-5CAC-4610-A00D-C3AD2BCF3CCC}"/>
              </a:ext>
            </a:extLst>
          </p:cNvPr>
          <p:cNvSpPr txBox="1"/>
          <p:nvPr/>
        </p:nvSpPr>
        <p:spPr>
          <a:xfrm>
            <a:off x="858129" y="1139483"/>
            <a:ext cx="67986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এরিস্টটলের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নিরবিচ্ছিন্ন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কণাগুলো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C84E3-61CF-4E65-A137-419BE77DCD94}"/>
              </a:ext>
            </a:extLst>
          </p:cNvPr>
          <p:cNvSpPr txBox="1"/>
          <p:nvPr/>
        </p:nvSpPr>
        <p:spPr>
          <a:xfrm>
            <a:off x="8749771" y="4712677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6BE021-159F-4ABB-A058-3B85BAB4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85" y="808905"/>
            <a:ext cx="3677086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98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A03175-1CEF-4A66-AB9D-B7E2A6AE1075}"/>
              </a:ext>
            </a:extLst>
          </p:cNvPr>
          <p:cNvSpPr txBox="1"/>
          <p:nvPr/>
        </p:nvSpPr>
        <p:spPr>
          <a:xfrm>
            <a:off x="5134708" y="1167617"/>
            <a:ext cx="59939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১৮০৩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ডাল্টন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EF1D6-C55D-4778-8858-5270594CD95F}"/>
              </a:ext>
            </a:extLst>
          </p:cNvPr>
          <p:cNvSpPr txBox="1"/>
          <p:nvPr/>
        </p:nvSpPr>
        <p:spPr>
          <a:xfrm>
            <a:off x="2060229" y="5134708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ডাল্টন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ED5D8-2048-41F9-BEEF-34D310DD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9" y="645940"/>
            <a:ext cx="3874417" cy="41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4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636</TotalTime>
  <Words>347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111</cp:revision>
  <dcterms:created xsi:type="dcterms:W3CDTF">2020-05-13T16:00:04Z</dcterms:created>
  <dcterms:modified xsi:type="dcterms:W3CDTF">2020-07-04T17:33:43Z</dcterms:modified>
</cp:coreProperties>
</file>