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57" r:id="rId3"/>
    <p:sldId id="259" r:id="rId4"/>
    <p:sldId id="277" r:id="rId5"/>
    <p:sldId id="260" r:id="rId6"/>
    <p:sldId id="261" r:id="rId7"/>
    <p:sldId id="262" r:id="rId8"/>
    <p:sldId id="263" r:id="rId9"/>
    <p:sldId id="278" r:id="rId10"/>
    <p:sldId id="279" r:id="rId11"/>
    <p:sldId id="283" r:id="rId12"/>
    <p:sldId id="274" r:id="rId13"/>
    <p:sldId id="285" r:id="rId14"/>
    <p:sldId id="284" r:id="rId15"/>
    <p:sldId id="286" r:id="rId16"/>
    <p:sldId id="269"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36559203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207777868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718814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60330957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20755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28411624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70124511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24430971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234840243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08-Jun-20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92165744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302C04-B499-49ED-8B08-B0B25FC849AF}" type="datetimeFigureOut">
              <a:rPr lang="en-US" smtClean="0"/>
              <a:t>08-Jun-20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03059010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302C04-B499-49ED-8B08-B0B25FC849AF}" type="datetimeFigureOut">
              <a:rPr lang="en-US" smtClean="0"/>
              <a:t>08-Jun-20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357949327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302C04-B499-49ED-8B08-B0B25FC849AF}" type="datetimeFigureOut">
              <a:rPr lang="en-US" smtClean="0"/>
              <a:t>08-Jun-20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326496877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02C04-B499-49ED-8B08-B0B25FC849AF}" type="datetimeFigureOut">
              <a:rPr lang="en-US" smtClean="0"/>
              <a:t>08-Jun-20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4240583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02C04-B499-49ED-8B08-B0B25FC849AF}" type="datetimeFigureOut">
              <a:rPr lang="en-US" smtClean="0"/>
              <a:t>08-Jun-20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42201351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7E4FE-7C9A-4E54-8C65-EDEBF88254C2}" type="slidenum">
              <a:rPr lang="en-US" smtClean="0"/>
              <a:t>‹#›</a:t>
            </a:fld>
            <a:endParaRPr lang="en-US"/>
          </a:p>
        </p:txBody>
      </p:sp>
      <p:sp>
        <p:nvSpPr>
          <p:cNvPr id="5" name="Date Placeholder 4"/>
          <p:cNvSpPr>
            <a:spLocks noGrp="1"/>
          </p:cNvSpPr>
          <p:nvPr>
            <p:ph type="dt" sz="half" idx="10"/>
          </p:nvPr>
        </p:nvSpPr>
        <p:spPr/>
        <p:txBody>
          <a:bodyPr/>
          <a:lstStyle/>
          <a:p>
            <a:fld id="{66302C04-B499-49ED-8B08-B0B25FC849AF}" type="datetimeFigureOut">
              <a:rPr lang="en-US" smtClean="0"/>
              <a:t>08-Jun-20</a:t>
            </a:fld>
            <a:endParaRPr lang="en-US"/>
          </a:p>
        </p:txBody>
      </p:sp>
    </p:spTree>
    <p:extLst>
      <p:ext uri="{BB962C8B-B14F-4D97-AF65-F5344CB8AC3E}">
        <p14:creationId xmlns:p14="http://schemas.microsoft.com/office/powerpoint/2010/main" val="383527074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302C04-B499-49ED-8B08-B0B25FC849AF}" type="datetimeFigureOut">
              <a:rPr lang="en-US" smtClean="0"/>
              <a:t>08-Jun-20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27E4FE-7C9A-4E54-8C65-EDEBF88254C2}" type="slidenum">
              <a:rPr lang="en-US" smtClean="0"/>
              <a:t>‹#›</a:t>
            </a:fld>
            <a:endParaRPr lang="en-US"/>
          </a:p>
        </p:txBody>
      </p:sp>
    </p:spTree>
    <p:extLst>
      <p:ext uri="{BB962C8B-B14F-4D97-AF65-F5344CB8AC3E}">
        <p14:creationId xmlns:p14="http://schemas.microsoft.com/office/powerpoint/2010/main" val="113859674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984" y="325924"/>
            <a:ext cx="9144000" cy="1273757"/>
          </a:xfrm>
          <a:solidFill>
            <a:srgbClr val="0070C0"/>
          </a:solidFill>
        </p:spPr>
        <p:txBody>
          <a:bodyPr>
            <a:normAutofit fontScale="90000"/>
          </a:bodyPr>
          <a:lstStyle/>
          <a:p>
            <a:pPr algn="ctr"/>
            <a:r>
              <a:rPr lang="en-US" sz="9600" dirty="0" err="1" smtClean="0">
                <a:solidFill>
                  <a:srgbClr val="FFFF00"/>
                </a:solidFill>
                <a:latin typeface="SutonnyMJ" pitchFamily="2" charset="0"/>
                <a:cs typeface="SutonnyMJ" pitchFamily="2" charset="0"/>
              </a:rPr>
              <a:t>mevB‡K</a:t>
            </a:r>
            <a:r>
              <a:rPr lang="en-US" sz="9600" dirty="0" smtClean="0">
                <a:solidFill>
                  <a:srgbClr val="FFFF00"/>
                </a:solidFill>
                <a:latin typeface="SutonnyMJ" pitchFamily="2" charset="0"/>
                <a:cs typeface="SutonnyMJ" pitchFamily="2" charset="0"/>
              </a:rPr>
              <a:t> ¯^</a:t>
            </a:r>
            <a:r>
              <a:rPr lang="en-US" sz="9600" smtClean="0">
                <a:solidFill>
                  <a:srgbClr val="FFFF00"/>
                </a:solidFill>
                <a:latin typeface="SutonnyMJ" pitchFamily="2" charset="0"/>
                <a:cs typeface="SutonnyMJ" pitchFamily="2" charset="0"/>
              </a:rPr>
              <a:t>vMZg</a:t>
            </a:r>
            <a:endParaRPr lang="en-US" sz="9600" dirty="0">
              <a:solidFill>
                <a:srgbClr val="FFFF00"/>
              </a:solidFill>
              <a:latin typeface="SutonnyMJ" pitchFamily="2" charset="0"/>
              <a:cs typeface="SutonnyMJ"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645920"/>
            <a:ext cx="9144000" cy="685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1851183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6327" y="1704856"/>
            <a:ext cx="7810047"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c„óvi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wVK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gv‡S</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a:t>
            </a:r>
            <a:r>
              <a:rPr lang="en-US" sz="3200" dirty="0" err="1" smtClean="0">
                <a:solidFill>
                  <a:srgbClr val="0070C0"/>
                </a:solidFill>
                <a:latin typeface="SutonnyMJ" pitchFamily="2" charset="0"/>
                <a:cs typeface="SutonnyMJ" pitchFamily="2" charset="0"/>
              </a:rPr>
              <a:t>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wk‡ivbvg</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wjL‡Z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
        <p:nvSpPr>
          <p:cNvPr id="9" name="TextBox 8"/>
          <p:cNvSpPr txBox="1"/>
          <p:nvPr/>
        </p:nvSpPr>
        <p:spPr>
          <a:xfrm>
            <a:off x="996328" y="135196"/>
            <a:ext cx="9077159" cy="1569660"/>
          </a:xfrm>
          <a:prstGeom prst="rect">
            <a:avLst/>
          </a:prstGeom>
          <a:noFill/>
          <a:ln>
            <a:solidFill>
              <a:schemeClr val="accent1">
                <a:lumMod val="75000"/>
              </a:schemeClr>
            </a:solidFill>
          </a:ln>
        </p:spPr>
        <p:txBody>
          <a:bodyPr wrap="square" rtlCol="0">
            <a:spAutoFit/>
          </a:bodyPr>
          <a:lstStyle/>
          <a:p>
            <a:pPr algn="ctr"/>
            <a:r>
              <a:rPr lang="en-US" sz="4800" u="sng" dirty="0" err="1" smtClean="0">
                <a:solidFill>
                  <a:srgbClr val="FF0000"/>
                </a:solidFill>
                <a:latin typeface="SutonnyMJ" pitchFamily="2" charset="0"/>
                <a:cs typeface="SutonnyMJ" pitchFamily="2" charset="0"/>
              </a:rPr>
              <a:t>Aby</a:t>
            </a:r>
            <a:r>
              <a:rPr lang="en-US" sz="4800" u="sng" dirty="0" smtClean="0">
                <a:solidFill>
                  <a:srgbClr val="FF0000"/>
                </a:solidFill>
                <a:latin typeface="SutonnyMJ" pitchFamily="2" charset="0"/>
                <a:cs typeface="SutonnyMJ" pitchFamily="2" charset="0"/>
              </a:rPr>
              <a:t>‡”Q` </a:t>
            </a:r>
            <a:r>
              <a:rPr lang="en-US" sz="4800" u="sng" dirty="0" err="1" smtClean="0">
                <a:solidFill>
                  <a:srgbClr val="FF0000"/>
                </a:solidFill>
                <a:latin typeface="SutonnyMJ" pitchFamily="2" charset="0"/>
                <a:cs typeface="SutonnyMJ" pitchFamily="2" charset="0"/>
              </a:rPr>
              <a:t>wjLvi</a:t>
            </a:r>
            <a:r>
              <a:rPr lang="en-US" sz="4800" u="sng" dirty="0" smtClean="0">
                <a:solidFill>
                  <a:srgbClr val="FF0000"/>
                </a:solidFill>
                <a:latin typeface="SutonnyMJ" pitchFamily="2" charset="0"/>
                <a:cs typeface="SutonnyMJ" pitchFamily="2" charset="0"/>
              </a:rPr>
              <a:t> </a:t>
            </a:r>
            <a:r>
              <a:rPr lang="en-US" sz="4800" u="sng" dirty="0" err="1" smtClean="0">
                <a:solidFill>
                  <a:srgbClr val="FF0000"/>
                </a:solidFill>
                <a:latin typeface="SutonnyMJ" pitchFamily="2" charset="0"/>
                <a:cs typeface="SutonnyMJ" pitchFamily="2" charset="0"/>
              </a:rPr>
              <a:t>mgq</a:t>
            </a:r>
            <a:r>
              <a:rPr lang="en-US" sz="4800" u="sng" dirty="0" smtClean="0">
                <a:solidFill>
                  <a:srgbClr val="FF0000"/>
                </a:solidFill>
                <a:latin typeface="SutonnyMJ" pitchFamily="2" charset="0"/>
                <a:cs typeface="SutonnyMJ" pitchFamily="2" charset="0"/>
              </a:rPr>
              <a:t> </a:t>
            </a:r>
          </a:p>
          <a:p>
            <a:pPr algn="ctr"/>
            <a:r>
              <a:rPr lang="en-US" sz="4800" u="sng" dirty="0" smtClean="0">
                <a:solidFill>
                  <a:srgbClr val="FF0000"/>
                </a:solidFill>
                <a:latin typeface="SutonnyMJ" pitchFamily="2" charset="0"/>
                <a:cs typeface="SutonnyMJ" pitchFamily="2" charset="0"/>
              </a:rPr>
              <a:t>‡h </a:t>
            </a:r>
            <a:r>
              <a:rPr lang="en-US" sz="4800" u="sng" dirty="0" err="1" smtClean="0">
                <a:solidFill>
                  <a:srgbClr val="FF0000"/>
                </a:solidFill>
                <a:latin typeface="SutonnyMJ" pitchFamily="2" charset="0"/>
                <a:cs typeface="SutonnyMJ" pitchFamily="2" charset="0"/>
              </a:rPr>
              <a:t>welq</a:t>
            </a:r>
            <a:r>
              <a:rPr lang="en-US" sz="4800" u="sng" dirty="0" smtClean="0">
                <a:solidFill>
                  <a:srgbClr val="FF0000"/>
                </a:solidFill>
                <a:latin typeface="SutonnyMJ" pitchFamily="2" charset="0"/>
                <a:cs typeface="SutonnyMJ" pitchFamily="2" charset="0"/>
              </a:rPr>
              <a:t>¸‡</a:t>
            </a:r>
            <a:r>
              <a:rPr lang="en-US" sz="4800" u="sng" dirty="0" err="1" smtClean="0">
                <a:solidFill>
                  <a:srgbClr val="FF0000"/>
                </a:solidFill>
                <a:latin typeface="SutonnyMJ" pitchFamily="2" charset="0"/>
                <a:cs typeface="SutonnyMJ" pitchFamily="2" charset="0"/>
              </a:rPr>
              <a:t>jv</a:t>
            </a:r>
            <a:r>
              <a:rPr lang="en-US" sz="4800" u="sng" dirty="0">
                <a:solidFill>
                  <a:srgbClr val="FF0000"/>
                </a:solidFill>
                <a:latin typeface="SutonnyMJ" pitchFamily="2" charset="0"/>
                <a:cs typeface="SutonnyMJ" pitchFamily="2" charset="0"/>
              </a:rPr>
              <a:t> </a:t>
            </a:r>
            <a:r>
              <a:rPr lang="en-US" sz="4800" u="sng" dirty="0" smtClean="0">
                <a:solidFill>
                  <a:srgbClr val="FF0000"/>
                </a:solidFill>
                <a:latin typeface="SutonnyMJ" pitchFamily="2" charset="0"/>
                <a:cs typeface="SutonnyMJ" pitchFamily="2" charset="0"/>
              </a:rPr>
              <a:t>†</a:t>
            </a:r>
            <a:r>
              <a:rPr lang="en-US" sz="4800" u="sng" dirty="0" err="1" smtClean="0">
                <a:solidFill>
                  <a:srgbClr val="FF0000"/>
                </a:solidFill>
                <a:latin typeface="SutonnyMJ" pitchFamily="2" charset="0"/>
                <a:cs typeface="SutonnyMJ" pitchFamily="2" charset="0"/>
              </a:rPr>
              <a:t>Lqvj</a:t>
            </a:r>
            <a:r>
              <a:rPr lang="en-US" sz="4800" u="sng" dirty="0" smtClean="0">
                <a:solidFill>
                  <a:srgbClr val="FF0000"/>
                </a:solidFill>
                <a:latin typeface="SutonnyMJ" pitchFamily="2" charset="0"/>
                <a:cs typeface="SutonnyMJ" pitchFamily="2" charset="0"/>
              </a:rPr>
              <a:t> </a:t>
            </a:r>
            <a:r>
              <a:rPr lang="en-US" sz="4800" u="sng" dirty="0" err="1" smtClean="0">
                <a:solidFill>
                  <a:srgbClr val="FF0000"/>
                </a:solidFill>
                <a:latin typeface="SutonnyMJ" pitchFamily="2" charset="0"/>
                <a:cs typeface="SutonnyMJ" pitchFamily="2" charset="0"/>
              </a:rPr>
              <a:t>ivL‡Z</a:t>
            </a:r>
            <a:r>
              <a:rPr lang="en-US" sz="4800" u="sng" dirty="0" smtClean="0">
                <a:solidFill>
                  <a:srgbClr val="FF0000"/>
                </a:solidFill>
                <a:latin typeface="SutonnyMJ" pitchFamily="2" charset="0"/>
                <a:cs typeface="SutonnyMJ" pitchFamily="2" charset="0"/>
              </a:rPr>
              <a:t> </a:t>
            </a:r>
            <a:r>
              <a:rPr lang="en-US" sz="4800" u="sng" dirty="0" err="1" smtClean="0">
                <a:solidFill>
                  <a:srgbClr val="FF0000"/>
                </a:solidFill>
                <a:latin typeface="SutonnyMJ" pitchFamily="2" charset="0"/>
                <a:cs typeface="SutonnyMJ" pitchFamily="2" charset="0"/>
              </a:rPr>
              <a:t>n‡e</a:t>
            </a:r>
            <a:endParaRPr lang="en-US" sz="4800" u="sng" dirty="0">
              <a:solidFill>
                <a:srgbClr val="FF0000"/>
              </a:solidFill>
              <a:latin typeface="SutonnyMJ" pitchFamily="2" charset="0"/>
              <a:cs typeface="SutonnyMJ" pitchFamily="2" charset="0"/>
            </a:endParaRPr>
          </a:p>
        </p:txBody>
      </p:sp>
      <p:sp>
        <p:nvSpPr>
          <p:cNvPr id="5" name="TextBox 4"/>
          <p:cNvSpPr txBox="1"/>
          <p:nvPr/>
        </p:nvSpPr>
        <p:spPr>
          <a:xfrm>
            <a:off x="979912" y="2237078"/>
            <a:ext cx="7810047" cy="584775"/>
          </a:xfrm>
          <a:prstGeom prst="rect">
            <a:avLst/>
          </a:prstGeom>
          <a:noFill/>
        </p:spPr>
        <p:txBody>
          <a:bodyPr wrap="square" rtlCol="0">
            <a:spAutoFit/>
          </a:bodyPr>
          <a:lstStyle/>
          <a:p>
            <a:r>
              <a:rPr lang="en-US" sz="3200" dirty="0" smtClean="0">
                <a:solidFill>
                  <a:srgbClr val="0070C0"/>
                </a:solidFill>
                <a:latin typeface="SutonnyMJ" pitchFamily="2" charset="0"/>
                <a:cs typeface="SutonnyMJ" pitchFamily="2" charset="0"/>
              </a:rPr>
              <a:t>AcÖvmw½K </a:t>
            </a:r>
            <a:r>
              <a:rPr lang="en-US" sz="3200" dirty="0" err="1" smtClean="0">
                <a:solidFill>
                  <a:srgbClr val="0070C0"/>
                </a:solidFill>
                <a:latin typeface="SutonnyMJ" pitchFamily="2" charset="0"/>
                <a:cs typeface="SutonnyMJ" pitchFamily="2" charset="0"/>
              </a:rPr>
              <a:t>welq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
        <p:nvSpPr>
          <p:cNvPr id="7" name="TextBox 6"/>
          <p:cNvSpPr txBox="1"/>
          <p:nvPr/>
        </p:nvSpPr>
        <p:spPr>
          <a:xfrm>
            <a:off x="923642" y="2687250"/>
            <a:ext cx="7810047" cy="584775"/>
          </a:xfrm>
          <a:prstGeom prst="rect">
            <a:avLst/>
          </a:prstGeom>
          <a:noFill/>
        </p:spPr>
        <p:txBody>
          <a:bodyPr wrap="square" rtlCol="0">
            <a:spAutoFit/>
          </a:bodyPr>
          <a:lstStyle/>
          <a:p>
            <a:r>
              <a:rPr lang="en-US" sz="3200" dirty="0" err="1">
                <a:solidFill>
                  <a:srgbClr val="0070C0"/>
                </a:solidFill>
                <a:latin typeface="SutonnyMJ" pitchFamily="2" charset="0"/>
                <a:cs typeface="SutonnyMJ" pitchFamily="2" charset="0"/>
              </a:rPr>
              <a:t>e</a:t>
            </a:r>
            <a:r>
              <a:rPr lang="en-US" sz="3200" dirty="0" err="1" smtClean="0">
                <a:solidFill>
                  <a:srgbClr val="0070C0"/>
                </a:solidFill>
                <a:latin typeface="SutonnyMJ" pitchFamily="2" charset="0"/>
                <a:cs typeface="SutonnyMJ" pitchFamily="2" charset="0"/>
              </a:rPr>
              <a:t>vbvb</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hv‡Z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fzj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bv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mw`‡K</a:t>
            </a:r>
            <a:r>
              <a:rPr lang="en-US" sz="3200" dirty="0">
                <a:solidFill>
                  <a:srgbClr val="0070C0"/>
                </a:solidFill>
                <a:latin typeface="SutonnyMJ" pitchFamily="2" charset="0"/>
                <a:cs typeface="SutonnyMJ" pitchFamily="2" charset="0"/>
              </a:rPr>
              <a:t> </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Lqvj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ivL‡Z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
        <p:nvSpPr>
          <p:cNvPr id="8" name="TextBox 7"/>
          <p:cNvSpPr txBox="1"/>
          <p:nvPr/>
        </p:nvSpPr>
        <p:spPr>
          <a:xfrm>
            <a:off x="937710" y="3207754"/>
            <a:ext cx="7810047"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evK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MVb</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hv‡Z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h_vh</a:t>
            </a:r>
            <a:r>
              <a:rPr lang="en-US" sz="3200" dirty="0" smtClean="0">
                <a:solidFill>
                  <a:srgbClr val="0070C0"/>
                </a:solidFill>
                <a:latin typeface="SutonnyMJ" pitchFamily="2" charset="0"/>
                <a:cs typeface="SutonnyMJ" pitchFamily="2" charset="0"/>
              </a:rPr>
              <a:t>_ ï× </a:t>
            </a:r>
            <a:r>
              <a:rPr lang="en-US" sz="3200" dirty="0" err="1" smtClean="0">
                <a:solidFill>
                  <a:srgbClr val="0070C0"/>
                </a:solidFill>
                <a:latin typeface="SutonnyMJ" pitchFamily="2" charset="0"/>
                <a:cs typeface="SutonnyMJ" pitchFamily="2" charset="0"/>
              </a:rPr>
              <a:t>nq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mw`‡K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Lqvj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ivL‡Z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
        <p:nvSpPr>
          <p:cNvPr id="10" name="TextBox 9"/>
          <p:cNvSpPr txBox="1"/>
          <p:nvPr/>
        </p:nvSpPr>
        <p:spPr>
          <a:xfrm>
            <a:off x="909576" y="3700119"/>
            <a:ext cx="9711532" cy="584775"/>
          </a:xfrm>
          <a:prstGeom prst="rect">
            <a:avLst/>
          </a:prstGeom>
          <a:noFill/>
        </p:spPr>
        <p:txBody>
          <a:bodyPr wrap="square" rtlCol="0">
            <a:spAutoFit/>
          </a:bodyPr>
          <a:lstStyle/>
          <a:p>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Kej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GKwU</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 </a:t>
            </a:r>
            <a:r>
              <a:rPr lang="en-US" sz="3200" dirty="0" err="1" smtClean="0">
                <a:solidFill>
                  <a:srgbClr val="0070C0"/>
                </a:solidFill>
                <a:latin typeface="SutonnyMJ" pitchFamily="2" charset="0"/>
                <a:cs typeface="SutonnyMJ" pitchFamily="2" charset="0"/>
              </a:rPr>
              <a:t>wjL‡Z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GKvwaK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Kiv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hv‡e</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bv</a:t>
            </a:r>
            <a:r>
              <a:rPr lang="en-US" sz="3200" dirty="0" smtClean="0">
                <a:solidFill>
                  <a:srgbClr val="0070C0"/>
                </a:solidFill>
                <a:latin typeface="SutonnyMJ" pitchFamily="2" charset="0"/>
                <a:cs typeface="SutonnyMJ" pitchFamily="2" charset="0"/>
              </a:rPr>
              <a:t>|</a:t>
            </a:r>
          </a:p>
        </p:txBody>
      </p:sp>
      <p:sp>
        <p:nvSpPr>
          <p:cNvPr id="11" name="TextBox 10"/>
          <p:cNvSpPr txBox="1"/>
          <p:nvPr/>
        </p:nvSpPr>
        <p:spPr>
          <a:xfrm>
            <a:off x="937708" y="4164352"/>
            <a:ext cx="7810047"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Q`wU</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AbwaK</a:t>
            </a:r>
            <a:r>
              <a:rPr lang="en-US" sz="3200" dirty="0" smtClean="0">
                <a:solidFill>
                  <a:srgbClr val="0070C0"/>
                </a:solidFill>
                <a:latin typeface="SutonnyMJ" pitchFamily="2" charset="0"/>
                <a:cs typeface="SutonnyMJ" pitchFamily="2" charset="0"/>
              </a:rPr>
              <a:t> 200/250 </a:t>
            </a:r>
            <a:r>
              <a:rPr lang="en-US" sz="3200" dirty="0" err="1" smtClean="0">
                <a:solidFill>
                  <a:srgbClr val="0070C0"/>
                </a:solidFill>
                <a:latin typeface="SutonnyMJ" pitchFamily="2" charset="0"/>
                <a:cs typeface="SutonnyMJ" pitchFamily="2" charset="0"/>
              </a:rPr>
              <a:t>k‡ãi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g‡a</a:t>
            </a:r>
            <a:r>
              <a:rPr lang="en-US" sz="3200" dirty="0" smtClean="0">
                <a:solidFill>
                  <a:srgbClr val="0070C0"/>
                </a:solidFill>
                <a:latin typeface="SutonnyMJ" pitchFamily="2" charset="0"/>
                <a:cs typeface="SutonnyMJ" pitchFamily="2" charset="0"/>
              </a:rPr>
              <a:t>¨ _</a:t>
            </a:r>
            <a:r>
              <a:rPr lang="en-US" sz="3200" dirty="0" err="1" smtClean="0">
                <a:solidFill>
                  <a:srgbClr val="0070C0"/>
                </a:solidFill>
                <a:latin typeface="SutonnyMJ" pitchFamily="2" charset="0"/>
                <a:cs typeface="SutonnyMJ" pitchFamily="2" charset="0"/>
              </a:rPr>
              <a:t>vKvB</a:t>
            </a:r>
            <a:r>
              <a:rPr lang="en-US" sz="3200" dirty="0">
                <a:solidFill>
                  <a:srgbClr val="0070C0"/>
                </a:solidFill>
                <a:latin typeface="SutonnyMJ" pitchFamily="2" charset="0"/>
                <a:cs typeface="SutonnyMJ" pitchFamily="2" charset="0"/>
              </a:rPr>
              <a:t> </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kÖq</a:t>
            </a:r>
            <a:r>
              <a:rPr lang="en-US" sz="3200" dirty="0" smtClean="0">
                <a:solidFill>
                  <a:srgbClr val="0070C0"/>
                </a:solidFill>
                <a:latin typeface="SutonnyMJ" pitchFamily="2" charset="0"/>
                <a:cs typeface="SutonnyMJ" pitchFamily="2" charset="0"/>
              </a:rPr>
              <a:t>|</a:t>
            </a:r>
          </a:p>
        </p:txBody>
      </p:sp>
      <p:sp>
        <p:nvSpPr>
          <p:cNvPr id="12" name="TextBox 11"/>
          <p:cNvSpPr txBox="1"/>
          <p:nvPr/>
        </p:nvSpPr>
        <p:spPr>
          <a:xfrm>
            <a:off x="937710" y="4670791"/>
            <a:ext cx="8515779"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 </a:t>
            </a:r>
            <a:r>
              <a:rPr lang="en-US" sz="3200" dirty="0" err="1" smtClean="0">
                <a:solidFill>
                  <a:srgbClr val="0070C0"/>
                </a:solidFill>
                <a:latin typeface="SutonnyMJ" pitchFamily="2" charset="0"/>
                <a:cs typeface="SutonnyMJ" pitchFamily="2" charset="0"/>
              </a:rPr>
              <a:t>wel‡q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Zvgvi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wbR</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gZvgZ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m¤ú~Y</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wQ‡q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wjL‡Z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Tree>
    <p:extLst>
      <p:ext uri="{BB962C8B-B14F-4D97-AF65-F5344CB8AC3E}">
        <p14:creationId xmlns:p14="http://schemas.microsoft.com/office/powerpoint/2010/main" val="284866780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800" decel="100000"/>
                                        <p:tgtEl>
                                          <p:spTgt spid="6"/>
                                        </p:tgtEl>
                                      </p:cBhvr>
                                    </p:animEffect>
                                    <p:anim calcmode="lin" valueType="num">
                                      <p:cBhvr>
                                        <p:cTn id="26" dur="800" decel="100000" fill="hold"/>
                                        <p:tgtEl>
                                          <p:spTgt spid="6"/>
                                        </p:tgtEl>
                                        <p:attrNameLst>
                                          <p:attrName>style.rotation</p:attrName>
                                        </p:attrNameLst>
                                      </p:cBhvr>
                                      <p:tavLst>
                                        <p:tav tm="0">
                                          <p:val>
                                            <p:fltVal val="-90"/>
                                          </p:val>
                                        </p:tav>
                                        <p:tav tm="100000">
                                          <p:val>
                                            <p:fltVal val="0"/>
                                          </p:val>
                                        </p:tav>
                                      </p:tavLst>
                                    </p:anim>
                                    <p:anim calcmode="lin" valueType="num">
                                      <p:cBhvr>
                                        <p:cTn id="27" dur="800" decel="100000" fill="hold"/>
                                        <p:tgtEl>
                                          <p:spTgt spid="6"/>
                                        </p:tgtEl>
                                        <p:attrNameLst>
                                          <p:attrName>ppt_x</p:attrName>
                                        </p:attrNameLst>
                                      </p:cBhvr>
                                      <p:tavLst>
                                        <p:tav tm="0">
                                          <p:val>
                                            <p:strVal val="#ppt_x+0.4"/>
                                          </p:val>
                                        </p:tav>
                                        <p:tav tm="100000">
                                          <p:val>
                                            <p:strVal val="#ppt_x-0.05"/>
                                          </p:val>
                                        </p:tav>
                                      </p:tavLst>
                                    </p:anim>
                                    <p:anim calcmode="lin" valueType="num">
                                      <p:cBhvr>
                                        <p:cTn id="28" dur="800" decel="100000" fill="hold"/>
                                        <p:tgtEl>
                                          <p:spTgt spid="6"/>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800" decel="100000"/>
                                        <p:tgtEl>
                                          <p:spTgt spid="5"/>
                                        </p:tgtEl>
                                      </p:cBhvr>
                                    </p:animEffect>
                                    <p:anim calcmode="lin" valueType="num">
                                      <p:cBhvr>
                                        <p:cTn id="36" dur="800" decel="100000" fill="hold"/>
                                        <p:tgtEl>
                                          <p:spTgt spid="5"/>
                                        </p:tgtEl>
                                        <p:attrNameLst>
                                          <p:attrName>style.rotation</p:attrName>
                                        </p:attrNameLst>
                                      </p:cBhvr>
                                      <p:tavLst>
                                        <p:tav tm="0">
                                          <p:val>
                                            <p:fltVal val="-90"/>
                                          </p:val>
                                        </p:tav>
                                        <p:tav tm="100000">
                                          <p:val>
                                            <p:fltVal val="0"/>
                                          </p:val>
                                        </p:tav>
                                      </p:tavLst>
                                    </p:anim>
                                    <p:anim calcmode="lin" valueType="num">
                                      <p:cBhvr>
                                        <p:cTn id="37" dur="800" decel="100000" fill="hold"/>
                                        <p:tgtEl>
                                          <p:spTgt spid="5"/>
                                        </p:tgtEl>
                                        <p:attrNameLst>
                                          <p:attrName>ppt_x</p:attrName>
                                        </p:attrNameLst>
                                      </p:cBhvr>
                                      <p:tavLst>
                                        <p:tav tm="0">
                                          <p:val>
                                            <p:strVal val="#ppt_x+0.4"/>
                                          </p:val>
                                        </p:tav>
                                        <p:tav tm="100000">
                                          <p:val>
                                            <p:strVal val="#ppt_x-0.05"/>
                                          </p:val>
                                        </p:tav>
                                      </p:tavLst>
                                    </p:anim>
                                    <p:anim calcmode="lin" valueType="num">
                                      <p:cBhvr>
                                        <p:cTn id="38" dur="800" decel="100000" fill="hold"/>
                                        <p:tgtEl>
                                          <p:spTgt spid="5"/>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800" decel="100000"/>
                                        <p:tgtEl>
                                          <p:spTgt spid="7"/>
                                        </p:tgtEl>
                                      </p:cBhvr>
                                    </p:animEffect>
                                    <p:anim calcmode="lin" valueType="num">
                                      <p:cBhvr>
                                        <p:cTn id="46" dur="800" decel="100000" fill="hold"/>
                                        <p:tgtEl>
                                          <p:spTgt spid="7"/>
                                        </p:tgtEl>
                                        <p:attrNameLst>
                                          <p:attrName>style.rotation</p:attrName>
                                        </p:attrNameLst>
                                      </p:cBhvr>
                                      <p:tavLst>
                                        <p:tav tm="0">
                                          <p:val>
                                            <p:fltVal val="-90"/>
                                          </p:val>
                                        </p:tav>
                                        <p:tav tm="100000">
                                          <p:val>
                                            <p:fltVal val="0"/>
                                          </p:val>
                                        </p:tav>
                                      </p:tavLst>
                                    </p:anim>
                                    <p:anim calcmode="lin" valueType="num">
                                      <p:cBhvr>
                                        <p:cTn id="47" dur="800" decel="100000" fill="hold"/>
                                        <p:tgtEl>
                                          <p:spTgt spid="7"/>
                                        </p:tgtEl>
                                        <p:attrNameLst>
                                          <p:attrName>ppt_x</p:attrName>
                                        </p:attrNameLst>
                                      </p:cBhvr>
                                      <p:tavLst>
                                        <p:tav tm="0">
                                          <p:val>
                                            <p:strVal val="#ppt_x+0.4"/>
                                          </p:val>
                                        </p:tav>
                                        <p:tav tm="100000">
                                          <p:val>
                                            <p:strVal val="#ppt_x-0.05"/>
                                          </p:val>
                                        </p:tav>
                                      </p:tavLst>
                                    </p:anim>
                                    <p:anim calcmode="lin" valueType="num">
                                      <p:cBhvr>
                                        <p:cTn id="48" dur="800" decel="100000" fill="hold"/>
                                        <p:tgtEl>
                                          <p:spTgt spid="7"/>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800" decel="100000"/>
                                        <p:tgtEl>
                                          <p:spTgt spid="8"/>
                                        </p:tgtEl>
                                      </p:cBhvr>
                                    </p:animEffect>
                                    <p:anim calcmode="lin" valueType="num">
                                      <p:cBhvr>
                                        <p:cTn id="56" dur="800" decel="100000" fill="hold"/>
                                        <p:tgtEl>
                                          <p:spTgt spid="8"/>
                                        </p:tgtEl>
                                        <p:attrNameLst>
                                          <p:attrName>style.rotation</p:attrName>
                                        </p:attrNameLst>
                                      </p:cBhvr>
                                      <p:tavLst>
                                        <p:tav tm="0">
                                          <p:val>
                                            <p:fltVal val="-90"/>
                                          </p:val>
                                        </p:tav>
                                        <p:tav tm="100000">
                                          <p:val>
                                            <p:fltVal val="0"/>
                                          </p:val>
                                        </p:tav>
                                      </p:tavLst>
                                    </p:anim>
                                    <p:anim calcmode="lin" valueType="num">
                                      <p:cBhvr>
                                        <p:cTn id="57" dur="800" decel="100000" fill="hold"/>
                                        <p:tgtEl>
                                          <p:spTgt spid="8"/>
                                        </p:tgtEl>
                                        <p:attrNameLst>
                                          <p:attrName>ppt_x</p:attrName>
                                        </p:attrNameLst>
                                      </p:cBhvr>
                                      <p:tavLst>
                                        <p:tav tm="0">
                                          <p:val>
                                            <p:strVal val="#ppt_x+0.4"/>
                                          </p:val>
                                        </p:tav>
                                        <p:tav tm="100000">
                                          <p:val>
                                            <p:strVal val="#ppt_x-0.05"/>
                                          </p:val>
                                        </p:tav>
                                      </p:tavLst>
                                    </p:anim>
                                    <p:anim calcmode="lin" valueType="num">
                                      <p:cBhvr>
                                        <p:cTn id="58" dur="800" decel="100000" fill="hold"/>
                                        <p:tgtEl>
                                          <p:spTgt spid="8"/>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800" decel="100000"/>
                                        <p:tgtEl>
                                          <p:spTgt spid="10"/>
                                        </p:tgtEl>
                                      </p:cBhvr>
                                    </p:animEffect>
                                    <p:anim calcmode="lin" valueType="num">
                                      <p:cBhvr>
                                        <p:cTn id="66" dur="800" decel="100000" fill="hold"/>
                                        <p:tgtEl>
                                          <p:spTgt spid="10"/>
                                        </p:tgtEl>
                                        <p:attrNameLst>
                                          <p:attrName>style.rotation</p:attrName>
                                        </p:attrNameLst>
                                      </p:cBhvr>
                                      <p:tavLst>
                                        <p:tav tm="0">
                                          <p:val>
                                            <p:fltVal val="-90"/>
                                          </p:val>
                                        </p:tav>
                                        <p:tav tm="100000">
                                          <p:val>
                                            <p:fltVal val="0"/>
                                          </p:val>
                                        </p:tav>
                                      </p:tavLst>
                                    </p:anim>
                                    <p:anim calcmode="lin" valueType="num">
                                      <p:cBhvr>
                                        <p:cTn id="67" dur="800" decel="100000" fill="hold"/>
                                        <p:tgtEl>
                                          <p:spTgt spid="10"/>
                                        </p:tgtEl>
                                        <p:attrNameLst>
                                          <p:attrName>ppt_x</p:attrName>
                                        </p:attrNameLst>
                                      </p:cBhvr>
                                      <p:tavLst>
                                        <p:tav tm="0">
                                          <p:val>
                                            <p:strVal val="#ppt_x+0.4"/>
                                          </p:val>
                                        </p:tav>
                                        <p:tav tm="100000">
                                          <p:val>
                                            <p:strVal val="#ppt_x-0.05"/>
                                          </p:val>
                                        </p:tav>
                                      </p:tavLst>
                                    </p:anim>
                                    <p:anim calcmode="lin" valueType="num">
                                      <p:cBhvr>
                                        <p:cTn id="68" dur="800" decel="100000" fill="hold"/>
                                        <p:tgtEl>
                                          <p:spTgt spid="10"/>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800" decel="100000"/>
                                        <p:tgtEl>
                                          <p:spTgt spid="11"/>
                                        </p:tgtEl>
                                      </p:cBhvr>
                                    </p:animEffect>
                                    <p:anim calcmode="lin" valueType="num">
                                      <p:cBhvr>
                                        <p:cTn id="76" dur="800" decel="100000" fill="hold"/>
                                        <p:tgtEl>
                                          <p:spTgt spid="11"/>
                                        </p:tgtEl>
                                        <p:attrNameLst>
                                          <p:attrName>style.rotation</p:attrName>
                                        </p:attrNameLst>
                                      </p:cBhvr>
                                      <p:tavLst>
                                        <p:tav tm="0">
                                          <p:val>
                                            <p:fltVal val="-90"/>
                                          </p:val>
                                        </p:tav>
                                        <p:tav tm="100000">
                                          <p:val>
                                            <p:fltVal val="0"/>
                                          </p:val>
                                        </p:tav>
                                      </p:tavLst>
                                    </p:anim>
                                    <p:anim calcmode="lin" valueType="num">
                                      <p:cBhvr>
                                        <p:cTn id="77" dur="800" decel="100000" fill="hold"/>
                                        <p:tgtEl>
                                          <p:spTgt spid="11"/>
                                        </p:tgtEl>
                                        <p:attrNameLst>
                                          <p:attrName>ppt_x</p:attrName>
                                        </p:attrNameLst>
                                      </p:cBhvr>
                                      <p:tavLst>
                                        <p:tav tm="0">
                                          <p:val>
                                            <p:strVal val="#ppt_x+0.4"/>
                                          </p:val>
                                        </p:tav>
                                        <p:tav tm="100000">
                                          <p:val>
                                            <p:strVal val="#ppt_x-0.05"/>
                                          </p:val>
                                        </p:tav>
                                      </p:tavLst>
                                    </p:anim>
                                    <p:anim calcmode="lin" valueType="num">
                                      <p:cBhvr>
                                        <p:cTn id="78" dur="800" decel="100000" fill="hold"/>
                                        <p:tgtEl>
                                          <p:spTgt spid="11"/>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0" presetClass="entr" presetSubtype="0"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fade">
                                      <p:cBhvr>
                                        <p:cTn id="85" dur="800" decel="100000"/>
                                        <p:tgtEl>
                                          <p:spTgt spid="12"/>
                                        </p:tgtEl>
                                      </p:cBhvr>
                                    </p:animEffect>
                                    <p:anim calcmode="lin" valueType="num">
                                      <p:cBhvr>
                                        <p:cTn id="86" dur="800" decel="100000" fill="hold"/>
                                        <p:tgtEl>
                                          <p:spTgt spid="12"/>
                                        </p:tgtEl>
                                        <p:attrNameLst>
                                          <p:attrName>style.rotation</p:attrName>
                                        </p:attrNameLst>
                                      </p:cBhvr>
                                      <p:tavLst>
                                        <p:tav tm="0">
                                          <p:val>
                                            <p:fltVal val="-90"/>
                                          </p:val>
                                        </p:tav>
                                        <p:tav tm="100000">
                                          <p:val>
                                            <p:fltVal val="0"/>
                                          </p:val>
                                        </p:tav>
                                      </p:tavLst>
                                    </p:anim>
                                    <p:anim calcmode="lin" valueType="num">
                                      <p:cBhvr>
                                        <p:cTn id="87" dur="800" decel="100000" fill="hold"/>
                                        <p:tgtEl>
                                          <p:spTgt spid="12"/>
                                        </p:tgtEl>
                                        <p:attrNameLst>
                                          <p:attrName>ppt_x</p:attrName>
                                        </p:attrNameLst>
                                      </p:cBhvr>
                                      <p:tavLst>
                                        <p:tav tm="0">
                                          <p:val>
                                            <p:strVal val="#ppt_x+0.4"/>
                                          </p:val>
                                        </p:tav>
                                        <p:tav tm="100000">
                                          <p:val>
                                            <p:strVal val="#ppt_x-0.05"/>
                                          </p:val>
                                        </p:tav>
                                      </p:tavLst>
                                    </p:anim>
                                    <p:anim calcmode="lin" valueType="num">
                                      <p:cBhvr>
                                        <p:cTn id="88" dur="800" decel="100000" fill="hold"/>
                                        <p:tgtEl>
                                          <p:spTgt spid="12"/>
                                        </p:tgtEl>
                                        <p:attrNameLst>
                                          <p:attrName>ppt_y</p:attrName>
                                        </p:attrNameLst>
                                      </p:cBhvr>
                                      <p:tavLst>
                                        <p:tav tm="0">
                                          <p:val>
                                            <p:strVal val="#ppt_y-0.4"/>
                                          </p:val>
                                        </p:tav>
                                        <p:tav tm="100000">
                                          <p:val>
                                            <p:strVal val="#ppt_y+0.1"/>
                                          </p:val>
                                        </p:tav>
                                      </p:tavLst>
                                    </p:anim>
                                    <p:anim calcmode="lin" valueType="num">
                                      <p:cBhvr>
                                        <p:cTn id="89"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90"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5" grpId="0"/>
      <p:bldP spid="7" grpId="0"/>
      <p:bldP spid="8"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6327" y="1704856"/>
            <a:ext cx="7810047"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GKwU</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 †</a:t>
            </a:r>
            <a:r>
              <a:rPr lang="en-US" sz="3200" dirty="0" err="1" smtClean="0">
                <a:solidFill>
                  <a:srgbClr val="0070C0"/>
                </a:solidFill>
                <a:latin typeface="SutonnyMJ" pitchFamily="2" charset="0"/>
                <a:cs typeface="SutonnyMJ" pitchFamily="2" charset="0"/>
              </a:rPr>
              <a:t>Kej</a:t>
            </a:r>
            <a:r>
              <a:rPr lang="en-US" sz="3200" dirty="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GKwU</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fv‡ei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cÖKvk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NUv‡Z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nq</a:t>
            </a:r>
            <a:r>
              <a:rPr lang="en-US" sz="3200" dirty="0" smtClean="0">
                <a:solidFill>
                  <a:srgbClr val="0070C0"/>
                </a:solidFill>
                <a:latin typeface="SutonnyMJ" pitchFamily="2" charset="0"/>
                <a:cs typeface="SutonnyMJ" pitchFamily="2" charset="0"/>
              </a:rPr>
              <a:t>|</a:t>
            </a:r>
          </a:p>
        </p:txBody>
      </p:sp>
      <p:sp>
        <p:nvSpPr>
          <p:cNvPr id="9" name="TextBox 8"/>
          <p:cNvSpPr txBox="1"/>
          <p:nvPr/>
        </p:nvSpPr>
        <p:spPr>
          <a:xfrm>
            <a:off x="996328" y="135196"/>
            <a:ext cx="9077159" cy="1569660"/>
          </a:xfrm>
          <a:prstGeom prst="rect">
            <a:avLst/>
          </a:prstGeom>
          <a:noFill/>
          <a:ln>
            <a:solidFill>
              <a:schemeClr val="accent1">
                <a:lumMod val="75000"/>
              </a:schemeClr>
            </a:solidFill>
          </a:ln>
        </p:spPr>
        <p:txBody>
          <a:bodyPr wrap="square" rtlCol="0">
            <a:spAutoFit/>
          </a:bodyPr>
          <a:lstStyle/>
          <a:p>
            <a:pPr algn="ctr"/>
            <a:r>
              <a:rPr lang="en-US" sz="4800" u="sng" dirty="0" err="1" smtClean="0">
                <a:solidFill>
                  <a:srgbClr val="FF0000"/>
                </a:solidFill>
                <a:latin typeface="SutonnyMJ" pitchFamily="2" charset="0"/>
                <a:cs typeface="SutonnyMJ" pitchFamily="2" charset="0"/>
              </a:rPr>
              <a:t>Aby</a:t>
            </a:r>
            <a:r>
              <a:rPr lang="en-US" sz="4800" u="sng" dirty="0" smtClean="0">
                <a:solidFill>
                  <a:srgbClr val="FF0000"/>
                </a:solidFill>
                <a:latin typeface="SutonnyMJ" pitchFamily="2" charset="0"/>
                <a:cs typeface="SutonnyMJ" pitchFamily="2" charset="0"/>
              </a:rPr>
              <a:t>‡”Q` </a:t>
            </a:r>
            <a:r>
              <a:rPr lang="en-US" sz="4800" u="sng" dirty="0" err="1" smtClean="0">
                <a:solidFill>
                  <a:srgbClr val="FF0000"/>
                </a:solidFill>
                <a:latin typeface="SutonnyMJ" pitchFamily="2" charset="0"/>
                <a:cs typeface="SutonnyMJ" pitchFamily="2" charset="0"/>
              </a:rPr>
              <a:t>wjLvi</a:t>
            </a:r>
            <a:r>
              <a:rPr lang="en-US" sz="4800" u="sng" dirty="0" smtClean="0">
                <a:solidFill>
                  <a:srgbClr val="FF0000"/>
                </a:solidFill>
                <a:latin typeface="SutonnyMJ" pitchFamily="2" charset="0"/>
                <a:cs typeface="SutonnyMJ" pitchFamily="2" charset="0"/>
              </a:rPr>
              <a:t> </a:t>
            </a:r>
            <a:r>
              <a:rPr lang="en-US" sz="4800" u="sng" dirty="0" err="1" smtClean="0">
                <a:solidFill>
                  <a:srgbClr val="FF0000"/>
                </a:solidFill>
                <a:latin typeface="SutonnyMJ" pitchFamily="2" charset="0"/>
                <a:cs typeface="SutonnyMJ" pitchFamily="2" charset="0"/>
              </a:rPr>
              <a:t>mgq</a:t>
            </a:r>
            <a:r>
              <a:rPr lang="en-US" sz="4800" u="sng" dirty="0" smtClean="0">
                <a:solidFill>
                  <a:srgbClr val="FF0000"/>
                </a:solidFill>
                <a:latin typeface="SutonnyMJ" pitchFamily="2" charset="0"/>
                <a:cs typeface="SutonnyMJ" pitchFamily="2" charset="0"/>
              </a:rPr>
              <a:t> </a:t>
            </a:r>
          </a:p>
          <a:p>
            <a:pPr algn="ctr"/>
            <a:r>
              <a:rPr lang="en-US" sz="4800" u="sng" dirty="0" smtClean="0">
                <a:solidFill>
                  <a:srgbClr val="FF0000"/>
                </a:solidFill>
                <a:latin typeface="SutonnyMJ" pitchFamily="2" charset="0"/>
                <a:cs typeface="SutonnyMJ" pitchFamily="2" charset="0"/>
              </a:rPr>
              <a:t>‡h </a:t>
            </a:r>
            <a:r>
              <a:rPr lang="en-US" sz="4800" u="sng" dirty="0" err="1" smtClean="0">
                <a:solidFill>
                  <a:srgbClr val="FF0000"/>
                </a:solidFill>
                <a:latin typeface="SutonnyMJ" pitchFamily="2" charset="0"/>
                <a:cs typeface="SutonnyMJ" pitchFamily="2" charset="0"/>
              </a:rPr>
              <a:t>welq</a:t>
            </a:r>
            <a:r>
              <a:rPr lang="en-US" sz="4800" u="sng" dirty="0" smtClean="0">
                <a:solidFill>
                  <a:srgbClr val="FF0000"/>
                </a:solidFill>
                <a:latin typeface="SutonnyMJ" pitchFamily="2" charset="0"/>
                <a:cs typeface="SutonnyMJ" pitchFamily="2" charset="0"/>
              </a:rPr>
              <a:t>¸‡</a:t>
            </a:r>
            <a:r>
              <a:rPr lang="en-US" sz="4800" u="sng" dirty="0" err="1" smtClean="0">
                <a:solidFill>
                  <a:srgbClr val="FF0000"/>
                </a:solidFill>
                <a:latin typeface="SutonnyMJ" pitchFamily="2" charset="0"/>
                <a:cs typeface="SutonnyMJ" pitchFamily="2" charset="0"/>
              </a:rPr>
              <a:t>jv</a:t>
            </a:r>
            <a:r>
              <a:rPr lang="en-US" sz="4800" u="sng" dirty="0">
                <a:solidFill>
                  <a:srgbClr val="FF0000"/>
                </a:solidFill>
                <a:latin typeface="SutonnyMJ" pitchFamily="2" charset="0"/>
                <a:cs typeface="SutonnyMJ" pitchFamily="2" charset="0"/>
              </a:rPr>
              <a:t> </a:t>
            </a:r>
            <a:r>
              <a:rPr lang="en-US" sz="4800" u="sng" dirty="0" smtClean="0">
                <a:solidFill>
                  <a:srgbClr val="FF0000"/>
                </a:solidFill>
                <a:latin typeface="SutonnyMJ" pitchFamily="2" charset="0"/>
                <a:cs typeface="SutonnyMJ" pitchFamily="2" charset="0"/>
              </a:rPr>
              <a:t>†</a:t>
            </a:r>
            <a:r>
              <a:rPr lang="en-US" sz="4800" u="sng" dirty="0" err="1" smtClean="0">
                <a:solidFill>
                  <a:srgbClr val="FF0000"/>
                </a:solidFill>
                <a:latin typeface="SutonnyMJ" pitchFamily="2" charset="0"/>
                <a:cs typeface="SutonnyMJ" pitchFamily="2" charset="0"/>
              </a:rPr>
              <a:t>Lqvj</a:t>
            </a:r>
            <a:r>
              <a:rPr lang="en-US" sz="4800" u="sng" dirty="0" smtClean="0">
                <a:solidFill>
                  <a:srgbClr val="FF0000"/>
                </a:solidFill>
                <a:latin typeface="SutonnyMJ" pitchFamily="2" charset="0"/>
                <a:cs typeface="SutonnyMJ" pitchFamily="2" charset="0"/>
              </a:rPr>
              <a:t> </a:t>
            </a:r>
            <a:r>
              <a:rPr lang="en-US" sz="4800" u="sng" dirty="0" err="1" smtClean="0">
                <a:solidFill>
                  <a:srgbClr val="FF0000"/>
                </a:solidFill>
                <a:latin typeface="SutonnyMJ" pitchFamily="2" charset="0"/>
                <a:cs typeface="SutonnyMJ" pitchFamily="2" charset="0"/>
              </a:rPr>
              <a:t>ivL‡Z</a:t>
            </a:r>
            <a:r>
              <a:rPr lang="en-US" sz="4800" u="sng" dirty="0" smtClean="0">
                <a:solidFill>
                  <a:srgbClr val="FF0000"/>
                </a:solidFill>
                <a:latin typeface="SutonnyMJ" pitchFamily="2" charset="0"/>
                <a:cs typeface="SutonnyMJ" pitchFamily="2" charset="0"/>
              </a:rPr>
              <a:t> </a:t>
            </a:r>
            <a:r>
              <a:rPr lang="en-US" sz="4800" u="sng" dirty="0" err="1" smtClean="0">
                <a:solidFill>
                  <a:srgbClr val="FF0000"/>
                </a:solidFill>
                <a:latin typeface="SutonnyMJ" pitchFamily="2" charset="0"/>
                <a:cs typeface="SutonnyMJ" pitchFamily="2" charset="0"/>
              </a:rPr>
              <a:t>n‡e</a:t>
            </a:r>
            <a:endParaRPr lang="en-US" sz="4800" u="sng" dirty="0">
              <a:solidFill>
                <a:srgbClr val="FF0000"/>
              </a:solidFill>
              <a:latin typeface="SutonnyMJ" pitchFamily="2" charset="0"/>
              <a:cs typeface="SutonnyMJ" pitchFamily="2" charset="0"/>
            </a:endParaRPr>
          </a:p>
        </p:txBody>
      </p:sp>
      <p:sp>
        <p:nvSpPr>
          <p:cNvPr id="5" name="TextBox 4"/>
          <p:cNvSpPr txBox="1"/>
          <p:nvPr/>
        </p:nvSpPr>
        <p:spPr>
          <a:xfrm>
            <a:off x="979912" y="2237078"/>
            <a:ext cx="7810047"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 </a:t>
            </a:r>
            <a:r>
              <a:rPr lang="en-US" sz="3200" dirty="0" err="1" smtClean="0">
                <a:solidFill>
                  <a:srgbClr val="0070C0"/>
                </a:solidFill>
                <a:latin typeface="SutonnyMJ" pitchFamily="2" charset="0"/>
                <a:cs typeface="SutonnyMJ" pitchFamily="2" charset="0"/>
              </a:rPr>
              <a:t>n‡e</a:t>
            </a:r>
            <a:r>
              <a:rPr lang="en-US" sz="3200" dirty="0">
                <a:solidFill>
                  <a:srgbClr val="0070C0"/>
                </a:solidFill>
                <a:latin typeface="SutonnyMJ" pitchFamily="2" charset="0"/>
                <a:cs typeface="SutonnyMJ" pitchFamily="2" charset="0"/>
              </a:rPr>
              <a:t> </a:t>
            </a:r>
            <a:r>
              <a:rPr lang="en-US" sz="3200" dirty="0" smtClean="0">
                <a:solidFill>
                  <a:srgbClr val="0070C0"/>
                </a:solidFill>
                <a:latin typeface="SutonnyMJ" pitchFamily="2" charset="0"/>
                <a:cs typeface="SutonnyMJ" pitchFamily="2" charset="0"/>
              </a:rPr>
              <a:t>ˆbe©¨w³K </a:t>
            </a:r>
            <a:r>
              <a:rPr lang="en-US" sz="3200" dirty="0" err="1" smtClean="0">
                <a:solidFill>
                  <a:srgbClr val="0070C0"/>
                </a:solidFill>
                <a:latin typeface="SutonnyMJ" pitchFamily="2" charset="0"/>
                <a:cs typeface="SutonnyMJ" pitchFamily="2" charset="0"/>
              </a:rPr>
              <a:t>iPbv</a:t>
            </a:r>
            <a:r>
              <a:rPr lang="en-US" sz="3200" dirty="0" smtClean="0">
                <a:solidFill>
                  <a:srgbClr val="0070C0"/>
                </a:solidFill>
                <a:latin typeface="SutonnyMJ" pitchFamily="2" charset="0"/>
                <a:cs typeface="SutonnyMJ" pitchFamily="2" charset="0"/>
              </a:rPr>
              <a:t>| </a:t>
            </a:r>
          </a:p>
        </p:txBody>
      </p:sp>
      <p:sp>
        <p:nvSpPr>
          <p:cNvPr id="7" name="TextBox 6"/>
          <p:cNvSpPr txBox="1"/>
          <p:nvPr/>
        </p:nvSpPr>
        <p:spPr>
          <a:xfrm>
            <a:off x="923642" y="2687250"/>
            <a:ext cx="7810047" cy="1077218"/>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a:t>
            </a:r>
            <a:r>
              <a:rPr lang="en-US" sz="3200" dirty="0" err="1" smtClean="0">
                <a:solidFill>
                  <a:srgbClr val="0070C0"/>
                </a:solidFill>
                <a:latin typeface="SutonnyMJ" pitchFamily="2" charset="0"/>
                <a:cs typeface="SutonnyMJ" pitchFamily="2" charset="0"/>
              </a:rPr>
              <a:t>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fvlv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mnR-mij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A¯úó</a:t>
            </a:r>
            <a:r>
              <a:rPr lang="en-US" sz="3200" dirty="0" smtClean="0">
                <a:solidFill>
                  <a:srgbClr val="0070C0"/>
                </a:solidFill>
                <a:latin typeface="SutonnyMJ" pitchFamily="2" charset="0"/>
                <a:cs typeface="SutonnyMJ" pitchFamily="2" charset="0"/>
              </a:rPr>
              <a:t>, Ø¨_©‡</a:t>
            </a:r>
            <a:r>
              <a:rPr lang="en-US" sz="3200" dirty="0" err="1" smtClean="0">
                <a:solidFill>
                  <a:srgbClr val="0070C0"/>
                </a:solidFill>
                <a:latin typeface="SutonnyMJ" pitchFamily="2" charset="0"/>
                <a:cs typeface="SutonnyMJ" pitchFamily="2" charset="0"/>
              </a:rPr>
              <a:t>evaKZv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ev</a:t>
            </a:r>
            <a:r>
              <a:rPr lang="en-US" sz="3200" dirty="0" smtClean="0">
                <a:solidFill>
                  <a:srgbClr val="0070C0"/>
                </a:solidFill>
                <a:latin typeface="SutonnyMJ" pitchFamily="2" charset="0"/>
                <a:cs typeface="SutonnyMJ" pitchFamily="2" charset="0"/>
              </a:rPr>
              <a:t> </a:t>
            </a:r>
            <a:r>
              <a:rPr lang="en-US" sz="3200" dirty="0" smtClean="0">
                <a:solidFill>
                  <a:srgbClr val="0070C0"/>
                </a:solidFill>
                <a:latin typeface="SutonnyMJ" pitchFamily="2" charset="0"/>
                <a:cs typeface="SutonnyMJ" pitchFamily="2" charset="0"/>
              </a:rPr>
              <a:t>Avj¼vwiK </a:t>
            </a:r>
            <a:r>
              <a:rPr lang="en-US" sz="3200" dirty="0" err="1" smtClean="0">
                <a:solidFill>
                  <a:srgbClr val="0070C0"/>
                </a:solidFill>
                <a:latin typeface="SutonnyMJ" pitchFamily="2" charset="0"/>
                <a:cs typeface="SutonnyMJ" pitchFamily="2" charset="0"/>
              </a:rPr>
              <a:t>fvlv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cwinvi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Kiv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DwPZ</a:t>
            </a:r>
            <a:r>
              <a:rPr lang="en-US" sz="3200" dirty="0" smtClean="0">
                <a:solidFill>
                  <a:srgbClr val="0070C0"/>
                </a:solidFill>
                <a:latin typeface="SutonnyMJ" pitchFamily="2" charset="0"/>
                <a:cs typeface="SutonnyMJ" pitchFamily="2" charset="0"/>
              </a:rPr>
              <a:t>|</a:t>
            </a:r>
          </a:p>
        </p:txBody>
      </p:sp>
      <p:sp>
        <p:nvSpPr>
          <p:cNvPr id="10" name="TextBox 9"/>
          <p:cNvSpPr txBox="1"/>
          <p:nvPr/>
        </p:nvSpPr>
        <p:spPr>
          <a:xfrm>
            <a:off x="909576" y="3700119"/>
            <a:ext cx="9711532" cy="584775"/>
          </a:xfrm>
          <a:prstGeom prst="rect">
            <a:avLst/>
          </a:prstGeom>
          <a:noFill/>
        </p:spPr>
        <p:txBody>
          <a:bodyPr wrap="square" rtlCol="0">
            <a:spAutoFit/>
          </a:bodyPr>
          <a:lstStyle/>
          <a:p>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a:t>
            </a:r>
            <a:r>
              <a:rPr lang="en-US" sz="3200" dirty="0" err="1" smtClean="0">
                <a:solidFill>
                  <a:srgbClr val="0070C0"/>
                </a:solidFill>
                <a:latin typeface="SutonnyMJ" pitchFamily="2" charset="0"/>
                <a:cs typeface="SutonnyMJ" pitchFamily="2" charset="0"/>
              </a:rPr>
              <a:t>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evK¨mg</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ni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g‡a</a:t>
            </a:r>
            <a:r>
              <a:rPr lang="en-US" sz="3200" dirty="0" smtClean="0">
                <a:solidFill>
                  <a:srgbClr val="0070C0"/>
                </a:solidFill>
                <a:latin typeface="SutonnyMJ" pitchFamily="2" charset="0"/>
                <a:cs typeface="SutonnyMJ" pitchFamily="2" charset="0"/>
              </a:rPr>
              <a:t>¨ A_©m½wZ I </a:t>
            </a:r>
            <a:r>
              <a:rPr lang="en-US" sz="3200" dirty="0" err="1" smtClean="0">
                <a:solidFill>
                  <a:srgbClr val="0070C0"/>
                </a:solidFill>
                <a:latin typeface="SutonnyMJ" pitchFamily="2" charset="0"/>
                <a:cs typeface="SutonnyMJ" pitchFamily="2" charset="0"/>
              </a:rPr>
              <a:t>ci¤úiv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eRvq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ivL‡Z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
        <p:nvSpPr>
          <p:cNvPr id="11" name="TextBox 10"/>
          <p:cNvSpPr txBox="1"/>
          <p:nvPr/>
        </p:nvSpPr>
        <p:spPr>
          <a:xfrm>
            <a:off x="937708" y="4164352"/>
            <a:ext cx="9135779" cy="584775"/>
          </a:xfrm>
          <a:prstGeom prst="rect">
            <a:avLst/>
          </a:prstGeom>
          <a:noFill/>
        </p:spPr>
        <p:txBody>
          <a:bodyPr wrap="square" rtlCol="0">
            <a:spAutoFit/>
          </a:bodyPr>
          <a:lstStyle/>
          <a:p>
            <a:r>
              <a:rPr lang="en-US" sz="3200" dirty="0" smtClean="0">
                <a:solidFill>
                  <a:srgbClr val="0070C0"/>
                </a:solidFill>
                <a:latin typeface="SutonnyMJ" pitchFamily="2" charset="0"/>
                <a:cs typeface="SutonnyMJ" pitchFamily="2" charset="0"/>
              </a:rPr>
              <a:t>GKB </a:t>
            </a:r>
            <a:r>
              <a:rPr lang="en-US" sz="3200" dirty="0" err="1" smtClean="0">
                <a:solidFill>
                  <a:srgbClr val="0070C0"/>
                </a:solidFill>
                <a:latin typeface="SutonnyMJ" pitchFamily="2" charset="0"/>
                <a:cs typeface="SutonnyMJ" pitchFamily="2" charset="0"/>
              </a:rPr>
              <a:t>ev‡K¨i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hv‡Z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cybive„wË</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bv</a:t>
            </a:r>
            <a:r>
              <a:rPr lang="en-US" sz="3200" dirty="0" smtClean="0">
                <a:solidFill>
                  <a:srgbClr val="0070C0"/>
                </a:solidFill>
                <a:latin typeface="SutonnyMJ" pitchFamily="2" charset="0"/>
                <a:cs typeface="SutonnyMJ" pitchFamily="2" charset="0"/>
              </a:rPr>
              <a:t> N‡U †</a:t>
            </a:r>
            <a:r>
              <a:rPr lang="en-US" sz="3200" dirty="0" err="1" smtClean="0">
                <a:solidFill>
                  <a:srgbClr val="0070C0"/>
                </a:solidFill>
                <a:latin typeface="SutonnyMJ" pitchFamily="2" charset="0"/>
                <a:cs typeface="SutonnyMJ" pitchFamily="2" charset="0"/>
              </a:rPr>
              <a:t>mw`‡K</a:t>
            </a:r>
            <a:r>
              <a:rPr lang="en-US" sz="3200" dirty="0">
                <a:solidFill>
                  <a:srgbClr val="0070C0"/>
                </a:solidFill>
                <a:latin typeface="SutonnyMJ" pitchFamily="2" charset="0"/>
                <a:cs typeface="SutonnyMJ" pitchFamily="2" charset="0"/>
              </a:rPr>
              <a:t> </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Lqvj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ivL‡Z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n‡e</a:t>
            </a:r>
            <a:r>
              <a:rPr lang="en-US" sz="3200" dirty="0" smtClean="0">
                <a:solidFill>
                  <a:srgbClr val="0070C0"/>
                </a:solidFill>
                <a:latin typeface="SutonnyMJ" pitchFamily="2" charset="0"/>
                <a:cs typeface="SutonnyMJ" pitchFamily="2" charset="0"/>
              </a:rPr>
              <a:t>|</a:t>
            </a:r>
          </a:p>
        </p:txBody>
      </p:sp>
      <p:sp>
        <p:nvSpPr>
          <p:cNvPr id="12" name="TextBox 11"/>
          <p:cNvSpPr txBox="1"/>
          <p:nvPr/>
        </p:nvSpPr>
        <p:spPr>
          <a:xfrm>
            <a:off x="937710" y="4670791"/>
            <a:ext cx="8515779" cy="1077218"/>
          </a:xfrm>
          <a:prstGeom prst="rect">
            <a:avLst/>
          </a:prstGeom>
          <a:noFill/>
        </p:spPr>
        <p:txBody>
          <a:bodyPr wrap="square" rtlCol="0">
            <a:spAutoFit/>
          </a:bodyPr>
          <a:lstStyle/>
          <a:p>
            <a:r>
              <a:rPr lang="en-US" sz="3200" dirty="0" smtClean="0">
                <a:solidFill>
                  <a:srgbClr val="0070C0"/>
                </a:solidFill>
                <a:latin typeface="SutonnyMJ" pitchFamily="2" charset="0"/>
                <a:cs typeface="SutonnyMJ" pitchFamily="2" charset="0"/>
              </a:rPr>
              <a:t>AwZwi³ </a:t>
            </a:r>
            <a:r>
              <a:rPr lang="en-US" sz="3200" dirty="0" err="1" smtClean="0">
                <a:solidFill>
                  <a:srgbClr val="0070C0"/>
                </a:solidFill>
                <a:latin typeface="SutonnyMJ" pitchFamily="2" charset="0"/>
                <a:cs typeface="SutonnyMJ" pitchFamily="2" charset="0"/>
              </a:rPr>
              <a:t>e¨vL¨v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eo</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Kvb</a:t>
            </a:r>
            <a:r>
              <a:rPr lang="en-US" sz="3200" dirty="0" smtClean="0">
                <a:solidFill>
                  <a:srgbClr val="0070C0"/>
                </a:solidFill>
                <a:latin typeface="SutonnyMJ" pitchFamily="2" charset="0"/>
                <a:cs typeface="SutonnyMJ" pitchFamily="2" charset="0"/>
              </a:rPr>
              <a:t> D×„</a:t>
            </a:r>
            <a:r>
              <a:rPr lang="en-US" sz="3200" dirty="0" err="1" smtClean="0">
                <a:solidFill>
                  <a:srgbClr val="0070C0"/>
                </a:solidFill>
                <a:latin typeface="SutonnyMJ" pitchFamily="2" charset="0"/>
                <a:cs typeface="SutonnyMJ" pitchFamily="2" charset="0"/>
              </a:rPr>
              <a:t>wZ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bv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IqvB</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kÖq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Z‡e</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mswÿß</a:t>
            </a:r>
            <a:r>
              <a:rPr lang="en-US" sz="3200" dirty="0" smtClean="0">
                <a:solidFill>
                  <a:srgbClr val="0070C0"/>
                </a:solidFill>
                <a:latin typeface="SutonnyMJ" pitchFamily="2" charset="0"/>
                <a:cs typeface="SutonnyMJ" pitchFamily="2" charset="0"/>
              </a:rPr>
              <a:t> D×…</a:t>
            </a:r>
            <a:r>
              <a:rPr lang="en-US" sz="3200" dirty="0" err="1" smtClean="0">
                <a:solidFill>
                  <a:srgbClr val="0070C0"/>
                </a:solidFill>
                <a:latin typeface="SutonnyMJ" pitchFamily="2" charset="0"/>
                <a:cs typeface="SutonnyMJ" pitchFamily="2" charset="0"/>
              </a:rPr>
              <a:t>wZ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e¨envi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Kiv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h‡Z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a:t>
            </a:r>
            <a:r>
              <a:rPr lang="en-US" sz="3200" smtClean="0">
                <a:solidFill>
                  <a:srgbClr val="0070C0"/>
                </a:solidFill>
                <a:latin typeface="SutonnyMJ" pitchFamily="2" charset="0"/>
                <a:cs typeface="SutonnyMJ" pitchFamily="2" charset="0"/>
              </a:rPr>
              <a:t>|</a:t>
            </a:r>
            <a:endParaRPr lang="en-US" sz="3200" dirty="0" smtClean="0">
              <a:solidFill>
                <a:srgbClr val="0070C0"/>
              </a:solidFill>
              <a:latin typeface="SutonnyMJ" pitchFamily="2" charset="0"/>
              <a:cs typeface="SutonnyMJ" pitchFamily="2" charset="0"/>
            </a:endParaRPr>
          </a:p>
        </p:txBody>
      </p:sp>
    </p:spTree>
    <p:extLst>
      <p:ext uri="{BB962C8B-B14F-4D97-AF65-F5344CB8AC3E}">
        <p14:creationId xmlns:p14="http://schemas.microsoft.com/office/powerpoint/2010/main" val="201662543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800" decel="100000"/>
                                        <p:tgtEl>
                                          <p:spTgt spid="6"/>
                                        </p:tgtEl>
                                      </p:cBhvr>
                                    </p:animEffect>
                                    <p:anim calcmode="lin" valueType="num">
                                      <p:cBhvr>
                                        <p:cTn id="26" dur="800" decel="100000" fill="hold"/>
                                        <p:tgtEl>
                                          <p:spTgt spid="6"/>
                                        </p:tgtEl>
                                        <p:attrNameLst>
                                          <p:attrName>style.rotation</p:attrName>
                                        </p:attrNameLst>
                                      </p:cBhvr>
                                      <p:tavLst>
                                        <p:tav tm="0">
                                          <p:val>
                                            <p:fltVal val="-90"/>
                                          </p:val>
                                        </p:tav>
                                        <p:tav tm="100000">
                                          <p:val>
                                            <p:fltVal val="0"/>
                                          </p:val>
                                        </p:tav>
                                      </p:tavLst>
                                    </p:anim>
                                    <p:anim calcmode="lin" valueType="num">
                                      <p:cBhvr>
                                        <p:cTn id="27" dur="800" decel="100000" fill="hold"/>
                                        <p:tgtEl>
                                          <p:spTgt spid="6"/>
                                        </p:tgtEl>
                                        <p:attrNameLst>
                                          <p:attrName>ppt_x</p:attrName>
                                        </p:attrNameLst>
                                      </p:cBhvr>
                                      <p:tavLst>
                                        <p:tav tm="0">
                                          <p:val>
                                            <p:strVal val="#ppt_x+0.4"/>
                                          </p:val>
                                        </p:tav>
                                        <p:tav tm="100000">
                                          <p:val>
                                            <p:strVal val="#ppt_x-0.05"/>
                                          </p:val>
                                        </p:tav>
                                      </p:tavLst>
                                    </p:anim>
                                    <p:anim calcmode="lin" valueType="num">
                                      <p:cBhvr>
                                        <p:cTn id="28" dur="800" decel="100000" fill="hold"/>
                                        <p:tgtEl>
                                          <p:spTgt spid="6"/>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800" decel="100000"/>
                                        <p:tgtEl>
                                          <p:spTgt spid="5"/>
                                        </p:tgtEl>
                                      </p:cBhvr>
                                    </p:animEffect>
                                    <p:anim calcmode="lin" valueType="num">
                                      <p:cBhvr>
                                        <p:cTn id="36" dur="800" decel="100000" fill="hold"/>
                                        <p:tgtEl>
                                          <p:spTgt spid="5"/>
                                        </p:tgtEl>
                                        <p:attrNameLst>
                                          <p:attrName>style.rotation</p:attrName>
                                        </p:attrNameLst>
                                      </p:cBhvr>
                                      <p:tavLst>
                                        <p:tav tm="0">
                                          <p:val>
                                            <p:fltVal val="-90"/>
                                          </p:val>
                                        </p:tav>
                                        <p:tav tm="100000">
                                          <p:val>
                                            <p:fltVal val="0"/>
                                          </p:val>
                                        </p:tav>
                                      </p:tavLst>
                                    </p:anim>
                                    <p:anim calcmode="lin" valueType="num">
                                      <p:cBhvr>
                                        <p:cTn id="37" dur="800" decel="100000" fill="hold"/>
                                        <p:tgtEl>
                                          <p:spTgt spid="5"/>
                                        </p:tgtEl>
                                        <p:attrNameLst>
                                          <p:attrName>ppt_x</p:attrName>
                                        </p:attrNameLst>
                                      </p:cBhvr>
                                      <p:tavLst>
                                        <p:tav tm="0">
                                          <p:val>
                                            <p:strVal val="#ppt_x+0.4"/>
                                          </p:val>
                                        </p:tav>
                                        <p:tav tm="100000">
                                          <p:val>
                                            <p:strVal val="#ppt_x-0.05"/>
                                          </p:val>
                                        </p:tav>
                                      </p:tavLst>
                                    </p:anim>
                                    <p:anim calcmode="lin" valueType="num">
                                      <p:cBhvr>
                                        <p:cTn id="38" dur="800" decel="100000" fill="hold"/>
                                        <p:tgtEl>
                                          <p:spTgt spid="5"/>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800" decel="100000"/>
                                        <p:tgtEl>
                                          <p:spTgt spid="7"/>
                                        </p:tgtEl>
                                      </p:cBhvr>
                                    </p:animEffect>
                                    <p:anim calcmode="lin" valueType="num">
                                      <p:cBhvr>
                                        <p:cTn id="46" dur="800" decel="100000" fill="hold"/>
                                        <p:tgtEl>
                                          <p:spTgt spid="7"/>
                                        </p:tgtEl>
                                        <p:attrNameLst>
                                          <p:attrName>style.rotation</p:attrName>
                                        </p:attrNameLst>
                                      </p:cBhvr>
                                      <p:tavLst>
                                        <p:tav tm="0">
                                          <p:val>
                                            <p:fltVal val="-90"/>
                                          </p:val>
                                        </p:tav>
                                        <p:tav tm="100000">
                                          <p:val>
                                            <p:fltVal val="0"/>
                                          </p:val>
                                        </p:tav>
                                      </p:tavLst>
                                    </p:anim>
                                    <p:anim calcmode="lin" valueType="num">
                                      <p:cBhvr>
                                        <p:cTn id="47" dur="800" decel="100000" fill="hold"/>
                                        <p:tgtEl>
                                          <p:spTgt spid="7"/>
                                        </p:tgtEl>
                                        <p:attrNameLst>
                                          <p:attrName>ppt_x</p:attrName>
                                        </p:attrNameLst>
                                      </p:cBhvr>
                                      <p:tavLst>
                                        <p:tav tm="0">
                                          <p:val>
                                            <p:strVal val="#ppt_x+0.4"/>
                                          </p:val>
                                        </p:tav>
                                        <p:tav tm="100000">
                                          <p:val>
                                            <p:strVal val="#ppt_x-0.05"/>
                                          </p:val>
                                        </p:tav>
                                      </p:tavLst>
                                    </p:anim>
                                    <p:anim calcmode="lin" valueType="num">
                                      <p:cBhvr>
                                        <p:cTn id="48" dur="800" decel="100000" fill="hold"/>
                                        <p:tgtEl>
                                          <p:spTgt spid="7"/>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800" decel="100000"/>
                                        <p:tgtEl>
                                          <p:spTgt spid="10"/>
                                        </p:tgtEl>
                                      </p:cBhvr>
                                    </p:animEffect>
                                    <p:anim calcmode="lin" valueType="num">
                                      <p:cBhvr>
                                        <p:cTn id="56" dur="800" decel="100000" fill="hold"/>
                                        <p:tgtEl>
                                          <p:spTgt spid="10"/>
                                        </p:tgtEl>
                                        <p:attrNameLst>
                                          <p:attrName>style.rotation</p:attrName>
                                        </p:attrNameLst>
                                      </p:cBhvr>
                                      <p:tavLst>
                                        <p:tav tm="0">
                                          <p:val>
                                            <p:fltVal val="-90"/>
                                          </p:val>
                                        </p:tav>
                                        <p:tav tm="100000">
                                          <p:val>
                                            <p:fltVal val="0"/>
                                          </p:val>
                                        </p:tav>
                                      </p:tavLst>
                                    </p:anim>
                                    <p:anim calcmode="lin" valueType="num">
                                      <p:cBhvr>
                                        <p:cTn id="57" dur="800" decel="100000" fill="hold"/>
                                        <p:tgtEl>
                                          <p:spTgt spid="10"/>
                                        </p:tgtEl>
                                        <p:attrNameLst>
                                          <p:attrName>ppt_x</p:attrName>
                                        </p:attrNameLst>
                                      </p:cBhvr>
                                      <p:tavLst>
                                        <p:tav tm="0">
                                          <p:val>
                                            <p:strVal val="#ppt_x+0.4"/>
                                          </p:val>
                                        </p:tav>
                                        <p:tav tm="100000">
                                          <p:val>
                                            <p:strVal val="#ppt_x-0.05"/>
                                          </p:val>
                                        </p:tav>
                                      </p:tavLst>
                                    </p:anim>
                                    <p:anim calcmode="lin" valueType="num">
                                      <p:cBhvr>
                                        <p:cTn id="58" dur="800" decel="100000" fill="hold"/>
                                        <p:tgtEl>
                                          <p:spTgt spid="10"/>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800" decel="100000"/>
                                        <p:tgtEl>
                                          <p:spTgt spid="11"/>
                                        </p:tgtEl>
                                      </p:cBhvr>
                                    </p:animEffect>
                                    <p:anim calcmode="lin" valueType="num">
                                      <p:cBhvr>
                                        <p:cTn id="66" dur="800" decel="100000" fill="hold"/>
                                        <p:tgtEl>
                                          <p:spTgt spid="11"/>
                                        </p:tgtEl>
                                        <p:attrNameLst>
                                          <p:attrName>style.rotation</p:attrName>
                                        </p:attrNameLst>
                                      </p:cBhvr>
                                      <p:tavLst>
                                        <p:tav tm="0">
                                          <p:val>
                                            <p:fltVal val="-90"/>
                                          </p:val>
                                        </p:tav>
                                        <p:tav tm="100000">
                                          <p:val>
                                            <p:fltVal val="0"/>
                                          </p:val>
                                        </p:tav>
                                      </p:tavLst>
                                    </p:anim>
                                    <p:anim calcmode="lin" valueType="num">
                                      <p:cBhvr>
                                        <p:cTn id="67" dur="800" decel="100000" fill="hold"/>
                                        <p:tgtEl>
                                          <p:spTgt spid="11"/>
                                        </p:tgtEl>
                                        <p:attrNameLst>
                                          <p:attrName>ppt_x</p:attrName>
                                        </p:attrNameLst>
                                      </p:cBhvr>
                                      <p:tavLst>
                                        <p:tav tm="0">
                                          <p:val>
                                            <p:strVal val="#ppt_x+0.4"/>
                                          </p:val>
                                        </p:tav>
                                        <p:tav tm="100000">
                                          <p:val>
                                            <p:strVal val="#ppt_x-0.05"/>
                                          </p:val>
                                        </p:tav>
                                      </p:tavLst>
                                    </p:anim>
                                    <p:anim calcmode="lin" valueType="num">
                                      <p:cBhvr>
                                        <p:cTn id="68" dur="800" decel="100000" fill="hold"/>
                                        <p:tgtEl>
                                          <p:spTgt spid="11"/>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800" decel="100000"/>
                                        <p:tgtEl>
                                          <p:spTgt spid="12"/>
                                        </p:tgtEl>
                                      </p:cBhvr>
                                    </p:animEffect>
                                    <p:anim calcmode="lin" valueType="num">
                                      <p:cBhvr>
                                        <p:cTn id="76" dur="800" decel="100000" fill="hold"/>
                                        <p:tgtEl>
                                          <p:spTgt spid="12"/>
                                        </p:tgtEl>
                                        <p:attrNameLst>
                                          <p:attrName>style.rotation</p:attrName>
                                        </p:attrNameLst>
                                      </p:cBhvr>
                                      <p:tavLst>
                                        <p:tav tm="0">
                                          <p:val>
                                            <p:fltVal val="-90"/>
                                          </p:val>
                                        </p:tav>
                                        <p:tav tm="100000">
                                          <p:val>
                                            <p:fltVal val="0"/>
                                          </p:val>
                                        </p:tav>
                                      </p:tavLst>
                                    </p:anim>
                                    <p:anim calcmode="lin" valueType="num">
                                      <p:cBhvr>
                                        <p:cTn id="77" dur="800" decel="100000" fill="hold"/>
                                        <p:tgtEl>
                                          <p:spTgt spid="12"/>
                                        </p:tgtEl>
                                        <p:attrNameLst>
                                          <p:attrName>ppt_x</p:attrName>
                                        </p:attrNameLst>
                                      </p:cBhvr>
                                      <p:tavLst>
                                        <p:tav tm="0">
                                          <p:val>
                                            <p:strVal val="#ppt_x+0.4"/>
                                          </p:val>
                                        </p:tav>
                                        <p:tav tm="100000">
                                          <p:val>
                                            <p:strVal val="#ppt_x-0.05"/>
                                          </p:val>
                                        </p:tav>
                                      </p:tavLst>
                                    </p:anim>
                                    <p:anim calcmode="lin" valueType="num">
                                      <p:cBhvr>
                                        <p:cTn id="78" dur="800" decel="100000" fill="hold"/>
                                        <p:tgtEl>
                                          <p:spTgt spid="12"/>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5" grpId="0"/>
      <p:bldP spid="7"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444432" y="393011"/>
            <a:ext cx="7387628" cy="584775"/>
          </a:xfrm>
          <a:prstGeom prst="rect">
            <a:avLst/>
          </a:prstGeom>
          <a:noFill/>
          <a:ln>
            <a:solidFill>
              <a:schemeClr val="accent1">
                <a:lumMod val="75000"/>
              </a:schemeClr>
            </a:solidFill>
          </a:ln>
        </p:spPr>
        <p:txBody>
          <a:bodyPr wrap="square" rtlCol="0">
            <a:spAutoFit/>
          </a:bodyPr>
          <a:lstStyle/>
          <a:p>
            <a:pPr algn="ctr"/>
            <a:r>
              <a:rPr lang="en-US" sz="3200" dirty="0" err="1" smtClean="0">
                <a:solidFill>
                  <a:srgbClr val="002060"/>
                </a:solidFill>
                <a:latin typeface="SutonnyMJ" pitchFamily="2" charset="0"/>
                <a:cs typeface="SutonnyMJ" pitchFamily="2" charset="0"/>
              </a:rPr>
              <a:t>AwZw</a:t>
            </a:r>
            <a:r>
              <a:rPr lang="en-US" sz="3200" dirty="0" smtClean="0">
                <a:solidFill>
                  <a:srgbClr val="002060"/>
                </a:solidFill>
                <a:latin typeface="SutonnyMJ" pitchFamily="2" charset="0"/>
                <a:cs typeface="SutonnyMJ" pitchFamily="2" charset="0"/>
              </a:rPr>
              <a:t>_ </a:t>
            </a:r>
            <a:r>
              <a:rPr lang="en-US" sz="3200" dirty="0" err="1" smtClean="0">
                <a:solidFill>
                  <a:srgbClr val="002060"/>
                </a:solidFill>
                <a:latin typeface="SutonnyMJ" pitchFamily="2" charset="0"/>
                <a:cs typeface="SutonnyMJ" pitchFamily="2" charset="0"/>
              </a:rPr>
              <a:t>cvwL</a:t>
            </a:r>
            <a:endParaRPr lang="en-US" sz="3200" dirty="0">
              <a:solidFill>
                <a:srgbClr val="002060"/>
              </a:solidFill>
              <a:latin typeface="SutonnyMJ" pitchFamily="2" charset="0"/>
              <a:cs typeface="SutonnyMJ" pitchFamily="2" charset="0"/>
            </a:endParaRPr>
          </a:p>
        </p:txBody>
      </p:sp>
      <p:sp>
        <p:nvSpPr>
          <p:cNvPr id="11" name="TextBox 10"/>
          <p:cNvSpPr txBox="1"/>
          <p:nvPr/>
        </p:nvSpPr>
        <p:spPr>
          <a:xfrm>
            <a:off x="742384" y="1133880"/>
            <a:ext cx="10927533" cy="5293757"/>
          </a:xfrm>
          <a:prstGeom prst="rect">
            <a:avLst/>
          </a:prstGeom>
          <a:noFill/>
          <a:ln>
            <a:solidFill>
              <a:schemeClr val="accent1">
                <a:lumMod val="75000"/>
              </a:schemeClr>
            </a:solidFill>
          </a:ln>
        </p:spPr>
        <p:txBody>
          <a:bodyPr wrap="square" rtlCol="0">
            <a:spAutoFit/>
          </a:bodyPr>
          <a:lstStyle/>
          <a:p>
            <a:pPr algn="just"/>
            <a:r>
              <a:rPr lang="en-US" sz="2600" dirty="0" err="1" smtClean="0">
                <a:latin typeface="SutonnyMJ" pitchFamily="2" charset="0"/>
                <a:cs typeface="SutonnyMJ" pitchFamily="2" charset="0"/>
              </a:rPr>
              <a:t>nvRvi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nvRvi</a:t>
            </a:r>
            <a:r>
              <a:rPr lang="en-US" sz="2600" dirty="0">
                <a:latin typeface="SutonnyMJ" pitchFamily="2" charset="0"/>
                <a:cs typeface="SutonnyMJ" pitchFamily="2" charset="0"/>
              </a:rPr>
              <a:t> </a:t>
            </a:r>
            <a:r>
              <a:rPr lang="en-US" sz="2600" dirty="0" err="1" smtClean="0">
                <a:latin typeface="SutonnyMJ" pitchFamily="2" charset="0"/>
                <a:cs typeface="SutonnyMJ" pitchFamily="2" charset="0"/>
              </a:rPr>
              <a:t>gvBj</a:t>
            </a:r>
            <a:r>
              <a:rPr lang="en-US" sz="2600" dirty="0" smtClean="0">
                <a:latin typeface="SutonnyMJ" pitchFamily="2" charset="0"/>
                <a:cs typeface="SutonnyMJ" pitchFamily="2" charset="0"/>
              </a:rPr>
              <a:t> c_ </a:t>
            </a:r>
            <a:r>
              <a:rPr lang="en-US" sz="2600" dirty="0" err="1" smtClean="0">
                <a:latin typeface="SutonnyMJ" pitchFamily="2" charset="0"/>
                <a:cs typeface="SutonnyMJ" pitchFamily="2" charset="0"/>
              </a:rPr>
              <a:t>cvwo</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cÖwZ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eQi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kxZKv‡j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c„w_exi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wewfbœ</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vb</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†_‡K </a:t>
            </a:r>
            <a:r>
              <a:rPr lang="en-US" sz="2600" dirty="0" err="1" smtClean="0">
                <a:latin typeface="SutonnyMJ" pitchFamily="2" charset="0"/>
                <a:cs typeface="SutonnyMJ" pitchFamily="2" charset="0"/>
              </a:rPr>
              <a:t>AwZw</a:t>
            </a:r>
            <a:r>
              <a:rPr lang="en-US" sz="2600" dirty="0" smtClean="0">
                <a:latin typeface="SutonnyMJ" pitchFamily="2" charset="0"/>
                <a:cs typeface="SutonnyMJ" pitchFamily="2" charset="0"/>
              </a:rPr>
              <a:t>_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 G †`‡k </a:t>
            </a:r>
            <a:r>
              <a:rPr lang="en-US" sz="2600" dirty="0" err="1" smtClean="0">
                <a:latin typeface="SutonnyMJ" pitchFamily="2" charset="0"/>
                <a:cs typeface="SutonnyMJ" pitchFamily="2" charset="0"/>
              </a:rPr>
              <a:t>Av‡m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AvkÖ‡qi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mÜv‡b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Gme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GKw</a:t>
            </a:r>
            <a:r>
              <a:rPr lang="en-US" sz="2600" dirty="0" smtClean="0">
                <a:latin typeface="SutonnyMJ" pitchFamily="2" charset="0"/>
                <a:cs typeface="SutonnyMJ" pitchFamily="2" charset="0"/>
              </a:rPr>
              <a:t>`‡K †</a:t>
            </a:r>
            <a:r>
              <a:rPr lang="en-US" sz="2600" dirty="0" err="1" smtClean="0">
                <a:latin typeface="SutonnyMJ" pitchFamily="2" charset="0"/>
                <a:cs typeface="SutonnyMJ" pitchFamily="2" charset="0"/>
              </a:rPr>
              <a:t>hgb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cÖvK</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wZK</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mŠ</a:t>
            </a:r>
            <a:r>
              <a:rPr lang="en-US" sz="2600" dirty="0" smtClean="0">
                <a:latin typeface="SutonnyMJ" pitchFamily="2" charset="0"/>
                <a:cs typeface="SutonnyMJ" pitchFamily="2" charset="0"/>
              </a:rPr>
              <a:t>›`h© </a:t>
            </a:r>
            <a:r>
              <a:rPr lang="en-US" sz="2600" dirty="0" err="1" smtClean="0">
                <a:latin typeface="SutonnyMJ" pitchFamily="2" charset="0"/>
                <a:cs typeface="SutonnyMJ" pitchFamily="2" charset="0"/>
              </a:rPr>
              <a:t>ewa©Z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Ab¨w</a:t>
            </a:r>
            <a:r>
              <a:rPr lang="en-US" sz="2600" dirty="0" smtClean="0">
                <a:latin typeface="SutonnyMJ" pitchFamily="2" charset="0"/>
                <a:cs typeface="SutonnyMJ" pitchFamily="2" charset="0"/>
              </a:rPr>
              <a:t>`‡K </a:t>
            </a:r>
            <a:r>
              <a:rPr lang="en-US" sz="2600" dirty="0" err="1" smtClean="0">
                <a:latin typeface="SutonnyMJ" pitchFamily="2" charset="0"/>
                <a:cs typeface="SutonnyMJ" pitchFamily="2" charset="0"/>
              </a:rPr>
              <a:t>cÖK</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wZi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fvimvg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iÿvqI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iæZ¡c~Y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f~wgKv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cvjb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Avgiv</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hgb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AwZw</a:t>
            </a:r>
            <a:r>
              <a:rPr lang="en-US" sz="2600" dirty="0" smtClean="0">
                <a:latin typeface="SutonnyMJ" pitchFamily="2" charset="0"/>
                <a:cs typeface="SutonnyMJ" pitchFamily="2" charset="0"/>
              </a:rPr>
              <a:t>_‡`</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m‡½ †</a:t>
            </a:r>
            <a:r>
              <a:rPr lang="en-US" sz="2600" dirty="0" err="1" smtClean="0">
                <a:latin typeface="SutonnyMJ" pitchFamily="2" charset="0"/>
                <a:cs typeface="SutonnyMJ" pitchFamily="2" charset="0"/>
              </a:rPr>
              <a:t>mŠnv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c~Y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AvPiY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Zgwb</a:t>
            </a:r>
            <a:r>
              <a:rPr lang="en-US" sz="2600" dirty="0" smtClean="0">
                <a:latin typeface="SutonnyMJ" pitchFamily="2" charset="0"/>
                <a:cs typeface="SutonnyMJ" pitchFamily="2" charset="0"/>
              </a:rPr>
              <a:t> G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jv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AwZw</a:t>
            </a:r>
            <a:r>
              <a:rPr lang="en-US" sz="2600" dirty="0" smtClean="0">
                <a:latin typeface="SutonnyMJ" pitchFamily="2" charset="0"/>
                <a:cs typeface="SutonnyMJ" pitchFamily="2" charset="0"/>
              </a:rPr>
              <a:t>_ </a:t>
            </a:r>
            <a:r>
              <a:rPr lang="en-US" sz="2600" dirty="0" err="1" smtClean="0">
                <a:latin typeface="SutonnyMJ" pitchFamily="2" charset="0"/>
                <a:cs typeface="SutonnyMJ" pitchFamily="2" charset="0"/>
              </a:rPr>
              <a:t>e‡j</a:t>
            </a:r>
            <a:r>
              <a:rPr lang="en-US" sz="2600" dirty="0" smtClean="0">
                <a:latin typeface="SutonnyMJ" pitchFamily="2" charset="0"/>
                <a:cs typeface="SutonnyMJ" pitchFamily="2" charset="0"/>
              </a:rPr>
              <a:t> G‡`</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mv‡_I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mŠnv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c~Y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AvPiY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DwPZ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wKš</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GK‡kÖwYi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Amvay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gvsm‡jvfx</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jvK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Ges</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e¨emvqx</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wb‡R</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ÿy</a:t>
            </a:r>
            <a:r>
              <a:rPr lang="en-US" sz="2600" dirty="0" smtClean="0">
                <a:latin typeface="SutonnyMJ" pitchFamily="2" charset="0"/>
                <a:cs typeface="SutonnyMJ" pitchFamily="2" charset="0"/>
              </a:rPr>
              <a:t>`ª ¯^v_©</a:t>
            </a:r>
            <a:r>
              <a:rPr lang="en-US" sz="2600" dirty="0" err="1" smtClean="0">
                <a:latin typeface="SutonnyMJ" pitchFamily="2" charset="0"/>
                <a:cs typeface="SutonnyMJ" pitchFamily="2" charset="0"/>
              </a:rPr>
              <a:t>wmw×i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Gme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wkKvi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Lvq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Ges</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wew</a:t>
            </a:r>
            <a:r>
              <a:rPr lang="en-US" sz="2600" dirty="0" smtClean="0">
                <a:latin typeface="SutonnyMJ" pitchFamily="2" charset="0"/>
                <a:cs typeface="SutonnyMJ" pitchFamily="2" charset="0"/>
              </a:rPr>
              <a:t>µ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fve‡Z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AevK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jv‡M</a:t>
            </a:r>
            <a:r>
              <a:rPr lang="en-US" sz="2600" dirty="0" smtClean="0">
                <a:latin typeface="SutonnyMJ" pitchFamily="2" charset="0"/>
                <a:cs typeface="SutonnyMJ" pitchFamily="2" charset="0"/>
              </a:rPr>
              <a:t> †h, </a:t>
            </a:r>
            <a:r>
              <a:rPr lang="en-US" sz="2600" dirty="0" err="1" smtClean="0">
                <a:latin typeface="SutonnyMJ" pitchFamily="2" charset="0"/>
                <a:cs typeface="SutonnyMJ" pitchFamily="2" charset="0"/>
              </a:rPr>
              <a:t>nvRvi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nvRvi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gvBj</a:t>
            </a:r>
            <a:r>
              <a:rPr lang="en-US" sz="2600" dirty="0" smtClean="0">
                <a:latin typeface="SutonnyMJ" pitchFamily="2" charset="0"/>
                <a:cs typeface="SutonnyMJ" pitchFamily="2" charset="0"/>
              </a:rPr>
              <a:t> c_ </a:t>
            </a:r>
            <a:r>
              <a:rPr lang="en-US" sz="2600" dirty="0" err="1" smtClean="0">
                <a:latin typeface="SutonnyMJ" pitchFamily="2" charset="0"/>
                <a:cs typeface="SutonnyMJ" pitchFamily="2" charset="0"/>
              </a:rPr>
              <a:t>AwZµg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†h </a:t>
            </a:r>
            <a:r>
              <a:rPr lang="en-US" sz="2600" dirty="0" err="1" smtClean="0">
                <a:latin typeface="SutonnyMJ" pitchFamily="2" charset="0"/>
                <a:cs typeface="SutonnyMJ" pitchFamily="2" charset="0"/>
              </a:rPr>
              <a:t>cvwLiv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Aw¯ÍZ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iÿvi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ZvivB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Aw¯ÍZ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wemR©b</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†`q </a:t>
            </a:r>
            <a:r>
              <a:rPr lang="en-US" sz="2600" dirty="0" err="1" smtClean="0">
                <a:latin typeface="SutonnyMJ" pitchFamily="2" charset="0"/>
                <a:cs typeface="SutonnyMJ" pitchFamily="2" charset="0"/>
              </a:rPr>
              <a:t>ü`qnxb</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jvK</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Lvevi</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Uwe‡j</a:t>
            </a:r>
            <a:r>
              <a:rPr lang="en-US" sz="2600" dirty="0" smtClean="0">
                <a:latin typeface="SutonnyMJ" pitchFamily="2" charset="0"/>
                <a:cs typeface="SutonnyMJ" pitchFamily="2" charset="0"/>
              </a:rPr>
              <a:t>| A_P </a:t>
            </a:r>
            <a:r>
              <a:rPr lang="en-US" sz="2600" dirty="0" err="1" smtClean="0">
                <a:latin typeface="SutonnyMJ" pitchFamily="2" charset="0"/>
                <a:cs typeface="SutonnyMJ" pitchFamily="2" charset="0"/>
              </a:rPr>
              <a:t>gvby‡li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KZ©e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AwZw</a:t>
            </a:r>
            <a:r>
              <a:rPr lang="en-US" sz="2600" dirty="0" smtClean="0">
                <a:latin typeface="SutonnyMJ" pitchFamily="2" charset="0"/>
                <a:cs typeface="SutonnyMJ" pitchFamily="2" charset="0"/>
              </a:rPr>
              <a:t>_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Ae</a:t>
            </a:r>
            <a:r>
              <a:rPr lang="en-US" sz="2600" dirty="0" smtClean="0">
                <a:latin typeface="SutonnyMJ" pitchFamily="2" charset="0"/>
                <a:cs typeface="SutonnyMJ" pitchFamily="2" charset="0"/>
              </a:rPr>
              <a:t>¨_©</a:t>
            </a:r>
            <a:r>
              <a:rPr lang="en-US" sz="2600" dirty="0" err="1" smtClean="0">
                <a:latin typeface="SutonnyMJ" pitchFamily="2" charset="0"/>
                <a:cs typeface="SutonnyMJ" pitchFamily="2" charset="0"/>
              </a:rPr>
              <a:t>bv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Rvbv‡bv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Afqv‡ivY</a:t>
            </a:r>
            <a:r>
              <a:rPr lang="en-US" sz="2600" dirty="0" smtClean="0">
                <a:latin typeface="SutonnyMJ" pitchFamily="2" charset="0"/>
                <a:cs typeface="SutonnyMJ" pitchFamily="2" charset="0"/>
              </a:rPr>
              <a:t>¨ ˆ</a:t>
            </a:r>
            <a:r>
              <a:rPr lang="en-US" sz="2600" dirty="0" err="1" smtClean="0">
                <a:latin typeface="SutonnyMJ" pitchFamily="2" charset="0"/>
                <a:cs typeface="SutonnyMJ" pitchFamily="2" charset="0"/>
              </a:rPr>
              <a:t>Zwi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AvkÖqKvjxb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mgqUzKz‡K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wbivc</a:t>
            </a:r>
            <a:r>
              <a:rPr lang="en-US" sz="2600" dirty="0" smtClean="0">
                <a:latin typeface="SutonnyMJ" pitchFamily="2" charset="0"/>
                <a:cs typeface="SutonnyMJ" pitchFamily="2" charset="0"/>
              </a:rPr>
              <a:t>` I </a:t>
            </a:r>
            <a:r>
              <a:rPr lang="en-US" sz="2600" dirty="0" err="1" smtClean="0">
                <a:latin typeface="SutonnyMJ" pitchFamily="2" charset="0"/>
                <a:cs typeface="SutonnyMJ" pitchFamily="2" charset="0"/>
              </a:rPr>
              <a:t>Avb</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gq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Zvjv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gvbyl‡K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Zvi</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jvf</a:t>
            </a:r>
            <a:r>
              <a:rPr lang="en-US" sz="2600" dirty="0" smtClean="0">
                <a:latin typeface="SutonnyMJ" pitchFamily="2" charset="0"/>
                <a:cs typeface="SutonnyMJ" pitchFamily="2" charset="0"/>
              </a:rPr>
              <a:t> I </a:t>
            </a:r>
            <a:r>
              <a:rPr lang="en-US" sz="2600" dirty="0" err="1" smtClean="0">
                <a:latin typeface="SutonnyMJ" pitchFamily="2" charset="0"/>
                <a:cs typeface="SutonnyMJ" pitchFamily="2" charset="0"/>
              </a:rPr>
              <a:t>imbv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wbqš¿Y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wewPÎ</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ai‡bi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Gme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hb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KviI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jv‡fi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wkKvi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mw`‡K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mRvM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wó</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ivL‡Z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cªK</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wZi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fvimvg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iÿv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gvby‡li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cÖ‡qvRb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AviI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mRvM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Ges</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m‡PZb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nIqv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cvwLiv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cvLbvq</a:t>
            </a:r>
            <a:r>
              <a:rPr lang="en-US" sz="2600" dirty="0" smtClean="0">
                <a:latin typeface="SutonnyMJ" pitchFamily="2" charset="0"/>
                <a:cs typeface="SutonnyMJ" pitchFamily="2" charset="0"/>
              </a:rPr>
              <a:t> fi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†h my`~‡ii MÜ </a:t>
            </a:r>
            <a:r>
              <a:rPr lang="en-US" sz="2600" dirty="0" err="1" smtClean="0">
                <a:latin typeface="SutonnyMJ" pitchFamily="2" charset="0"/>
                <a:cs typeface="SutonnyMJ" pitchFamily="2" charset="0"/>
              </a:rPr>
              <a:t>wb‡q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Íä</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AwaKvi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Kv‡bv</a:t>
            </a:r>
            <a:r>
              <a:rPr lang="en-US" sz="2600" dirty="0" smtClean="0">
                <a:latin typeface="SutonnyMJ" pitchFamily="2" charset="0"/>
                <a:cs typeface="SutonnyMJ" pitchFamily="2" charset="0"/>
              </a:rPr>
              <a:t> mf¨ </a:t>
            </a:r>
            <a:r>
              <a:rPr lang="en-US" sz="2600" dirty="0" err="1" smtClean="0">
                <a:latin typeface="SutonnyMJ" pitchFamily="2" charset="0"/>
                <a:cs typeface="SutonnyMJ" pitchFamily="2" charset="0"/>
              </a:rPr>
              <a:t>gvby‡li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kx‡Zi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AwZw</a:t>
            </a:r>
            <a:r>
              <a:rPr lang="en-US" sz="2600" dirty="0" smtClean="0">
                <a:latin typeface="SutonnyMJ" pitchFamily="2" charset="0"/>
                <a:cs typeface="SutonnyMJ" pitchFamily="2" charset="0"/>
              </a:rPr>
              <a:t>_ </a:t>
            </a:r>
            <a:r>
              <a:rPr lang="en-US" sz="2600" dirty="0" err="1" smtClean="0">
                <a:latin typeface="SutonnyMJ" pitchFamily="2" charset="0"/>
                <a:cs typeface="SutonnyMJ" pitchFamily="2" charset="0"/>
              </a:rPr>
              <a:t>cvwL</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msiÿ‡Yi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e¨vcv‡i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m‡PZb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GKBmv</a:t>
            </a:r>
            <a:r>
              <a:rPr lang="en-US" sz="2600" dirty="0" smtClean="0">
                <a:latin typeface="SutonnyMJ" pitchFamily="2" charset="0"/>
                <a:cs typeface="SutonnyMJ" pitchFamily="2" charset="0"/>
              </a:rPr>
              <a:t>‡_ </a:t>
            </a:r>
            <a:r>
              <a:rPr lang="en-US" sz="2600" dirty="0" err="1" smtClean="0">
                <a:latin typeface="SutonnyMJ" pitchFamily="2" charset="0"/>
                <a:cs typeface="SutonnyMJ" pitchFamily="2" charset="0"/>
              </a:rPr>
              <a:t>wkKvwi</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RiæwiwfwË‡Z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miKvi‡K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K‡Vvi</a:t>
            </a:r>
            <a:r>
              <a:rPr lang="en-US" sz="2600" dirty="0" smtClean="0">
                <a:latin typeface="SutonnyMJ" pitchFamily="2" charset="0"/>
                <a:cs typeface="SutonnyMJ" pitchFamily="2" charset="0"/>
              </a:rPr>
              <a:t> c`‡</a:t>
            </a:r>
            <a:r>
              <a:rPr lang="en-US" sz="2600" dirty="0" err="1" smtClean="0">
                <a:latin typeface="SutonnyMJ" pitchFamily="2" charset="0"/>
                <a:cs typeface="SutonnyMJ" pitchFamily="2" charset="0"/>
              </a:rPr>
              <a:t>ÿc</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n‡e</a:t>
            </a:r>
            <a:r>
              <a:rPr lang="en-US" sz="2600" dirty="0" smtClean="0">
                <a:latin typeface="SutonnyMJ" pitchFamily="2" charset="0"/>
                <a:cs typeface="SutonnyMJ" pitchFamily="2" charset="0"/>
              </a:rPr>
              <a:t>|</a:t>
            </a:r>
            <a:endParaRPr lang="en-US" sz="2600" dirty="0">
              <a:latin typeface="SutonnyMJ" pitchFamily="2" charset="0"/>
              <a:cs typeface="SutonnyMJ" pitchFamily="2" charset="0"/>
            </a:endParaRPr>
          </a:p>
        </p:txBody>
      </p:sp>
    </p:spTree>
    <p:extLst>
      <p:ext uri="{BB962C8B-B14F-4D97-AF65-F5344CB8AC3E}">
        <p14:creationId xmlns:p14="http://schemas.microsoft.com/office/powerpoint/2010/main" val="201592395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80">
                                          <p:stCondLst>
                                            <p:cond delay="0"/>
                                          </p:stCondLst>
                                        </p:cTn>
                                        <p:tgtEl>
                                          <p:spTgt spid="11"/>
                                        </p:tgtEl>
                                      </p:cBhvr>
                                    </p:animEffect>
                                    <p:anim calcmode="lin" valueType="num">
                                      <p:cBhvr>
                                        <p:cTn id="1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2" dur="26">
                                          <p:stCondLst>
                                            <p:cond delay="650"/>
                                          </p:stCondLst>
                                        </p:cTn>
                                        <p:tgtEl>
                                          <p:spTgt spid="11"/>
                                        </p:tgtEl>
                                      </p:cBhvr>
                                      <p:to x="100000" y="60000"/>
                                    </p:animScale>
                                    <p:animScale>
                                      <p:cBhvr>
                                        <p:cTn id="23" dur="166" decel="50000">
                                          <p:stCondLst>
                                            <p:cond delay="676"/>
                                          </p:stCondLst>
                                        </p:cTn>
                                        <p:tgtEl>
                                          <p:spTgt spid="11"/>
                                        </p:tgtEl>
                                      </p:cBhvr>
                                      <p:to x="100000" y="100000"/>
                                    </p:animScale>
                                    <p:animScale>
                                      <p:cBhvr>
                                        <p:cTn id="24" dur="26">
                                          <p:stCondLst>
                                            <p:cond delay="1312"/>
                                          </p:stCondLst>
                                        </p:cTn>
                                        <p:tgtEl>
                                          <p:spTgt spid="11"/>
                                        </p:tgtEl>
                                      </p:cBhvr>
                                      <p:to x="100000" y="80000"/>
                                    </p:animScale>
                                    <p:animScale>
                                      <p:cBhvr>
                                        <p:cTn id="25" dur="166" decel="50000">
                                          <p:stCondLst>
                                            <p:cond delay="1338"/>
                                          </p:stCondLst>
                                        </p:cTn>
                                        <p:tgtEl>
                                          <p:spTgt spid="11"/>
                                        </p:tgtEl>
                                      </p:cBhvr>
                                      <p:to x="100000" y="100000"/>
                                    </p:animScale>
                                    <p:animScale>
                                      <p:cBhvr>
                                        <p:cTn id="26" dur="26">
                                          <p:stCondLst>
                                            <p:cond delay="1642"/>
                                          </p:stCondLst>
                                        </p:cTn>
                                        <p:tgtEl>
                                          <p:spTgt spid="11"/>
                                        </p:tgtEl>
                                      </p:cBhvr>
                                      <p:to x="100000" y="90000"/>
                                    </p:animScale>
                                    <p:animScale>
                                      <p:cBhvr>
                                        <p:cTn id="27" dur="166" decel="50000">
                                          <p:stCondLst>
                                            <p:cond delay="1668"/>
                                          </p:stCondLst>
                                        </p:cTn>
                                        <p:tgtEl>
                                          <p:spTgt spid="11"/>
                                        </p:tgtEl>
                                      </p:cBhvr>
                                      <p:to x="100000" y="100000"/>
                                    </p:animScale>
                                    <p:animScale>
                                      <p:cBhvr>
                                        <p:cTn id="28" dur="26">
                                          <p:stCondLst>
                                            <p:cond delay="1808"/>
                                          </p:stCondLst>
                                        </p:cTn>
                                        <p:tgtEl>
                                          <p:spTgt spid="11"/>
                                        </p:tgtEl>
                                      </p:cBhvr>
                                      <p:to x="100000" y="95000"/>
                                    </p:animScale>
                                    <p:animScale>
                                      <p:cBhvr>
                                        <p:cTn id="29"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444432" y="393011"/>
            <a:ext cx="7387628" cy="584775"/>
          </a:xfrm>
          <a:prstGeom prst="rect">
            <a:avLst/>
          </a:prstGeom>
          <a:noFill/>
          <a:ln>
            <a:solidFill>
              <a:schemeClr val="accent1">
                <a:lumMod val="75000"/>
              </a:schemeClr>
            </a:solidFill>
          </a:ln>
        </p:spPr>
        <p:txBody>
          <a:bodyPr wrap="square" rtlCol="0">
            <a:spAutoFit/>
          </a:bodyPr>
          <a:lstStyle/>
          <a:p>
            <a:pPr algn="ctr"/>
            <a:r>
              <a:rPr lang="en-US" sz="3200" dirty="0" err="1" smtClean="0">
                <a:solidFill>
                  <a:srgbClr val="002060"/>
                </a:solidFill>
                <a:latin typeface="SutonnyMJ" pitchFamily="2" charset="0"/>
                <a:cs typeface="SutonnyMJ" pitchFamily="2" charset="0"/>
              </a:rPr>
              <a:t>weRq</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w`em</a:t>
            </a:r>
            <a:endParaRPr lang="en-US" sz="3200" dirty="0">
              <a:solidFill>
                <a:srgbClr val="002060"/>
              </a:solidFill>
              <a:latin typeface="SutonnyMJ" pitchFamily="2" charset="0"/>
              <a:cs typeface="SutonnyMJ" pitchFamily="2" charset="0"/>
            </a:endParaRPr>
          </a:p>
        </p:txBody>
      </p:sp>
      <p:sp>
        <p:nvSpPr>
          <p:cNvPr id="11" name="TextBox 10"/>
          <p:cNvSpPr txBox="1"/>
          <p:nvPr/>
        </p:nvSpPr>
        <p:spPr>
          <a:xfrm>
            <a:off x="742384" y="1133880"/>
            <a:ext cx="10927533" cy="4093428"/>
          </a:xfrm>
          <a:prstGeom prst="rect">
            <a:avLst/>
          </a:prstGeom>
          <a:noFill/>
          <a:ln>
            <a:solidFill>
              <a:schemeClr val="accent1">
                <a:lumMod val="75000"/>
              </a:schemeClr>
            </a:solidFill>
          </a:ln>
        </p:spPr>
        <p:txBody>
          <a:bodyPr wrap="square" rtlCol="0">
            <a:spAutoFit/>
          </a:bodyPr>
          <a:lstStyle/>
          <a:p>
            <a:pPr algn="just"/>
            <a:r>
              <a:rPr lang="en-US" sz="2600" dirty="0">
                <a:latin typeface="SutonnyMJ" pitchFamily="2" charset="0"/>
                <a:cs typeface="SutonnyMJ" pitchFamily="2" charset="0"/>
              </a:rPr>
              <a:t>e</a:t>
            </a:r>
            <a:r>
              <a:rPr lang="en-US" sz="2600" dirty="0" smtClean="0">
                <a:latin typeface="SutonnyMJ" pitchFamily="2" charset="0"/>
                <a:cs typeface="SutonnyMJ" pitchFamily="2" charset="0"/>
              </a:rPr>
              <a:t>½eÜz †</a:t>
            </a:r>
            <a:r>
              <a:rPr lang="en-US" sz="2600" dirty="0" err="1" smtClean="0">
                <a:latin typeface="SutonnyMJ" pitchFamily="2" charset="0"/>
                <a:cs typeface="SutonnyMJ" pitchFamily="2" charset="0"/>
              </a:rPr>
              <a:t>kL</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gywReyi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ingvb</a:t>
            </a:r>
            <a:r>
              <a:rPr lang="en-US" sz="2600" dirty="0" smtClean="0">
                <a:latin typeface="SutonnyMJ" pitchFamily="2" charset="0"/>
                <a:cs typeface="SutonnyMJ" pitchFamily="2" charset="0"/>
              </a:rPr>
              <a:t> 1971 </a:t>
            </a:r>
            <a:r>
              <a:rPr lang="en-US" sz="2600" dirty="0" err="1" smtClean="0">
                <a:latin typeface="SutonnyMJ" pitchFamily="2" charset="0"/>
                <a:cs typeface="SutonnyMJ" pitchFamily="2" charset="0"/>
              </a:rPr>
              <a:t>mv‡j</a:t>
            </a:r>
            <a:r>
              <a:rPr lang="en-US" sz="2600" dirty="0" smtClean="0">
                <a:latin typeface="SutonnyMJ" pitchFamily="2" charset="0"/>
                <a:cs typeface="SutonnyMJ" pitchFamily="2" charset="0"/>
              </a:rPr>
              <a:t> 26 </a:t>
            </a:r>
            <a:r>
              <a:rPr lang="en-US" sz="2600" dirty="0" err="1" smtClean="0">
                <a:latin typeface="SutonnyMJ" pitchFamily="2" charset="0"/>
                <a:cs typeface="SutonnyMJ" pitchFamily="2" charset="0"/>
              </a:rPr>
              <a:t>gv‡P©i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cÖ_g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cÖn‡i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evsjv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vaxbZv</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NvlYv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K‡ib</a:t>
            </a:r>
            <a:r>
              <a:rPr lang="en-US" sz="2600" dirty="0" smtClean="0">
                <a:latin typeface="SutonnyMJ" pitchFamily="2" charset="0"/>
                <a:cs typeface="SutonnyMJ" pitchFamily="2" charset="0"/>
              </a:rPr>
              <a:t>| GK </a:t>
            </a:r>
            <a:r>
              <a:rPr lang="en-US" sz="2600" dirty="0" err="1" smtClean="0">
                <a:latin typeface="SutonnyMJ" pitchFamily="2" charset="0"/>
                <a:cs typeface="SutonnyMJ" pitchFamily="2" charset="0"/>
              </a:rPr>
              <a:t>gnvb</a:t>
            </a:r>
            <a:r>
              <a:rPr lang="en-US" sz="2600" dirty="0" smtClean="0">
                <a:latin typeface="SutonnyMJ" pitchFamily="2" charset="0"/>
                <a:cs typeface="SutonnyMJ" pitchFamily="2" charset="0"/>
              </a:rPr>
              <a:t> gyw³hy‡×</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gva</a:t>
            </a:r>
            <a:r>
              <a:rPr lang="en-US" sz="2600" dirty="0" smtClean="0">
                <a:latin typeface="SutonnyMJ" pitchFamily="2" charset="0"/>
                <a:cs typeface="SutonnyMJ" pitchFamily="2" charset="0"/>
              </a:rPr>
              <a:t>¨‡g G‡`‡</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gvbyl</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nvbv`vi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cvwK¯Ívwb</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mbvevwnbx‡K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civwRZ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1971 </a:t>
            </a:r>
            <a:r>
              <a:rPr lang="en-US" sz="2600" dirty="0" err="1" smtClean="0">
                <a:latin typeface="SutonnyMJ" pitchFamily="2" charset="0"/>
                <a:cs typeface="SutonnyMJ" pitchFamily="2" charset="0"/>
              </a:rPr>
              <a:t>mv‡ji</a:t>
            </a:r>
            <a:r>
              <a:rPr lang="en-US" sz="2600" dirty="0" smtClean="0">
                <a:latin typeface="SutonnyMJ" pitchFamily="2" charset="0"/>
                <a:cs typeface="SutonnyMJ" pitchFamily="2" charset="0"/>
              </a:rPr>
              <a:t> 16B </a:t>
            </a:r>
            <a:r>
              <a:rPr lang="en-US" sz="2600" dirty="0" err="1" smtClean="0">
                <a:latin typeface="SutonnyMJ" pitchFamily="2" charset="0"/>
                <a:cs typeface="SutonnyMJ" pitchFamily="2" charset="0"/>
              </a:rPr>
              <a:t>wW‡m</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weRq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vaxb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mve</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fŠg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evsjv</a:t>
            </a:r>
            <a:r>
              <a:rPr lang="en-US" sz="2600" dirty="0" smtClean="0">
                <a:latin typeface="SutonnyMJ" pitchFamily="2" charset="0"/>
                <a:cs typeface="SutonnyMJ" pitchFamily="2" charset="0"/>
              </a:rPr>
              <a:t>‡`‡k </a:t>
            </a:r>
            <a:r>
              <a:rPr lang="en-US" sz="2600" dirty="0" err="1" smtClean="0">
                <a:latin typeface="SutonnyMJ" pitchFamily="2" charset="0"/>
                <a:cs typeface="SutonnyMJ" pitchFamily="2" charset="0"/>
              </a:rPr>
              <a:t>ZvB</a:t>
            </a:r>
            <a:r>
              <a:rPr lang="en-US" sz="2600" dirty="0" smtClean="0">
                <a:latin typeface="SutonnyMJ" pitchFamily="2" charset="0"/>
                <a:cs typeface="SutonnyMJ" pitchFamily="2" charset="0"/>
              </a:rPr>
              <a:t> G </a:t>
            </a:r>
            <a:r>
              <a:rPr lang="en-US" sz="2600" dirty="0" err="1" smtClean="0">
                <a:latin typeface="SutonnyMJ" pitchFamily="2" charset="0"/>
                <a:cs typeface="SutonnyMJ" pitchFamily="2" charset="0"/>
              </a:rPr>
              <a:t>w`bwU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ÔweRq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w`emÕ</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wn‡m‡e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cvwjZ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ee©i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cvwK¯Ívwb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mbvevwnbxi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weiæ</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gv‡mi</a:t>
            </a:r>
            <a:r>
              <a:rPr lang="en-US" sz="2600" dirty="0" smtClean="0">
                <a:latin typeface="SutonnyMJ" pitchFamily="2" charset="0"/>
                <a:cs typeface="SutonnyMJ" pitchFamily="2" charset="0"/>
              </a:rPr>
              <a:t> i³ÿqx </a:t>
            </a:r>
            <a:r>
              <a:rPr lang="en-US" sz="2600" dirty="0" err="1" smtClean="0">
                <a:latin typeface="SutonnyMJ" pitchFamily="2" charset="0"/>
                <a:cs typeface="SutonnyMJ" pitchFamily="2" charset="0"/>
              </a:rPr>
              <a:t>hy</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ci </a:t>
            </a:r>
            <a:r>
              <a:rPr lang="en-US" sz="2600" dirty="0" err="1" smtClean="0">
                <a:latin typeface="SutonnyMJ" pitchFamily="2" charset="0"/>
                <a:cs typeface="SutonnyMJ" pitchFamily="2" charset="0"/>
              </a:rPr>
              <a:t>Avgiv</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GB </a:t>
            </a:r>
            <a:r>
              <a:rPr lang="en-US" sz="2600" dirty="0" err="1" smtClean="0">
                <a:latin typeface="SutonnyMJ" pitchFamily="2" charset="0"/>
                <a:cs typeface="SutonnyMJ" pitchFamily="2" charset="0"/>
              </a:rPr>
              <a:t>w`bwU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c‡qwQjvg</a:t>
            </a:r>
            <a:r>
              <a:rPr lang="en-US" sz="2600" dirty="0" smtClean="0">
                <a:latin typeface="SutonnyMJ" pitchFamily="2" charset="0"/>
                <a:cs typeface="SutonnyMJ" pitchFamily="2" charset="0"/>
              </a:rPr>
              <a:t>| gyw³hy× </a:t>
            </a:r>
            <a:r>
              <a:rPr lang="en-US" sz="2600" dirty="0" err="1" smtClean="0">
                <a:latin typeface="SutonnyMJ" pitchFamily="2" charset="0"/>
                <a:cs typeface="SutonnyMJ" pitchFamily="2" charset="0"/>
              </a:rPr>
              <a:t>PjvKv‡j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mvnmx</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Q‡jiv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vaxbZvi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Rxeb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DrmM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K‡i‡Qb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Zvuiv</a:t>
            </a:r>
            <a:r>
              <a:rPr lang="en-US" sz="2600" dirty="0" smtClean="0">
                <a:latin typeface="SutonnyMJ" pitchFamily="2" charset="0"/>
                <a:cs typeface="SutonnyMJ" pitchFamily="2" charset="0"/>
              </a:rPr>
              <a:t> gyw³hy‡×</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kwn</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Zvu</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mvnmx</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hy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Ges</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m‡ev</a:t>
            </a:r>
            <a:r>
              <a:rPr lang="en-US" sz="2600" dirty="0" smtClean="0">
                <a:latin typeface="SutonnyMJ" pitchFamily="2" charset="0"/>
                <a:cs typeface="SutonnyMJ" pitchFamily="2" charset="0"/>
              </a:rPr>
              <a:t>©”P </a:t>
            </a:r>
            <a:r>
              <a:rPr lang="en-US" sz="2600" dirty="0" err="1" smtClean="0">
                <a:latin typeface="SutonnyMJ" pitchFamily="2" charset="0"/>
                <a:cs typeface="SutonnyMJ" pitchFamily="2" charset="0"/>
              </a:rPr>
              <a:t>AvZ¥Z¨v‡Mi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Mwe©Z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weRq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RvZxq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w`em</a:t>
            </a:r>
            <a:r>
              <a:rPr lang="en-US" sz="2600" dirty="0">
                <a:latin typeface="SutonnyMJ" pitchFamily="2" charset="0"/>
                <a:cs typeface="SutonnyMJ" pitchFamily="2" charset="0"/>
              </a:rPr>
              <a:t> </a:t>
            </a:r>
            <a:r>
              <a:rPr lang="en-US" sz="2600" dirty="0" err="1" smtClean="0">
                <a:latin typeface="SutonnyMJ" pitchFamily="2" charset="0"/>
                <a:cs typeface="SutonnyMJ" pitchFamily="2" charset="0"/>
              </a:rPr>
              <a:t>Ges</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cÖwZeQi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Gw`bwU</a:t>
            </a:r>
            <a:r>
              <a:rPr lang="en-US" sz="2600" dirty="0" smtClean="0">
                <a:latin typeface="SutonnyMJ" pitchFamily="2" charset="0"/>
                <a:cs typeface="SutonnyMJ" pitchFamily="2" charset="0"/>
              </a:rPr>
              <a:t> m¤§</a:t>
            </a:r>
            <a:r>
              <a:rPr lang="en-US" sz="2600" dirty="0" err="1" smtClean="0">
                <a:latin typeface="SutonnyMJ" pitchFamily="2" charset="0"/>
                <a:cs typeface="SutonnyMJ" pitchFamily="2" charset="0"/>
              </a:rPr>
              <a:t>vb</a:t>
            </a:r>
            <a:r>
              <a:rPr lang="en-US" sz="2600" dirty="0" smtClean="0">
                <a:latin typeface="SutonnyMJ" pitchFamily="2" charset="0"/>
                <a:cs typeface="SutonnyMJ" pitchFamily="2" charset="0"/>
              </a:rPr>
              <a:t> I </a:t>
            </a:r>
            <a:r>
              <a:rPr lang="en-US" sz="2600" dirty="0" err="1" smtClean="0">
                <a:latin typeface="SutonnyMJ" pitchFamily="2" charset="0"/>
                <a:cs typeface="SutonnyMJ" pitchFamily="2" charset="0"/>
              </a:rPr>
              <a:t>ghv</a:t>
            </a:r>
            <a:r>
              <a:rPr lang="en-US" sz="2600" dirty="0" smtClean="0">
                <a:latin typeface="SutonnyMJ" pitchFamily="2" charset="0"/>
                <a:cs typeface="SutonnyMJ" pitchFamily="2" charset="0"/>
              </a:rPr>
              <a:t>©`vi m‡½ </a:t>
            </a:r>
            <a:r>
              <a:rPr lang="en-US" sz="2600" dirty="0" err="1" smtClean="0">
                <a:latin typeface="SutonnyMJ" pitchFamily="2" charset="0"/>
                <a:cs typeface="SutonnyMJ" pitchFamily="2" charset="0"/>
              </a:rPr>
              <a:t>cvjb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mPivPi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Avwg</a:t>
            </a:r>
            <a:r>
              <a:rPr lang="en-US" sz="2600" dirty="0" smtClean="0">
                <a:latin typeface="SutonnyMJ" pitchFamily="2" charset="0"/>
                <a:cs typeface="SutonnyMJ" pitchFamily="2" charset="0"/>
              </a:rPr>
              <a:t> GB </a:t>
            </a:r>
            <a:r>
              <a:rPr lang="en-US" sz="2600" dirty="0" err="1" smtClean="0">
                <a:latin typeface="SutonnyMJ" pitchFamily="2" charset="0"/>
                <a:cs typeface="SutonnyMJ" pitchFamily="2" charset="0"/>
              </a:rPr>
              <a:t>w`bwU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fveM</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x‡h©i</a:t>
            </a:r>
            <a:r>
              <a:rPr lang="en-US" sz="2600" dirty="0" smtClean="0">
                <a:latin typeface="SutonnyMJ" pitchFamily="2" charset="0"/>
                <a:cs typeface="SutonnyMJ" pitchFamily="2" charset="0"/>
              </a:rPr>
              <a:t> m‡½ </a:t>
            </a:r>
            <a:r>
              <a:rPr lang="en-US" sz="2600" dirty="0" err="1" smtClean="0">
                <a:latin typeface="SutonnyMJ" pitchFamily="2" charset="0"/>
                <a:cs typeface="SutonnyMJ" pitchFamily="2" charset="0"/>
              </a:rPr>
              <a:t>cvjb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Avwg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kwn</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we‡`</a:t>
            </a:r>
            <a:r>
              <a:rPr lang="en-US" sz="2600" dirty="0" err="1" smtClean="0">
                <a:latin typeface="SutonnyMJ" pitchFamily="2" charset="0"/>
                <a:cs typeface="SutonnyMJ" pitchFamily="2" charset="0"/>
              </a:rPr>
              <a:t>nx</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AvZ¥vi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vqv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fv‡jv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wKQz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kwn</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memgq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DrmvwnZ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Zvu</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AvZ¥Z¨vM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gvZ</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f‚wgi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ghv</a:t>
            </a:r>
            <a:r>
              <a:rPr lang="en-US" sz="2600" dirty="0" smtClean="0">
                <a:latin typeface="SutonnyMJ" pitchFamily="2" charset="0"/>
                <a:cs typeface="SutonnyMJ" pitchFamily="2" charset="0"/>
              </a:rPr>
              <a:t>©`v </a:t>
            </a:r>
            <a:r>
              <a:rPr lang="en-US" sz="2600" dirty="0" err="1" smtClean="0">
                <a:latin typeface="SutonnyMJ" pitchFamily="2" charset="0"/>
                <a:cs typeface="SutonnyMJ" pitchFamily="2" charset="0"/>
              </a:rPr>
              <a:t>iÿvi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K_v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iY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Kwi‡q</a:t>
            </a:r>
            <a:r>
              <a:rPr lang="en-US" sz="2600" dirty="0" smtClean="0">
                <a:latin typeface="SutonnyMJ" pitchFamily="2" charset="0"/>
                <a:cs typeface="SutonnyMJ" pitchFamily="2" charset="0"/>
              </a:rPr>
              <a:t> †`q| GB </a:t>
            </a:r>
            <a:r>
              <a:rPr lang="en-US" sz="2600" dirty="0" err="1" smtClean="0">
                <a:latin typeface="SutonnyMJ" pitchFamily="2" charset="0"/>
                <a:cs typeface="SutonnyMJ" pitchFamily="2" charset="0"/>
              </a:rPr>
              <a:t>gnvb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weRq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Ab¨vq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AZ¨vPvi</a:t>
            </a:r>
            <a:r>
              <a:rPr lang="en-US" sz="2600" dirty="0" smtClean="0">
                <a:latin typeface="SutonnyMJ" pitchFamily="2" charset="0"/>
                <a:cs typeface="SutonnyMJ" pitchFamily="2" charset="0"/>
              </a:rPr>
              <a:t> I †</a:t>
            </a:r>
            <a:r>
              <a:rPr lang="en-US" sz="2600" dirty="0" err="1" smtClean="0">
                <a:latin typeface="SutonnyMJ" pitchFamily="2" charset="0"/>
                <a:cs typeface="SutonnyMJ" pitchFamily="2" charset="0"/>
              </a:rPr>
              <a:t>kvl‡Yi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weiæ</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weR‡qi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cÖZxK</a:t>
            </a:r>
            <a:r>
              <a:rPr lang="en-US" sz="2600" dirty="0" smtClean="0">
                <a:latin typeface="SutonnyMJ" pitchFamily="2" charset="0"/>
                <a:cs typeface="SutonnyMJ" pitchFamily="2" charset="0"/>
              </a:rPr>
              <a:t>|</a:t>
            </a:r>
            <a:endParaRPr lang="en-US" sz="2600" dirty="0">
              <a:latin typeface="SutonnyMJ" pitchFamily="2" charset="0"/>
              <a:cs typeface="SutonnyMJ" pitchFamily="2" charset="0"/>
            </a:endParaRPr>
          </a:p>
        </p:txBody>
      </p:sp>
    </p:spTree>
    <p:extLst>
      <p:ext uri="{BB962C8B-B14F-4D97-AF65-F5344CB8AC3E}">
        <p14:creationId xmlns:p14="http://schemas.microsoft.com/office/powerpoint/2010/main" val="184240780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80">
                                          <p:stCondLst>
                                            <p:cond delay="0"/>
                                          </p:stCondLst>
                                        </p:cTn>
                                        <p:tgtEl>
                                          <p:spTgt spid="11"/>
                                        </p:tgtEl>
                                      </p:cBhvr>
                                    </p:animEffect>
                                    <p:anim calcmode="lin" valueType="num">
                                      <p:cBhvr>
                                        <p:cTn id="1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2" dur="26">
                                          <p:stCondLst>
                                            <p:cond delay="650"/>
                                          </p:stCondLst>
                                        </p:cTn>
                                        <p:tgtEl>
                                          <p:spTgt spid="11"/>
                                        </p:tgtEl>
                                      </p:cBhvr>
                                      <p:to x="100000" y="60000"/>
                                    </p:animScale>
                                    <p:animScale>
                                      <p:cBhvr>
                                        <p:cTn id="23" dur="166" decel="50000">
                                          <p:stCondLst>
                                            <p:cond delay="676"/>
                                          </p:stCondLst>
                                        </p:cTn>
                                        <p:tgtEl>
                                          <p:spTgt spid="11"/>
                                        </p:tgtEl>
                                      </p:cBhvr>
                                      <p:to x="100000" y="100000"/>
                                    </p:animScale>
                                    <p:animScale>
                                      <p:cBhvr>
                                        <p:cTn id="24" dur="26">
                                          <p:stCondLst>
                                            <p:cond delay="1312"/>
                                          </p:stCondLst>
                                        </p:cTn>
                                        <p:tgtEl>
                                          <p:spTgt spid="11"/>
                                        </p:tgtEl>
                                      </p:cBhvr>
                                      <p:to x="100000" y="80000"/>
                                    </p:animScale>
                                    <p:animScale>
                                      <p:cBhvr>
                                        <p:cTn id="25" dur="166" decel="50000">
                                          <p:stCondLst>
                                            <p:cond delay="1338"/>
                                          </p:stCondLst>
                                        </p:cTn>
                                        <p:tgtEl>
                                          <p:spTgt spid="11"/>
                                        </p:tgtEl>
                                      </p:cBhvr>
                                      <p:to x="100000" y="100000"/>
                                    </p:animScale>
                                    <p:animScale>
                                      <p:cBhvr>
                                        <p:cTn id="26" dur="26">
                                          <p:stCondLst>
                                            <p:cond delay="1642"/>
                                          </p:stCondLst>
                                        </p:cTn>
                                        <p:tgtEl>
                                          <p:spTgt spid="11"/>
                                        </p:tgtEl>
                                      </p:cBhvr>
                                      <p:to x="100000" y="90000"/>
                                    </p:animScale>
                                    <p:animScale>
                                      <p:cBhvr>
                                        <p:cTn id="27" dur="166" decel="50000">
                                          <p:stCondLst>
                                            <p:cond delay="1668"/>
                                          </p:stCondLst>
                                        </p:cTn>
                                        <p:tgtEl>
                                          <p:spTgt spid="11"/>
                                        </p:tgtEl>
                                      </p:cBhvr>
                                      <p:to x="100000" y="100000"/>
                                    </p:animScale>
                                    <p:animScale>
                                      <p:cBhvr>
                                        <p:cTn id="28" dur="26">
                                          <p:stCondLst>
                                            <p:cond delay="1808"/>
                                          </p:stCondLst>
                                        </p:cTn>
                                        <p:tgtEl>
                                          <p:spTgt spid="11"/>
                                        </p:tgtEl>
                                      </p:cBhvr>
                                      <p:to x="100000" y="95000"/>
                                    </p:animScale>
                                    <p:animScale>
                                      <p:cBhvr>
                                        <p:cTn id="29"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444432" y="393011"/>
            <a:ext cx="7387628" cy="584775"/>
          </a:xfrm>
          <a:prstGeom prst="rect">
            <a:avLst/>
          </a:prstGeom>
          <a:noFill/>
          <a:ln>
            <a:solidFill>
              <a:schemeClr val="accent1">
                <a:lumMod val="75000"/>
              </a:schemeClr>
            </a:solidFill>
          </a:ln>
        </p:spPr>
        <p:txBody>
          <a:bodyPr wrap="square" rtlCol="0">
            <a:spAutoFit/>
          </a:bodyPr>
          <a:lstStyle/>
          <a:p>
            <a:pPr algn="ctr"/>
            <a:r>
              <a:rPr lang="en-US" sz="3200" dirty="0" err="1" smtClean="0">
                <a:solidFill>
                  <a:srgbClr val="002060"/>
                </a:solidFill>
                <a:latin typeface="SutonnyMJ" pitchFamily="2" charset="0"/>
                <a:cs typeface="SutonnyMJ" pitchFamily="2" charset="0"/>
              </a:rPr>
              <a:t>B›Uvi‡bU</a:t>
            </a:r>
            <a:endParaRPr lang="en-US" sz="3200" dirty="0">
              <a:solidFill>
                <a:srgbClr val="002060"/>
              </a:solidFill>
              <a:latin typeface="SutonnyMJ" pitchFamily="2" charset="0"/>
              <a:cs typeface="SutonnyMJ" pitchFamily="2" charset="0"/>
            </a:endParaRPr>
          </a:p>
        </p:txBody>
      </p:sp>
      <p:sp>
        <p:nvSpPr>
          <p:cNvPr id="11" name="TextBox 10"/>
          <p:cNvSpPr txBox="1"/>
          <p:nvPr/>
        </p:nvSpPr>
        <p:spPr>
          <a:xfrm>
            <a:off x="742384" y="1133880"/>
            <a:ext cx="10927533" cy="5693866"/>
          </a:xfrm>
          <a:prstGeom prst="rect">
            <a:avLst/>
          </a:prstGeom>
          <a:noFill/>
          <a:ln>
            <a:solidFill>
              <a:schemeClr val="accent1">
                <a:lumMod val="75000"/>
              </a:schemeClr>
            </a:solidFill>
          </a:ln>
        </p:spPr>
        <p:txBody>
          <a:bodyPr wrap="square" rtlCol="0">
            <a:spAutoFit/>
          </a:bodyPr>
          <a:lstStyle/>
          <a:p>
            <a:pPr algn="just"/>
            <a:r>
              <a:rPr lang="en-US" sz="2600" dirty="0" err="1" smtClean="0">
                <a:latin typeface="SutonnyMJ" pitchFamily="2" charset="0"/>
                <a:cs typeface="SutonnyMJ" pitchFamily="2" charset="0"/>
              </a:rPr>
              <a:t>AvšÍRv©wZK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hvMv‡hv‡Mi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ÿ‡Î</a:t>
            </a:r>
            <a:r>
              <a:rPr lang="en-US" sz="2600" dirty="0">
                <a:latin typeface="SutonnyMJ" pitchFamily="2" charset="0"/>
                <a:cs typeface="SutonnyMJ" pitchFamily="2" charset="0"/>
              </a:rPr>
              <a:t> </a:t>
            </a:r>
            <a:r>
              <a:rPr lang="en-US" sz="2600" dirty="0" err="1" smtClean="0">
                <a:latin typeface="SutonnyMJ" pitchFamily="2" charset="0"/>
                <a:cs typeface="SutonnyMJ" pitchFamily="2" charset="0"/>
              </a:rPr>
              <a:t>B›Uvi‡bU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me‡P‡q</a:t>
            </a:r>
            <a:r>
              <a:rPr lang="en-US" sz="2600" dirty="0" smtClean="0">
                <a:latin typeface="SutonnyMJ" pitchFamily="2" charset="0"/>
                <a:cs typeface="SutonnyMJ" pitchFamily="2" charset="0"/>
              </a:rPr>
              <a:t> we¯§</a:t>
            </a:r>
            <a:r>
              <a:rPr lang="en-US" sz="2600" dirty="0" err="1" smtClean="0">
                <a:latin typeface="SutonnyMJ" pitchFamily="2" charset="0"/>
                <a:cs typeface="SutonnyMJ" pitchFamily="2" charset="0"/>
              </a:rPr>
              <a:t>qKi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gva¨g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eZ©gvb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wek^vq‡bi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hy‡M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GUv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GKwU</a:t>
            </a:r>
            <a:r>
              <a:rPr lang="en-US" sz="2600" dirty="0" smtClean="0">
                <a:latin typeface="SutonnyMJ" pitchFamily="2" charset="0"/>
                <a:cs typeface="SutonnyMJ" pitchFamily="2" charset="0"/>
              </a:rPr>
              <a:t> cÖhyw³wbf©i Z_¨</a:t>
            </a:r>
            <a:r>
              <a:rPr lang="en-US" sz="2600" dirty="0" err="1" smtClean="0">
                <a:latin typeface="SutonnyMJ" pitchFamily="2" charset="0"/>
                <a:cs typeface="SutonnyMJ" pitchFamily="2" charset="0"/>
              </a:rPr>
              <a:t>eûj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gva¨g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eZ©gvb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B›Uvi‡bU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eûj-Av‡jvwPZ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MwZkxj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gva¨g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AvšÍRv©wZK</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bUIqvK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Kvh</a:t>
            </a:r>
            <a:r>
              <a:rPr lang="en-US" sz="2600" dirty="0" smtClean="0">
                <a:latin typeface="SutonnyMJ" pitchFamily="2" charset="0"/>
                <a:cs typeface="SutonnyMJ" pitchFamily="2" charset="0"/>
              </a:rPr>
              <a:t>©µg (‡</a:t>
            </a:r>
            <a:r>
              <a:rPr lang="en-US" sz="2600" dirty="0" err="1" smtClean="0">
                <a:latin typeface="SutonnyMJ" pitchFamily="2" charset="0"/>
                <a:cs typeface="SutonnyMJ" pitchFamily="2" charset="0"/>
              </a:rPr>
              <a:t>hvMv‡hvM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m¤úK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vcb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Kvh</a:t>
            </a:r>
            <a:r>
              <a:rPr lang="en-US" sz="2600" dirty="0" smtClean="0">
                <a:latin typeface="SutonnyMJ" pitchFamily="2" charset="0"/>
                <a:cs typeface="SutonnyMJ" pitchFamily="2" charset="0"/>
              </a:rPr>
              <a:t>©µg)| </a:t>
            </a:r>
            <a:r>
              <a:rPr lang="en-US" sz="2600" dirty="0" err="1" smtClean="0">
                <a:latin typeface="SutonnyMJ" pitchFamily="2" charset="0"/>
                <a:cs typeface="SutonnyMJ" pitchFamily="2" charset="0"/>
              </a:rPr>
              <a:t>GwU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Kw¤úDUv‡ii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mvnv‡h</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cwiPvwjZ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nq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B›Uvi‡bU</a:t>
            </a:r>
            <a:r>
              <a:rPr lang="en-US" sz="2600" dirty="0" smtClean="0">
                <a:latin typeface="SutonnyMJ" pitchFamily="2" charset="0"/>
                <a:cs typeface="SutonnyMJ" pitchFamily="2" charset="0"/>
              </a:rPr>
              <a:t> cªhyw³i </a:t>
            </a:r>
            <a:r>
              <a:rPr lang="en-US" sz="2600" dirty="0" err="1" smtClean="0">
                <a:latin typeface="SutonnyMJ" pitchFamily="2" charset="0"/>
                <a:cs typeface="SutonnyMJ" pitchFamily="2" charset="0"/>
              </a:rPr>
              <a:t>gv</a:t>
            </a:r>
            <a:r>
              <a:rPr lang="en-US" sz="2600" dirty="0" err="1">
                <a:latin typeface="SutonnyMJ" pitchFamily="2" charset="0"/>
                <a:cs typeface="SutonnyMJ" pitchFamily="2" charset="0"/>
              </a:rPr>
              <a:t>a</a:t>
            </a:r>
            <a:r>
              <a:rPr lang="en-US" sz="2600" dirty="0" smtClean="0">
                <a:latin typeface="SutonnyMJ" pitchFamily="2" charset="0"/>
                <a:cs typeface="SutonnyMJ" pitchFamily="2" charset="0"/>
              </a:rPr>
              <a:t>¨‡g †</a:t>
            </a:r>
            <a:r>
              <a:rPr lang="en-US" sz="2600" dirty="0" err="1" smtClean="0">
                <a:latin typeface="SutonnyMJ" pitchFamily="2" charset="0"/>
                <a:cs typeface="SutonnyMJ" pitchFamily="2" charset="0"/>
              </a:rPr>
              <a:t>Pv‡Li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cj‡K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msev</a:t>
            </a:r>
            <a:r>
              <a:rPr lang="en-US" sz="2600" dirty="0" smtClean="0">
                <a:latin typeface="SutonnyMJ" pitchFamily="2" charset="0"/>
                <a:cs typeface="SutonnyMJ" pitchFamily="2" charset="0"/>
              </a:rPr>
              <a:t>` I </a:t>
            </a:r>
            <a:r>
              <a:rPr lang="en-US" sz="2600" dirty="0" err="1" smtClean="0">
                <a:latin typeface="SutonnyMJ" pitchFamily="2" charset="0"/>
                <a:cs typeface="SutonnyMJ" pitchFamily="2" charset="0"/>
              </a:rPr>
              <a:t>gZvgZ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wbKU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cuŠ‡Q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B›Uvi‡b‡Ui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msev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cwiµgv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weavb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msewjZ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kvewji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gva</a:t>
            </a:r>
            <a:r>
              <a:rPr lang="en-US" sz="2600" dirty="0" smtClean="0">
                <a:latin typeface="SutonnyMJ" pitchFamily="2" charset="0"/>
                <a:cs typeface="SutonnyMJ" pitchFamily="2" charset="0"/>
              </a:rPr>
              <a:t>¨‡g </a:t>
            </a:r>
            <a:r>
              <a:rPr lang="en-US" sz="2600" dirty="0" err="1" smtClean="0">
                <a:latin typeface="SutonnyMJ" pitchFamily="2" charset="0"/>
                <a:cs typeface="SutonnyMJ" pitchFamily="2" charset="0"/>
              </a:rPr>
              <a:t>Avgiv</a:t>
            </a:r>
            <a:r>
              <a:rPr lang="en-US" sz="2600" dirty="0" smtClean="0">
                <a:latin typeface="SutonnyMJ" pitchFamily="2" charset="0"/>
                <a:cs typeface="SutonnyMJ" pitchFamily="2" charset="0"/>
              </a:rPr>
              <a:t> Lye </a:t>
            </a:r>
            <a:r>
              <a:rPr lang="en-US" sz="2600" dirty="0" err="1" smtClean="0">
                <a:latin typeface="SutonnyMJ" pitchFamily="2" charset="0"/>
                <a:cs typeface="SutonnyMJ" pitchFamily="2" charset="0"/>
              </a:rPr>
              <a:t>mn‡R</a:t>
            </a:r>
            <a:r>
              <a:rPr lang="en-US" sz="2600" dirty="0" smtClean="0">
                <a:latin typeface="SutonnyMJ" pitchFamily="2" charset="0"/>
                <a:cs typeface="SutonnyMJ" pitchFamily="2" charset="0"/>
              </a:rPr>
              <a:t> I `ª</a:t>
            </a:r>
            <a:r>
              <a:rPr lang="en-US" sz="2600" dirty="0" err="1" smtClean="0">
                <a:latin typeface="SutonnyMJ" pitchFamily="2" charset="0"/>
                <a:cs typeface="SutonnyMJ" pitchFamily="2" charset="0"/>
              </a:rPr>
              <a:t>æZ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h‡Kv‡bv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msev`cÎmg~n</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co‡Z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Uwj‡bU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mdUIq¨vi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†`k-we‡`‡k </a:t>
            </a:r>
            <a:r>
              <a:rPr lang="en-US" sz="2600" dirty="0" err="1" smtClean="0">
                <a:latin typeface="SutonnyMJ" pitchFamily="2" charset="0"/>
                <a:cs typeface="SutonnyMJ" pitchFamily="2" charset="0"/>
              </a:rPr>
              <a:t>Ae</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vbiZ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AvZ¥xq-mRb</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m‡½ </a:t>
            </a:r>
            <a:r>
              <a:rPr lang="en-US" sz="2600" dirty="0" err="1" smtClean="0">
                <a:latin typeface="SutonnyMJ" pitchFamily="2" charset="0"/>
                <a:cs typeface="SutonnyMJ" pitchFamily="2" charset="0"/>
              </a:rPr>
              <a:t>K_v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ej‡Z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mvnvh</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dvBj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Av`vb</a:t>
            </a:r>
            <a:r>
              <a:rPr lang="en-US" sz="2600" dirty="0">
                <a:latin typeface="SutonnyMJ" pitchFamily="2" charset="0"/>
                <a:cs typeface="SutonnyMJ" pitchFamily="2" charset="0"/>
              </a:rPr>
              <a:t> </a:t>
            </a:r>
            <a:r>
              <a:rPr lang="en-US" sz="2600" dirty="0" err="1" smtClean="0">
                <a:latin typeface="SutonnyMJ" pitchFamily="2" charset="0"/>
                <a:cs typeface="SutonnyMJ" pitchFamily="2" charset="0"/>
              </a:rPr>
              <a:t>cÖ`vb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msµvšÍ</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kvewj</a:t>
            </a:r>
            <a:r>
              <a:rPr lang="en-US" sz="2600" dirty="0" smtClean="0">
                <a:latin typeface="SutonnyMJ" pitchFamily="2" charset="0"/>
                <a:cs typeface="SutonnyMJ" pitchFamily="2" charset="0"/>
              </a:rPr>
              <a:t> _</a:t>
            </a:r>
            <a:r>
              <a:rPr lang="en-US" sz="2600" dirty="0" err="1" smtClean="0">
                <a:latin typeface="SutonnyMJ" pitchFamily="2" charset="0"/>
                <a:cs typeface="SutonnyMJ" pitchFamily="2" charset="0"/>
              </a:rPr>
              <a:t>vKvi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Kvi‡Y</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Avgiv</a:t>
            </a:r>
            <a:r>
              <a:rPr lang="en-US" sz="2600" dirty="0" smtClean="0">
                <a:latin typeface="SutonnyMJ" pitchFamily="2" charset="0"/>
                <a:cs typeface="SutonnyMJ" pitchFamily="2" charset="0"/>
              </a:rPr>
              <a:t> GK </a:t>
            </a:r>
            <a:r>
              <a:rPr lang="en-US" sz="2600" dirty="0" err="1" smtClean="0">
                <a:latin typeface="SutonnyMJ" pitchFamily="2" charset="0"/>
                <a:cs typeface="SutonnyMJ" pitchFamily="2" charset="0"/>
              </a:rPr>
              <a:t>Kw¤úDUvi</a:t>
            </a:r>
            <a:r>
              <a:rPr lang="en-US" sz="2600" dirty="0" smtClean="0">
                <a:latin typeface="SutonnyMJ" pitchFamily="2" charset="0"/>
                <a:cs typeface="SutonnyMJ" pitchFamily="2" charset="0"/>
              </a:rPr>
              <a:t> †_‡K </a:t>
            </a:r>
            <a:r>
              <a:rPr lang="en-US" sz="2600" dirty="0" err="1" smtClean="0">
                <a:latin typeface="SutonnyMJ" pitchFamily="2" charset="0"/>
                <a:cs typeface="SutonnyMJ" pitchFamily="2" charset="0"/>
              </a:rPr>
              <a:t>Ab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Kw¤úDUv‡i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dvBj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B›Uvi‡b‡U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Mí</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msµvšÍ</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kvewj</a:t>
            </a:r>
            <a:r>
              <a:rPr lang="en-US" sz="2600" dirty="0" smtClean="0">
                <a:latin typeface="SutonnyMJ" pitchFamily="2" charset="0"/>
                <a:cs typeface="SutonnyMJ" pitchFamily="2" charset="0"/>
              </a:rPr>
              <a:t> _</a:t>
            </a:r>
            <a:r>
              <a:rPr lang="en-US" sz="2600" dirty="0" err="1" smtClean="0">
                <a:latin typeface="SutonnyMJ" pitchFamily="2" charset="0"/>
                <a:cs typeface="SutonnyMJ" pitchFamily="2" charset="0"/>
              </a:rPr>
              <a:t>vKvq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Avgiv</a:t>
            </a:r>
            <a:r>
              <a:rPr lang="en-US" sz="2600" dirty="0" smtClean="0">
                <a:latin typeface="SutonnyMJ" pitchFamily="2" charset="0"/>
                <a:cs typeface="SutonnyMJ" pitchFamily="2" charset="0"/>
              </a:rPr>
              <a:t> †h †</a:t>
            </a:r>
            <a:r>
              <a:rPr lang="en-US" sz="2600" dirty="0" err="1" smtClean="0">
                <a:latin typeface="SutonnyMJ" pitchFamily="2" charset="0"/>
                <a:cs typeface="SutonnyMJ" pitchFamily="2" charset="0"/>
              </a:rPr>
              <a:t>Kvb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wcÖqRb</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mv‡_ </a:t>
            </a:r>
            <a:r>
              <a:rPr lang="en-US" sz="2600" dirty="0" err="1" smtClean="0">
                <a:latin typeface="SutonnyMJ" pitchFamily="2" charset="0"/>
                <a:cs typeface="SutonnyMJ" pitchFamily="2" charset="0"/>
              </a:rPr>
              <a:t>Mí</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AZGe</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Avgiv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Avgv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cÖvZ¨wnK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Rxe‡bi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LyuwUbvwU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KvR</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jv</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†_‡K </a:t>
            </a:r>
            <a:r>
              <a:rPr lang="en-US" sz="2600" dirty="0" err="1" smtClean="0">
                <a:latin typeface="SutonnyMJ" pitchFamily="2" charset="0"/>
                <a:cs typeface="SutonnyMJ" pitchFamily="2" charset="0"/>
              </a:rPr>
              <a:t>ïiæ</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e¨emvq-evwYR</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e¨vsK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exgv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Awd‡mi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KvRKg</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M‡elYv</a:t>
            </a:r>
            <a:r>
              <a:rPr lang="en-US" sz="2600" dirty="0" smtClean="0">
                <a:latin typeface="SutonnyMJ" pitchFamily="2" charset="0"/>
                <a:cs typeface="SutonnyMJ" pitchFamily="2" charset="0"/>
              </a:rPr>
              <a:t>, cÖhyw³ I </a:t>
            </a:r>
            <a:r>
              <a:rPr lang="en-US" sz="2600" dirty="0" err="1" smtClean="0">
                <a:latin typeface="SutonnyMJ" pitchFamily="2" charset="0"/>
                <a:cs typeface="SutonnyMJ" pitchFamily="2" charset="0"/>
              </a:rPr>
              <a:t>wkÿv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msµvšÍ</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cÖvq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mKj</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KvRB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B›Uvi‡b‡Ui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gva</a:t>
            </a:r>
            <a:r>
              <a:rPr lang="en-US" sz="2600" dirty="0" smtClean="0">
                <a:latin typeface="SutonnyMJ" pitchFamily="2" charset="0"/>
                <a:cs typeface="SutonnyMJ" pitchFamily="2" charset="0"/>
              </a:rPr>
              <a:t>¨‡g </a:t>
            </a:r>
            <a:r>
              <a:rPr lang="en-US" sz="2600" dirty="0" err="1" smtClean="0">
                <a:latin typeface="SutonnyMJ" pitchFamily="2" charset="0"/>
                <a:cs typeface="SutonnyMJ" pitchFamily="2" charset="0"/>
              </a:rPr>
              <a:t>mgvav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Ki‡Z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cvwi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evsjv</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ki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cÖ‡Z¨KwU</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RjvB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B‡Zvg‡a</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B›Uvi‡bU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Kg©m~wPi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AvIZvq</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G‡m</a:t>
            </a:r>
            <a:r>
              <a:rPr lang="en-US" sz="2600" dirty="0" smtClean="0">
                <a:latin typeface="SutonnyMJ" pitchFamily="2" charset="0"/>
                <a:cs typeface="SutonnyMJ" pitchFamily="2" charset="0"/>
              </a:rPr>
              <a:t> †M‡Q| </a:t>
            </a:r>
            <a:r>
              <a:rPr lang="en-US" sz="2600" dirty="0" err="1" smtClean="0">
                <a:latin typeface="SutonnyMJ" pitchFamily="2" charset="0"/>
                <a:cs typeface="SutonnyMJ" pitchFamily="2" charset="0"/>
              </a:rPr>
              <a:t>B›Uvi‡bU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DbœZ</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Rxeb</a:t>
            </a:r>
            <a:r>
              <a:rPr lang="en-US" sz="2600" dirty="0" smtClean="0">
                <a:latin typeface="SutonnyMJ" pitchFamily="2" charset="0"/>
                <a:cs typeface="SutonnyMJ" pitchFamily="2" charset="0"/>
              </a:rPr>
              <a:t> I </a:t>
            </a:r>
            <a:r>
              <a:rPr lang="en-US" sz="2600" dirty="0" err="1" smtClean="0">
                <a:latin typeface="SutonnyMJ" pitchFamily="2" charset="0"/>
                <a:cs typeface="SutonnyMJ" pitchFamily="2" charset="0"/>
              </a:rPr>
              <a:t>wek</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e¨e</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vcbvi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GKwU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Awe‡”Q</a:t>
            </a:r>
            <a:r>
              <a:rPr lang="en-US" sz="2600" dirty="0" smtClean="0">
                <a:latin typeface="SutonnyMJ" pitchFamily="2" charset="0"/>
                <a:cs typeface="SutonnyMJ" pitchFamily="2" charset="0"/>
              </a:rPr>
              <a:t>`¨ A½| A`~</a:t>
            </a:r>
            <a:r>
              <a:rPr lang="en-US" sz="2600" dirty="0" err="1" smtClean="0">
                <a:latin typeface="SutonnyMJ" pitchFamily="2" charset="0"/>
                <a:cs typeface="SutonnyMJ" pitchFamily="2" charset="0"/>
              </a:rPr>
              <a:t>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fwel</a:t>
            </a:r>
            <a:r>
              <a:rPr lang="en-US" sz="2600" dirty="0" smtClean="0">
                <a:latin typeface="SutonnyMJ" pitchFamily="2" charset="0"/>
                <a:cs typeface="SutonnyMJ" pitchFamily="2" charset="0"/>
              </a:rPr>
              <a:t>¨‡Z </a:t>
            </a:r>
            <a:r>
              <a:rPr lang="en-US" sz="2600" dirty="0" err="1" smtClean="0">
                <a:latin typeface="SutonnyMJ" pitchFamily="2" charset="0"/>
                <a:cs typeface="SutonnyMJ" pitchFamily="2" charset="0"/>
              </a:rPr>
              <a:t>B›Uvi‡b‡Ui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myweav</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we‡k^I</a:t>
            </a:r>
            <a:r>
              <a:rPr lang="en-US" sz="2600" dirty="0">
                <a:latin typeface="SutonnyMJ" pitchFamily="2" charset="0"/>
                <a:cs typeface="SutonnyMJ" pitchFamily="2" charset="0"/>
              </a:rPr>
              <a:t> </a:t>
            </a:r>
            <a:r>
              <a:rPr lang="en-US" sz="2600" dirty="0" smtClean="0">
                <a:latin typeface="SutonnyMJ" pitchFamily="2" charset="0"/>
                <a:cs typeface="SutonnyMJ" pitchFamily="2" charset="0"/>
              </a:rPr>
              <a:t>†</a:t>
            </a:r>
            <a:r>
              <a:rPr lang="en-US" sz="2600" dirty="0" err="1" smtClean="0">
                <a:latin typeface="SutonnyMJ" pitchFamily="2" charset="0"/>
                <a:cs typeface="SutonnyMJ" pitchFamily="2" charset="0"/>
              </a:rPr>
              <a:t>ewkifvM</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gvby‡li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wbKU</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cŠuQ‡e</a:t>
            </a:r>
            <a:r>
              <a:rPr lang="en-US" sz="2600" dirty="0">
                <a:latin typeface="SutonnyMJ" pitchFamily="2" charset="0"/>
                <a:cs typeface="SutonnyMJ" pitchFamily="2" charset="0"/>
              </a:rPr>
              <a:t> </a:t>
            </a:r>
            <a:r>
              <a:rPr lang="en-US" sz="2600" dirty="0" err="1" smtClean="0">
                <a:latin typeface="SutonnyMJ" pitchFamily="2" charset="0"/>
                <a:cs typeface="SutonnyMJ" pitchFamily="2" charset="0"/>
              </a:rPr>
              <a:t>Ges</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gvby‡li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Rxeb</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AviI</a:t>
            </a:r>
            <a:r>
              <a:rPr lang="en-US" sz="2600" dirty="0" smtClean="0">
                <a:latin typeface="SutonnyMJ" pitchFamily="2" charset="0"/>
                <a:cs typeface="SutonnyMJ" pitchFamily="2" charset="0"/>
              </a:rPr>
              <a:t> </a:t>
            </a:r>
            <a:r>
              <a:rPr lang="en-US" sz="2600" dirty="0" err="1" smtClean="0">
                <a:latin typeface="SutonnyMJ" pitchFamily="2" charset="0"/>
                <a:cs typeface="SutonnyMJ" pitchFamily="2" charset="0"/>
              </a:rPr>
              <a:t>myLgq</a:t>
            </a:r>
            <a:r>
              <a:rPr lang="en-US" sz="2600" dirty="0" smtClean="0">
                <a:latin typeface="SutonnyMJ" pitchFamily="2" charset="0"/>
                <a:cs typeface="SutonnyMJ" pitchFamily="2" charset="0"/>
              </a:rPr>
              <a:t> I mg„× </a:t>
            </a:r>
            <a:r>
              <a:rPr lang="en-US" sz="2600" dirty="0" err="1" smtClean="0">
                <a:latin typeface="SutonnyMJ" pitchFamily="2" charset="0"/>
                <a:cs typeface="SutonnyMJ" pitchFamily="2" charset="0"/>
              </a:rPr>
              <a:t>n‡e</a:t>
            </a:r>
            <a:r>
              <a:rPr lang="en-US" sz="2600" dirty="0" smtClean="0">
                <a:latin typeface="SutonnyMJ" pitchFamily="2" charset="0"/>
                <a:cs typeface="SutonnyMJ" pitchFamily="2" charset="0"/>
              </a:rPr>
              <a:t>|              </a:t>
            </a:r>
            <a:endParaRPr lang="en-US" sz="2600" dirty="0">
              <a:latin typeface="SutonnyMJ" pitchFamily="2" charset="0"/>
              <a:cs typeface="SutonnyMJ" pitchFamily="2" charset="0"/>
            </a:endParaRPr>
          </a:p>
        </p:txBody>
      </p:sp>
    </p:spTree>
    <p:extLst>
      <p:ext uri="{BB962C8B-B14F-4D97-AF65-F5344CB8AC3E}">
        <p14:creationId xmlns:p14="http://schemas.microsoft.com/office/powerpoint/2010/main" val="177034535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80">
                                          <p:stCondLst>
                                            <p:cond delay="0"/>
                                          </p:stCondLst>
                                        </p:cTn>
                                        <p:tgtEl>
                                          <p:spTgt spid="11"/>
                                        </p:tgtEl>
                                      </p:cBhvr>
                                    </p:animEffect>
                                    <p:anim calcmode="lin" valueType="num">
                                      <p:cBhvr>
                                        <p:cTn id="1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2" dur="26">
                                          <p:stCondLst>
                                            <p:cond delay="650"/>
                                          </p:stCondLst>
                                        </p:cTn>
                                        <p:tgtEl>
                                          <p:spTgt spid="11"/>
                                        </p:tgtEl>
                                      </p:cBhvr>
                                      <p:to x="100000" y="60000"/>
                                    </p:animScale>
                                    <p:animScale>
                                      <p:cBhvr>
                                        <p:cTn id="23" dur="166" decel="50000">
                                          <p:stCondLst>
                                            <p:cond delay="676"/>
                                          </p:stCondLst>
                                        </p:cTn>
                                        <p:tgtEl>
                                          <p:spTgt spid="11"/>
                                        </p:tgtEl>
                                      </p:cBhvr>
                                      <p:to x="100000" y="100000"/>
                                    </p:animScale>
                                    <p:animScale>
                                      <p:cBhvr>
                                        <p:cTn id="24" dur="26">
                                          <p:stCondLst>
                                            <p:cond delay="1312"/>
                                          </p:stCondLst>
                                        </p:cTn>
                                        <p:tgtEl>
                                          <p:spTgt spid="11"/>
                                        </p:tgtEl>
                                      </p:cBhvr>
                                      <p:to x="100000" y="80000"/>
                                    </p:animScale>
                                    <p:animScale>
                                      <p:cBhvr>
                                        <p:cTn id="25" dur="166" decel="50000">
                                          <p:stCondLst>
                                            <p:cond delay="1338"/>
                                          </p:stCondLst>
                                        </p:cTn>
                                        <p:tgtEl>
                                          <p:spTgt spid="11"/>
                                        </p:tgtEl>
                                      </p:cBhvr>
                                      <p:to x="100000" y="100000"/>
                                    </p:animScale>
                                    <p:animScale>
                                      <p:cBhvr>
                                        <p:cTn id="26" dur="26">
                                          <p:stCondLst>
                                            <p:cond delay="1642"/>
                                          </p:stCondLst>
                                        </p:cTn>
                                        <p:tgtEl>
                                          <p:spTgt spid="11"/>
                                        </p:tgtEl>
                                      </p:cBhvr>
                                      <p:to x="100000" y="90000"/>
                                    </p:animScale>
                                    <p:animScale>
                                      <p:cBhvr>
                                        <p:cTn id="27" dur="166" decel="50000">
                                          <p:stCondLst>
                                            <p:cond delay="1668"/>
                                          </p:stCondLst>
                                        </p:cTn>
                                        <p:tgtEl>
                                          <p:spTgt spid="11"/>
                                        </p:tgtEl>
                                      </p:cBhvr>
                                      <p:to x="100000" y="100000"/>
                                    </p:animScale>
                                    <p:animScale>
                                      <p:cBhvr>
                                        <p:cTn id="28" dur="26">
                                          <p:stCondLst>
                                            <p:cond delay="1808"/>
                                          </p:stCondLst>
                                        </p:cTn>
                                        <p:tgtEl>
                                          <p:spTgt spid="11"/>
                                        </p:tgtEl>
                                      </p:cBhvr>
                                      <p:to x="100000" y="95000"/>
                                    </p:animScale>
                                    <p:animScale>
                                      <p:cBhvr>
                                        <p:cTn id="29"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444432" y="393011"/>
            <a:ext cx="7387628" cy="584775"/>
          </a:xfrm>
          <a:prstGeom prst="rect">
            <a:avLst/>
          </a:prstGeom>
          <a:noFill/>
          <a:ln>
            <a:solidFill>
              <a:schemeClr val="accent1">
                <a:lumMod val="75000"/>
              </a:schemeClr>
            </a:solidFill>
          </a:ln>
        </p:spPr>
        <p:txBody>
          <a:bodyPr wrap="square" rtlCol="0">
            <a:spAutoFit/>
          </a:bodyPr>
          <a:lstStyle/>
          <a:p>
            <a:pPr algn="ctr"/>
            <a:r>
              <a:rPr lang="en-US" sz="3200" dirty="0" err="1" smtClean="0">
                <a:solidFill>
                  <a:srgbClr val="002060"/>
                </a:solidFill>
                <a:latin typeface="SutonnyMJ" pitchFamily="2" charset="0"/>
                <a:cs typeface="SutonnyMJ" pitchFamily="2" charset="0"/>
              </a:rPr>
              <a:t>kx‡Zi</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wcVv</a:t>
            </a:r>
            <a:endParaRPr lang="en-US" sz="3200" dirty="0">
              <a:solidFill>
                <a:srgbClr val="002060"/>
              </a:solidFill>
              <a:latin typeface="SutonnyMJ" pitchFamily="2" charset="0"/>
              <a:cs typeface="SutonnyMJ" pitchFamily="2" charset="0"/>
            </a:endParaRPr>
          </a:p>
        </p:txBody>
      </p:sp>
      <p:sp>
        <p:nvSpPr>
          <p:cNvPr id="11" name="TextBox 10"/>
          <p:cNvSpPr txBox="1"/>
          <p:nvPr/>
        </p:nvSpPr>
        <p:spPr>
          <a:xfrm>
            <a:off x="344032" y="1133880"/>
            <a:ext cx="11325885" cy="5632311"/>
          </a:xfrm>
          <a:prstGeom prst="rect">
            <a:avLst/>
          </a:prstGeom>
          <a:noFill/>
          <a:ln>
            <a:solidFill>
              <a:schemeClr val="accent1">
                <a:lumMod val="75000"/>
              </a:schemeClr>
            </a:solidFill>
          </a:ln>
        </p:spPr>
        <p:txBody>
          <a:bodyPr wrap="square" rtlCol="0">
            <a:spAutoFit/>
          </a:bodyPr>
          <a:lstStyle/>
          <a:p>
            <a:pPr algn="just"/>
            <a:r>
              <a:rPr lang="as-IN" sz="2400" dirty="0"/>
              <a:t>ষড়ঋতুর দেশ এই বাংলাদেশ। শীতকাল এদের মধ্যে অন্যতম একটি ঋতু। শীতকালে নতুন ধান ওঠে। সেই ধানে ঘরে ঘরে পিঠা বানানোর উত্সব শুরু হয়। নতুন চালের গুঁড়া আর খেজুর রসের গুড় দিয়ে বানানো হয় নানা রকম পিঠা। নানা তাদের নাম, নানা তাদের রূপের বাহার। ভাপা পিঠা, চিতই পিঠা, পুলি পিঠা, পাটিসাপটা পিঠা ছাড়া আরও হরেক রকম পিঠা তৈরি হয় বাংলার ঘরে ঘরে। পায়েস, ক্ষীর ইত্যাদি মুখরোচক খাবার আমাদের রসনাকে তৃপ্ত করে শীতকালে। এ সময় শহর থেকে অনেকেই গ্রামে যায় পিঠা খেতে। তখন গ্রামের বাড়িগুলো নতুন অতিথিদের আগমনে মুখরিত হয়ে ওঠে। শীতের সকালে চুলার পাশে বসে গরম গরম ভাপা পিঠা খাওয়ার মজাই আলাদা। গ্রামের মতো শহরে শীতের পিঠা সে রকম তৈরি হয় না। তবে শহরের রাস্তাঘাটে শীতকালে ভাপা ও চিতই পিঠা বানিয়ে বিক্রি করা হয়। এ ছাড়া অনেক বড় বড় হোটেলে পিঠা </a:t>
            </a:r>
            <a:r>
              <a:rPr lang="as-IN" sz="2400" dirty="0" smtClean="0"/>
              <a:t>উ</a:t>
            </a:r>
            <a:r>
              <a:rPr lang="en-US" sz="2400" dirty="0" smtClean="0"/>
              <a:t>ৎ</a:t>
            </a:r>
            <a:r>
              <a:rPr lang="en-US" sz="2400" dirty="0" err="1" smtClean="0"/>
              <a:t>সব</a:t>
            </a:r>
            <a:r>
              <a:rPr lang="as-IN" sz="2400" dirty="0" smtClean="0"/>
              <a:t> </a:t>
            </a:r>
            <a:r>
              <a:rPr lang="as-IN" sz="2400" dirty="0"/>
              <a:t>হয়। পিঠা বাঙালি সংস্কৃতির একটি অন্যতম উপাদান। আর শীতের পিঠা আমাদের খাদ্য তালিকায় এনেছে বৈচিত্র্য</a:t>
            </a:r>
            <a:r>
              <a:rPr lang="as-IN" sz="2400" dirty="0" smtClean="0"/>
              <a:t>।</a:t>
            </a:r>
            <a:r>
              <a:rPr lang="en-US" sz="2400" dirty="0" smtClean="0"/>
              <a:t> </a:t>
            </a:r>
            <a:r>
              <a:rPr lang="as-IN" sz="2400" dirty="0" smtClean="0"/>
              <a:t>তবে </a:t>
            </a:r>
            <a:r>
              <a:rPr lang="as-IN" sz="2400" dirty="0"/>
              <a:t>কিছুটা দুঃখ এটাই যে, সাম্প্রতিক সময়ে পিঠার দোকানের প্রভাব বেড়ে যাওয়ায় বাড়িতে বাড়িতে পিঠা বানানোর ঐতিহ্য কিছুটা ম্লান হয়েছে। পিঠা সে তো আমাদেরই ঐতিহ্য, আমাদেরই সংস্কৃতি। তাই এই ঐতিহ্য বাঁচিয়েও রাখতে হবে আমাদেরই।</a:t>
            </a:r>
            <a:endParaRPr lang="en-US" sz="2400" dirty="0">
              <a:latin typeface="SutonnyMJ" pitchFamily="2" charset="0"/>
              <a:cs typeface="SutonnyMJ" pitchFamily="2" charset="0"/>
            </a:endParaRPr>
          </a:p>
        </p:txBody>
      </p:sp>
    </p:spTree>
    <p:extLst>
      <p:ext uri="{BB962C8B-B14F-4D97-AF65-F5344CB8AC3E}">
        <p14:creationId xmlns:p14="http://schemas.microsoft.com/office/powerpoint/2010/main" val="229944057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80">
                                          <p:stCondLst>
                                            <p:cond delay="0"/>
                                          </p:stCondLst>
                                        </p:cTn>
                                        <p:tgtEl>
                                          <p:spTgt spid="11"/>
                                        </p:tgtEl>
                                      </p:cBhvr>
                                    </p:animEffect>
                                    <p:anim calcmode="lin" valueType="num">
                                      <p:cBhvr>
                                        <p:cTn id="1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2" dur="26">
                                          <p:stCondLst>
                                            <p:cond delay="650"/>
                                          </p:stCondLst>
                                        </p:cTn>
                                        <p:tgtEl>
                                          <p:spTgt spid="11"/>
                                        </p:tgtEl>
                                      </p:cBhvr>
                                      <p:to x="100000" y="60000"/>
                                    </p:animScale>
                                    <p:animScale>
                                      <p:cBhvr>
                                        <p:cTn id="23" dur="166" decel="50000">
                                          <p:stCondLst>
                                            <p:cond delay="676"/>
                                          </p:stCondLst>
                                        </p:cTn>
                                        <p:tgtEl>
                                          <p:spTgt spid="11"/>
                                        </p:tgtEl>
                                      </p:cBhvr>
                                      <p:to x="100000" y="100000"/>
                                    </p:animScale>
                                    <p:animScale>
                                      <p:cBhvr>
                                        <p:cTn id="24" dur="26">
                                          <p:stCondLst>
                                            <p:cond delay="1312"/>
                                          </p:stCondLst>
                                        </p:cTn>
                                        <p:tgtEl>
                                          <p:spTgt spid="11"/>
                                        </p:tgtEl>
                                      </p:cBhvr>
                                      <p:to x="100000" y="80000"/>
                                    </p:animScale>
                                    <p:animScale>
                                      <p:cBhvr>
                                        <p:cTn id="25" dur="166" decel="50000">
                                          <p:stCondLst>
                                            <p:cond delay="1338"/>
                                          </p:stCondLst>
                                        </p:cTn>
                                        <p:tgtEl>
                                          <p:spTgt spid="11"/>
                                        </p:tgtEl>
                                      </p:cBhvr>
                                      <p:to x="100000" y="100000"/>
                                    </p:animScale>
                                    <p:animScale>
                                      <p:cBhvr>
                                        <p:cTn id="26" dur="26">
                                          <p:stCondLst>
                                            <p:cond delay="1642"/>
                                          </p:stCondLst>
                                        </p:cTn>
                                        <p:tgtEl>
                                          <p:spTgt spid="11"/>
                                        </p:tgtEl>
                                      </p:cBhvr>
                                      <p:to x="100000" y="90000"/>
                                    </p:animScale>
                                    <p:animScale>
                                      <p:cBhvr>
                                        <p:cTn id="27" dur="166" decel="50000">
                                          <p:stCondLst>
                                            <p:cond delay="1668"/>
                                          </p:stCondLst>
                                        </p:cTn>
                                        <p:tgtEl>
                                          <p:spTgt spid="11"/>
                                        </p:tgtEl>
                                      </p:cBhvr>
                                      <p:to x="100000" y="100000"/>
                                    </p:animScale>
                                    <p:animScale>
                                      <p:cBhvr>
                                        <p:cTn id="28" dur="26">
                                          <p:stCondLst>
                                            <p:cond delay="1808"/>
                                          </p:stCondLst>
                                        </p:cTn>
                                        <p:tgtEl>
                                          <p:spTgt spid="11"/>
                                        </p:tgtEl>
                                      </p:cBhvr>
                                      <p:to x="100000" y="95000"/>
                                    </p:animScale>
                                    <p:animScale>
                                      <p:cBhvr>
                                        <p:cTn id="29"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10894" y="1392887"/>
            <a:ext cx="2529840" cy="584775"/>
          </a:xfrm>
          <a:prstGeom prst="rect">
            <a:avLst/>
          </a:prstGeom>
          <a:noFill/>
        </p:spPr>
        <p:txBody>
          <a:bodyPr wrap="square" rtlCol="0">
            <a:spAutoFit/>
          </a:bodyPr>
          <a:lstStyle/>
          <a:p>
            <a:pPr algn="ctr"/>
            <a:r>
              <a:rPr lang="en-US" sz="3200" u="sng" dirty="0" err="1" smtClean="0">
                <a:solidFill>
                  <a:schemeClr val="accent2">
                    <a:lumMod val="50000"/>
                  </a:schemeClr>
                </a:solidFill>
                <a:latin typeface="SutonnyMJ" pitchFamily="2" charset="0"/>
                <a:cs typeface="SutonnyMJ" pitchFamily="2" charset="0"/>
              </a:rPr>
              <a:t>evwoi</a:t>
            </a:r>
            <a:r>
              <a:rPr lang="en-US" sz="3200" u="sng" dirty="0" smtClean="0">
                <a:solidFill>
                  <a:schemeClr val="accent2">
                    <a:lumMod val="50000"/>
                  </a:schemeClr>
                </a:solidFill>
                <a:latin typeface="SutonnyMJ" pitchFamily="2" charset="0"/>
                <a:cs typeface="SutonnyMJ" pitchFamily="2" charset="0"/>
              </a:rPr>
              <a:t> </a:t>
            </a:r>
            <a:r>
              <a:rPr lang="en-US" sz="3200" u="sng" dirty="0" err="1" smtClean="0">
                <a:solidFill>
                  <a:schemeClr val="accent2">
                    <a:lumMod val="50000"/>
                  </a:schemeClr>
                </a:solidFill>
                <a:latin typeface="SutonnyMJ" pitchFamily="2" charset="0"/>
                <a:cs typeface="SutonnyMJ" pitchFamily="2" charset="0"/>
              </a:rPr>
              <a:t>KvR</a:t>
            </a:r>
            <a:endParaRPr lang="en-US" sz="3200" u="sng" dirty="0">
              <a:solidFill>
                <a:schemeClr val="accent2">
                  <a:lumMod val="50000"/>
                </a:schemeClr>
              </a:solidFill>
              <a:latin typeface="SutonnyMJ" pitchFamily="2" charset="0"/>
              <a:cs typeface="SutonnyMJ" pitchFamily="2" charset="0"/>
            </a:endParaRPr>
          </a:p>
        </p:txBody>
      </p:sp>
      <p:sp>
        <p:nvSpPr>
          <p:cNvPr id="2" name="Rectangle 1"/>
          <p:cNvSpPr/>
          <p:nvPr/>
        </p:nvSpPr>
        <p:spPr>
          <a:xfrm>
            <a:off x="3859484" y="2098597"/>
            <a:ext cx="2232660" cy="1181848"/>
          </a:xfrm>
          <a:prstGeom prst="rect">
            <a:avLst/>
          </a:prstGeom>
          <a:blipFill>
            <a:blip r:embed="rId2"/>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Isosceles Triangle 3"/>
          <p:cNvSpPr/>
          <p:nvPr/>
        </p:nvSpPr>
        <p:spPr>
          <a:xfrm>
            <a:off x="3196554" y="977555"/>
            <a:ext cx="3444240" cy="1097280"/>
          </a:xfrm>
          <a:prstGeom prst="triangl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1977201" y="3198980"/>
            <a:ext cx="9448272" cy="2246769"/>
          </a:xfrm>
          <a:prstGeom prst="rect">
            <a:avLst/>
          </a:prstGeom>
          <a:noFill/>
        </p:spPr>
        <p:txBody>
          <a:bodyPr wrap="square" rtlCol="0">
            <a:spAutoFit/>
          </a:bodyPr>
          <a:lstStyle/>
          <a:p>
            <a:r>
              <a:rPr lang="en-US" sz="2800" dirty="0" err="1" smtClean="0">
                <a:latin typeface="SutonnyMJ" pitchFamily="2" charset="0"/>
                <a:cs typeface="SutonnyMJ" pitchFamily="2" charset="0"/>
              </a:rPr>
              <a:t>Aby</a:t>
            </a:r>
            <a:r>
              <a:rPr lang="en-US" sz="2800" dirty="0" smtClean="0">
                <a:latin typeface="SutonnyMJ" pitchFamily="2" charset="0"/>
                <a:cs typeface="SutonnyMJ" pitchFamily="2" charset="0"/>
              </a:rPr>
              <a:t>‡”Q` </a:t>
            </a:r>
            <a:r>
              <a:rPr lang="en-US" sz="2800" dirty="0">
                <a:latin typeface="SutonnyMJ" pitchFamily="2" charset="0"/>
                <a:cs typeface="SutonnyMJ" pitchFamily="2" charset="0"/>
              </a:rPr>
              <a:t>‡</a:t>
            </a:r>
            <a:r>
              <a:rPr lang="en-US" sz="2800" dirty="0" err="1" smtClean="0">
                <a:latin typeface="SutonnyMJ" pitchFamily="2" charset="0"/>
                <a:cs typeface="SutonnyMJ" pitchFamily="2" charset="0"/>
              </a:rPr>
              <a:t>kLv</a:t>
            </a:r>
            <a:r>
              <a:rPr lang="en-US" sz="2800" dirty="0" smtClean="0">
                <a:latin typeface="SutonnyMJ" pitchFamily="2" charset="0"/>
                <a:cs typeface="SutonnyMJ" pitchFamily="2" charset="0"/>
              </a:rPr>
              <a:t>:</a:t>
            </a:r>
          </a:p>
          <a:p>
            <a:r>
              <a:rPr lang="en-US" sz="2800" dirty="0" smtClean="0">
                <a:latin typeface="SutonnyMJ" pitchFamily="2" charset="0"/>
                <a:cs typeface="SutonnyMJ" pitchFamily="2" charset="0"/>
              </a:rPr>
              <a:t>1. </a:t>
            </a:r>
            <a:r>
              <a:rPr lang="en-US" sz="2800" dirty="0" err="1" smtClean="0">
                <a:latin typeface="SutonnyMJ" pitchFamily="2" charset="0"/>
                <a:cs typeface="SutonnyMJ" pitchFamily="2" charset="0"/>
              </a:rPr>
              <a:t>k</a:t>
            </a:r>
            <a:r>
              <a:rPr lang="en-US" sz="2800" dirty="0" err="1" smtClean="0">
                <a:latin typeface="SutonnyMJ" pitchFamily="2" charset="0"/>
                <a:cs typeface="SutonnyMJ" pitchFamily="2" charset="0"/>
              </a:rPr>
              <a:t>x‡Zi</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wcVv</a:t>
            </a:r>
            <a:endParaRPr lang="en-US" sz="2800" dirty="0" smtClean="0">
              <a:latin typeface="SutonnyMJ" pitchFamily="2" charset="0"/>
              <a:cs typeface="SutonnyMJ" pitchFamily="2" charset="0"/>
            </a:endParaRPr>
          </a:p>
          <a:p>
            <a:r>
              <a:rPr lang="en-US" sz="2800" dirty="0" smtClean="0">
                <a:latin typeface="SutonnyMJ" pitchFamily="2" charset="0"/>
                <a:cs typeface="SutonnyMJ" pitchFamily="2" charset="0"/>
              </a:rPr>
              <a:t>2. </a:t>
            </a:r>
            <a:r>
              <a:rPr lang="en-US" sz="2800" dirty="0" err="1" smtClean="0">
                <a:latin typeface="SutonnyMJ" pitchFamily="2" charset="0"/>
                <a:cs typeface="SutonnyMJ" pitchFamily="2" charset="0"/>
              </a:rPr>
              <a:t>weRq</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w`em</a:t>
            </a:r>
            <a:endParaRPr lang="en-US" sz="2800" dirty="0" smtClean="0">
              <a:latin typeface="SutonnyMJ" pitchFamily="2" charset="0"/>
              <a:cs typeface="SutonnyMJ" pitchFamily="2" charset="0"/>
            </a:endParaRPr>
          </a:p>
          <a:p>
            <a:r>
              <a:rPr lang="en-US" sz="2800" dirty="0" smtClean="0">
                <a:latin typeface="SutonnyMJ" pitchFamily="2" charset="0"/>
                <a:cs typeface="SutonnyMJ" pitchFamily="2" charset="0"/>
              </a:rPr>
              <a:t>3. </a:t>
            </a:r>
            <a:r>
              <a:rPr lang="en-US" sz="2800" dirty="0" err="1" smtClean="0">
                <a:latin typeface="SutonnyMJ" pitchFamily="2" charset="0"/>
                <a:cs typeface="SutonnyMJ" pitchFamily="2" charset="0"/>
              </a:rPr>
              <a:t>AwZw</a:t>
            </a:r>
            <a:r>
              <a:rPr lang="en-US" sz="2800" dirty="0" smtClean="0">
                <a:latin typeface="SutonnyMJ" pitchFamily="2" charset="0"/>
                <a:cs typeface="SutonnyMJ" pitchFamily="2" charset="0"/>
              </a:rPr>
              <a:t>_ </a:t>
            </a:r>
            <a:r>
              <a:rPr lang="en-US" sz="2800" dirty="0" err="1" smtClean="0">
                <a:latin typeface="SutonnyMJ" pitchFamily="2" charset="0"/>
                <a:cs typeface="SutonnyMJ" pitchFamily="2" charset="0"/>
              </a:rPr>
              <a:t>cvwL</a:t>
            </a:r>
            <a:endParaRPr lang="en-US" sz="2800" dirty="0" smtClean="0">
              <a:latin typeface="SutonnyMJ" pitchFamily="2" charset="0"/>
              <a:cs typeface="SutonnyMJ" pitchFamily="2" charset="0"/>
            </a:endParaRPr>
          </a:p>
          <a:p>
            <a:r>
              <a:rPr lang="en-US" sz="2800" dirty="0" smtClean="0">
                <a:latin typeface="SutonnyMJ" pitchFamily="2" charset="0"/>
                <a:cs typeface="SutonnyMJ" pitchFamily="2" charset="0"/>
              </a:rPr>
              <a:t>4. </a:t>
            </a:r>
            <a:r>
              <a:rPr lang="en-US" sz="2800" dirty="0" err="1" smtClean="0">
                <a:latin typeface="SutonnyMJ" pitchFamily="2" charset="0"/>
                <a:cs typeface="SutonnyMJ" pitchFamily="2" charset="0"/>
              </a:rPr>
              <a:t>B›Uvi‡bU</a:t>
            </a:r>
            <a:r>
              <a:rPr lang="en-US" sz="2800" dirty="0" smtClean="0">
                <a:latin typeface="SutonnyMJ" pitchFamily="2" charset="0"/>
                <a:cs typeface="SutonnyMJ" pitchFamily="2" charset="0"/>
              </a:rPr>
              <a:t>|</a:t>
            </a:r>
            <a:endParaRPr lang="en-US" sz="2800" dirty="0">
              <a:latin typeface="SutonnyMJ" pitchFamily="2" charset="0"/>
              <a:cs typeface="SutonnyMJ" pitchFamily="2" charset="0"/>
            </a:endParaRPr>
          </a:p>
        </p:txBody>
      </p:sp>
    </p:spTree>
    <p:extLst>
      <p:ext uri="{BB962C8B-B14F-4D97-AF65-F5344CB8AC3E}">
        <p14:creationId xmlns:p14="http://schemas.microsoft.com/office/powerpoint/2010/main" val="102489892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827500" y="2398588"/>
            <a:ext cx="8911687" cy="1107996"/>
          </a:xfrm>
          <a:prstGeom prst="rect">
            <a:avLst/>
          </a:prstGeom>
          <a:noFill/>
        </p:spPr>
        <p:txBody>
          <a:bodyPr wrap="square" rtlCol="0">
            <a:spAutoFit/>
          </a:bodyPr>
          <a:lstStyle/>
          <a:p>
            <a:pPr algn="ctr"/>
            <a:r>
              <a:rPr lang="en-US" sz="6600" u="sng" dirty="0" err="1" smtClean="0">
                <a:solidFill>
                  <a:schemeClr val="accent2">
                    <a:lumMod val="50000"/>
                  </a:schemeClr>
                </a:solidFill>
                <a:latin typeface="SutonnyMJ" pitchFamily="2" charset="0"/>
                <a:cs typeface="SutonnyMJ" pitchFamily="2" charset="0"/>
              </a:rPr>
              <a:t>Avjøvn</a:t>
            </a:r>
            <a:r>
              <a:rPr lang="en-US" sz="6600" u="sng" dirty="0" smtClean="0">
                <a:solidFill>
                  <a:schemeClr val="accent2">
                    <a:lumMod val="50000"/>
                  </a:schemeClr>
                </a:solidFill>
                <a:latin typeface="SutonnyMJ" pitchFamily="2" charset="0"/>
                <a:cs typeface="SutonnyMJ" pitchFamily="2" charset="0"/>
              </a:rPr>
              <a:t>&amp; </a:t>
            </a:r>
            <a:r>
              <a:rPr lang="en-US" sz="6600" u="sng" dirty="0" err="1" smtClean="0">
                <a:solidFill>
                  <a:schemeClr val="accent2">
                    <a:lumMod val="50000"/>
                  </a:schemeClr>
                </a:solidFill>
                <a:latin typeface="SutonnyMJ" pitchFamily="2" charset="0"/>
                <a:cs typeface="SutonnyMJ" pitchFamily="2" charset="0"/>
              </a:rPr>
              <a:t>nv‡dR</a:t>
            </a:r>
            <a:endParaRPr lang="en-US" sz="6600" u="sng" dirty="0">
              <a:solidFill>
                <a:schemeClr val="accent2">
                  <a:lumMod val="50000"/>
                </a:schemeClr>
              </a:solidFill>
              <a:latin typeface="SutonnyMJ" pitchFamily="2" charset="0"/>
              <a:cs typeface="SutonnyMJ" pitchFamily="2" charset="0"/>
            </a:endParaRPr>
          </a:p>
        </p:txBody>
      </p:sp>
    </p:spTree>
    <p:extLst>
      <p:ext uri="{BB962C8B-B14F-4D97-AF65-F5344CB8AC3E}">
        <p14:creationId xmlns:p14="http://schemas.microsoft.com/office/powerpoint/2010/main" val="299728568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037" y="497941"/>
            <a:ext cx="9144000" cy="775816"/>
          </a:xfrm>
          <a:solidFill>
            <a:srgbClr val="FF0000"/>
          </a:solidFill>
        </p:spPr>
        <p:txBody>
          <a:bodyPr>
            <a:noAutofit/>
          </a:bodyPr>
          <a:lstStyle/>
          <a:p>
            <a:r>
              <a:rPr lang="en-US" sz="4800" dirty="0" err="1" smtClean="0">
                <a:solidFill>
                  <a:srgbClr val="FFFF00"/>
                </a:solidFill>
                <a:latin typeface="SutonnyMJ" pitchFamily="2" charset="0"/>
                <a:cs typeface="SutonnyMJ" pitchFamily="2" charset="0"/>
              </a:rPr>
              <a:t>evsjv</a:t>
            </a:r>
            <a:r>
              <a:rPr lang="en-US" sz="4800" dirty="0" smtClean="0">
                <a:solidFill>
                  <a:srgbClr val="FFFF00"/>
                </a:solidFill>
                <a:latin typeface="SutonnyMJ" pitchFamily="2" charset="0"/>
                <a:cs typeface="SutonnyMJ" pitchFamily="2" charset="0"/>
              </a:rPr>
              <a:t>‡`k †</a:t>
            </a:r>
            <a:r>
              <a:rPr lang="en-US" sz="4800" dirty="0" err="1" smtClean="0">
                <a:solidFill>
                  <a:srgbClr val="FFFF00"/>
                </a:solidFill>
                <a:latin typeface="SutonnyMJ" pitchFamily="2" charset="0"/>
                <a:cs typeface="SutonnyMJ" pitchFamily="2" charset="0"/>
              </a:rPr>
              <a:t>bŠevwnbx</a:t>
            </a:r>
            <a:r>
              <a:rPr lang="en-US" sz="4800" dirty="0" smtClean="0">
                <a:solidFill>
                  <a:srgbClr val="FFFF00"/>
                </a:solidFill>
                <a:latin typeface="SutonnyMJ" pitchFamily="2" charset="0"/>
                <a:cs typeface="SutonnyMJ" pitchFamily="2" charset="0"/>
              </a:rPr>
              <a:t> ¯‹</a:t>
            </a:r>
            <a:r>
              <a:rPr lang="en-US" sz="4800" dirty="0" err="1" smtClean="0">
                <a:solidFill>
                  <a:srgbClr val="FFFF00"/>
                </a:solidFill>
                <a:latin typeface="SutonnyMJ" pitchFamily="2" charset="0"/>
                <a:cs typeface="SutonnyMJ" pitchFamily="2" charset="0"/>
              </a:rPr>
              <a:t>zj</a:t>
            </a:r>
            <a:r>
              <a:rPr lang="en-US" sz="4800" dirty="0" smtClean="0">
                <a:solidFill>
                  <a:srgbClr val="FFFF00"/>
                </a:solidFill>
                <a:latin typeface="SutonnyMJ" pitchFamily="2" charset="0"/>
                <a:cs typeface="SutonnyMJ" pitchFamily="2" charset="0"/>
              </a:rPr>
              <a:t> I </a:t>
            </a:r>
            <a:r>
              <a:rPr lang="en-US" sz="4800" dirty="0" err="1" smtClean="0">
                <a:solidFill>
                  <a:srgbClr val="FFFF00"/>
                </a:solidFill>
                <a:latin typeface="SutonnyMJ" pitchFamily="2" charset="0"/>
                <a:cs typeface="SutonnyMJ" pitchFamily="2" charset="0"/>
              </a:rPr>
              <a:t>K‡jR</a:t>
            </a:r>
            <a:r>
              <a:rPr lang="en-US" sz="4800" dirty="0" smtClean="0">
                <a:solidFill>
                  <a:srgbClr val="FFFF00"/>
                </a:solidFill>
                <a:latin typeface="SutonnyMJ" pitchFamily="2" charset="0"/>
                <a:cs typeface="SutonnyMJ" pitchFamily="2" charset="0"/>
              </a:rPr>
              <a:t> </a:t>
            </a:r>
            <a:r>
              <a:rPr lang="en-US" sz="4800" dirty="0" err="1" smtClean="0">
                <a:solidFill>
                  <a:srgbClr val="FFFF00"/>
                </a:solidFill>
                <a:latin typeface="SutonnyMJ" pitchFamily="2" charset="0"/>
                <a:cs typeface="SutonnyMJ" pitchFamily="2" charset="0"/>
              </a:rPr>
              <a:t>PÆMÖvg</a:t>
            </a:r>
            <a:endParaRPr lang="en-US" sz="4800" dirty="0">
              <a:solidFill>
                <a:srgbClr val="FFFF00"/>
              </a:solidFill>
              <a:latin typeface="SutonnyMJ" pitchFamily="2" charset="0"/>
              <a:cs typeface="SutonnyMJ" pitchFamily="2" charset="0"/>
            </a:endParaRPr>
          </a:p>
        </p:txBody>
      </p:sp>
      <p:sp>
        <p:nvSpPr>
          <p:cNvPr id="3" name="TextBox 2"/>
          <p:cNvSpPr txBox="1"/>
          <p:nvPr/>
        </p:nvSpPr>
        <p:spPr>
          <a:xfrm>
            <a:off x="4853940" y="1281377"/>
            <a:ext cx="2529840" cy="584775"/>
          </a:xfrm>
          <a:prstGeom prst="rect">
            <a:avLst/>
          </a:prstGeom>
          <a:noFill/>
        </p:spPr>
        <p:txBody>
          <a:bodyPr wrap="square" rtlCol="0">
            <a:spAutoFit/>
          </a:bodyPr>
          <a:lstStyle/>
          <a:p>
            <a:pPr algn="ctr"/>
            <a:r>
              <a:rPr lang="en-US" sz="3200" dirty="0" err="1" smtClean="0">
                <a:solidFill>
                  <a:schemeClr val="accent2">
                    <a:lumMod val="50000"/>
                  </a:schemeClr>
                </a:solidFill>
                <a:latin typeface="SutonnyMJ" pitchFamily="2" charset="0"/>
                <a:cs typeface="SutonnyMJ" pitchFamily="2" charset="0"/>
              </a:rPr>
              <a:t>wkÿK</a:t>
            </a:r>
            <a:r>
              <a:rPr lang="en-US" sz="3200" dirty="0" smtClean="0">
                <a:solidFill>
                  <a:schemeClr val="accent2">
                    <a:lumMod val="50000"/>
                  </a:schemeClr>
                </a:solidFill>
                <a:latin typeface="SutonnyMJ" pitchFamily="2" charset="0"/>
                <a:cs typeface="SutonnyMJ" pitchFamily="2" charset="0"/>
              </a:rPr>
              <a:t> </a:t>
            </a:r>
            <a:r>
              <a:rPr lang="en-US" sz="3200" dirty="0" err="1" smtClean="0">
                <a:solidFill>
                  <a:schemeClr val="accent2">
                    <a:lumMod val="50000"/>
                  </a:schemeClr>
                </a:solidFill>
                <a:latin typeface="SutonnyMJ" pitchFamily="2" charset="0"/>
                <a:cs typeface="SutonnyMJ" pitchFamily="2" charset="0"/>
              </a:rPr>
              <a:t>cwiwPwZ</a:t>
            </a:r>
            <a:endParaRPr lang="en-US" sz="3200" dirty="0">
              <a:solidFill>
                <a:schemeClr val="accent2">
                  <a:lumMod val="50000"/>
                </a:schemeClr>
              </a:solidFill>
              <a:latin typeface="SutonnyMJ" pitchFamily="2" charset="0"/>
              <a:cs typeface="SutonnyMJ" pitchFamily="2" charset="0"/>
            </a:endParaRPr>
          </a:p>
        </p:txBody>
      </p:sp>
      <p:sp>
        <p:nvSpPr>
          <p:cNvPr id="4" name="TextBox 3"/>
          <p:cNvSpPr txBox="1"/>
          <p:nvPr/>
        </p:nvSpPr>
        <p:spPr>
          <a:xfrm>
            <a:off x="4570775" y="5745926"/>
            <a:ext cx="3352800" cy="1077218"/>
          </a:xfrm>
          <a:prstGeom prst="rect">
            <a:avLst/>
          </a:prstGeom>
          <a:solidFill>
            <a:schemeClr val="accent1">
              <a:lumMod val="75000"/>
            </a:schemeClr>
          </a:solidFill>
        </p:spPr>
        <p:txBody>
          <a:bodyPr wrap="square" rtlCol="0">
            <a:spAutoFit/>
          </a:bodyPr>
          <a:lstStyle/>
          <a:p>
            <a:pPr algn="ctr"/>
            <a:r>
              <a:rPr lang="en-US" sz="3200" dirty="0" smtClean="0">
                <a:latin typeface="SutonnyMJ" pitchFamily="2" charset="0"/>
                <a:cs typeface="SutonnyMJ" pitchFamily="2" charset="0"/>
              </a:rPr>
              <a:t>‡</a:t>
            </a:r>
            <a:r>
              <a:rPr lang="en-US" sz="3200" dirty="0" err="1" smtClean="0">
                <a:latin typeface="SutonnyMJ" pitchFamily="2" charset="0"/>
                <a:cs typeface="SutonnyMJ" pitchFamily="2" charset="0"/>
              </a:rPr>
              <a:t>gv</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gybQzi</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Avjg</a:t>
            </a:r>
            <a:endParaRPr lang="en-US" sz="3200" dirty="0" smtClean="0">
              <a:latin typeface="SutonnyMJ" pitchFamily="2" charset="0"/>
              <a:cs typeface="SutonnyMJ" pitchFamily="2" charset="0"/>
            </a:endParaRPr>
          </a:p>
          <a:p>
            <a:pPr algn="ctr"/>
            <a:r>
              <a:rPr lang="en-US" sz="3200" dirty="0" err="1" smtClean="0">
                <a:latin typeface="SutonnyMJ" pitchFamily="2" charset="0"/>
                <a:cs typeface="SutonnyMJ" pitchFamily="2" charset="0"/>
              </a:rPr>
              <a:t>mnKvix</a:t>
            </a:r>
            <a:r>
              <a:rPr lang="en-US" sz="3200" dirty="0">
                <a:latin typeface="SutonnyMJ" pitchFamily="2" charset="0"/>
                <a:cs typeface="SutonnyMJ" pitchFamily="2" charset="0"/>
              </a:rPr>
              <a:t> </a:t>
            </a:r>
            <a:r>
              <a:rPr lang="en-US" sz="3200" dirty="0" err="1" smtClean="0">
                <a:latin typeface="SutonnyMJ" pitchFamily="2" charset="0"/>
                <a:cs typeface="SutonnyMJ" pitchFamily="2" charset="0"/>
              </a:rPr>
              <a:t>wkÿK</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evsjv</a:t>
            </a:r>
            <a:r>
              <a:rPr lang="en-US" sz="3200" dirty="0" smtClean="0">
                <a:latin typeface="SutonnyMJ" pitchFamily="2" charset="0"/>
                <a:cs typeface="SutonnyMJ" pitchFamily="2" charset="0"/>
              </a:rPr>
              <a:t>)</a:t>
            </a:r>
            <a:endParaRPr lang="en-US" sz="3200" dirty="0">
              <a:latin typeface="SutonnyMJ" pitchFamily="2" charset="0"/>
              <a:cs typeface="SutonnyMJ"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3370" y="1790700"/>
            <a:ext cx="3187610" cy="39845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9183738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96746" y="474412"/>
            <a:ext cx="2529840" cy="707886"/>
          </a:xfrm>
          <a:prstGeom prst="rect">
            <a:avLst/>
          </a:prstGeom>
          <a:noFill/>
        </p:spPr>
        <p:txBody>
          <a:bodyPr wrap="square" rtlCol="0">
            <a:spAutoFit/>
          </a:bodyPr>
          <a:lstStyle/>
          <a:p>
            <a:pPr algn="ctr"/>
            <a:r>
              <a:rPr lang="en-US" sz="4000" u="sng" dirty="0" err="1" smtClean="0">
                <a:solidFill>
                  <a:schemeClr val="accent2">
                    <a:lumMod val="50000"/>
                  </a:schemeClr>
                </a:solidFill>
                <a:latin typeface="SutonnyMJ" pitchFamily="2" charset="0"/>
                <a:cs typeface="SutonnyMJ" pitchFamily="2" charset="0"/>
              </a:rPr>
              <a:t>AvR‡Ki</a:t>
            </a:r>
            <a:r>
              <a:rPr lang="en-US" sz="4000" u="sng" dirty="0" smtClean="0">
                <a:solidFill>
                  <a:schemeClr val="accent2">
                    <a:lumMod val="50000"/>
                  </a:schemeClr>
                </a:solidFill>
                <a:latin typeface="SutonnyMJ" pitchFamily="2" charset="0"/>
                <a:cs typeface="SutonnyMJ" pitchFamily="2" charset="0"/>
              </a:rPr>
              <a:t> </a:t>
            </a:r>
            <a:r>
              <a:rPr lang="en-US" sz="4000" u="sng" dirty="0" err="1" smtClean="0">
                <a:solidFill>
                  <a:schemeClr val="accent2">
                    <a:lumMod val="50000"/>
                  </a:schemeClr>
                </a:solidFill>
                <a:latin typeface="SutonnyMJ" pitchFamily="2" charset="0"/>
                <a:cs typeface="SutonnyMJ" pitchFamily="2" charset="0"/>
              </a:rPr>
              <a:t>cvV</a:t>
            </a:r>
            <a:endParaRPr lang="en-US" sz="4000" u="sng" dirty="0">
              <a:solidFill>
                <a:schemeClr val="accent2">
                  <a:lumMod val="50000"/>
                </a:schemeClr>
              </a:solidFill>
              <a:latin typeface="SutonnyMJ" pitchFamily="2" charset="0"/>
              <a:cs typeface="SutonnyMJ" pitchFamily="2" charset="0"/>
            </a:endParaRPr>
          </a:p>
        </p:txBody>
      </p:sp>
      <p:sp>
        <p:nvSpPr>
          <p:cNvPr id="4" name="TextBox 3"/>
          <p:cNvSpPr txBox="1"/>
          <p:nvPr/>
        </p:nvSpPr>
        <p:spPr>
          <a:xfrm>
            <a:off x="1991760" y="1888465"/>
            <a:ext cx="7749766" cy="2862322"/>
          </a:xfrm>
          <a:prstGeom prst="rect">
            <a:avLst/>
          </a:prstGeom>
          <a:solidFill>
            <a:schemeClr val="accent1">
              <a:lumMod val="75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4400" dirty="0" smtClean="0">
                <a:solidFill>
                  <a:schemeClr val="accent2">
                    <a:lumMod val="50000"/>
                  </a:schemeClr>
                </a:solidFill>
                <a:latin typeface="SutonnyMJ" pitchFamily="2" charset="0"/>
                <a:cs typeface="SutonnyMJ" pitchFamily="2" charset="0"/>
              </a:rPr>
              <a:t>7g †</a:t>
            </a:r>
            <a:r>
              <a:rPr lang="en-US" sz="4400" dirty="0" err="1" smtClean="0">
                <a:solidFill>
                  <a:schemeClr val="accent2">
                    <a:lumMod val="50000"/>
                  </a:schemeClr>
                </a:solidFill>
                <a:latin typeface="SutonnyMJ" pitchFamily="2" charset="0"/>
                <a:cs typeface="SutonnyMJ" pitchFamily="2" charset="0"/>
              </a:rPr>
              <a:t>kÖwY</a:t>
            </a:r>
            <a:endParaRPr lang="en-US" sz="4400" dirty="0" smtClean="0">
              <a:solidFill>
                <a:schemeClr val="accent2">
                  <a:lumMod val="50000"/>
                </a:schemeClr>
              </a:solidFill>
              <a:latin typeface="SutonnyMJ" pitchFamily="2" charset="0"/>
              <a:cs typeface="SutonnyMJ" pitchFamily="2" charset="0"/>
            </a:endParaRPr>
          </a:p>
          <a:p>
            <a:pPr algn="ctr"/>
            <a:r>
              <a:rPr lang="en-US" sz="4400" dirty="0" err="1" smtClean="0">
                <a:solidFill>
                  <a:schemeClr val="accent2">
                    <a:lumMod val="50000"/>
                  </a:schemeClr>
                </a:solidFill>
                <a:latin typeface="SutonnyMJ" pitchFamily="2" charset="0"/>
                <a:cs typeface="SutonnyMJ" pitchFamily="2" charset="0"/>
              </a:rPr>
              <a:t>evsjv</a:t>
            </a:r>
            <a:r>
              <a:rPr lang="en-US" sz="4400" dirty="0" smtClean="0">
                <a:solidFill>
                  <a:schemeClr val="accent2">
                    <a:lumMod val="50000"/>
                  </a:schemeClr>
                </a:solidFill>
                <a:latin typeface="SutonnyMJ" pitchFamily="2" charset="0"/>
                <a:cs typeface="SutonnyMJ" pitchFamily="2" charset="0"/>
              </a:rPr>
              <a:t> 2q </a:t>
            </a:r>
            <a:r>
              <a:rPr lang="en-US" sz="4400" dirty="0" err="1" smtClean="0">
                <a:solidFill>
                  <a:schemeClr val="accent2">
                    <a:lumMod val="50000"/>
                  </a:schemeClr>
                </a:solidFill>
                <a:latin typeface="SutonnyMJ" pitchFamily="2" charset="0"/>
                <a:cs typeface="SutonnyMJ" pitchFamily="2" charset="0"/>
              </a:rPr>
              <a:t>cÎ</a:t>
            </a:r>
            <a:endParaRPr lang="en-US" sz="4400" dirty="0" smtClean="0">
              <a:solidFill>
                <a:schemeClr val="accent2">
                  <a:lumMod val="50000"/>
                </a:schemeClr>
              </a:solidFill>
              <a:latin typeface="SutonnyMJ" pitchFamily="2" charset="0"/>
              <a:cs typeface="SutonnyMJ" pitchFamily="2" charset="0"/>
            </a:endParaRPr>
          </a:p>
          <a:p>
            <a:pPr algn="ctr"/>
            <a:r>
              <a:rPr lang="en-US" sz="4400" dirty="0" err="1" smtClean="0">
                <a:solidFill>
                  <a:schemeClr val="accent2">
                    <a:lumMod val="50000"/>
                  </a:schemeClr>
                </a:solidFill>
                <a:latin typeface="SutonnyMJ" pitchFamily="2" charset="0"/>
                <a:cs typeface="SutonnyMJ" pitchFamily="2" charset="0"/>
              </a:rPr>
              <a:t>iPbvg~jK</a:t>
            </a:r>
            <a:r>
              <a:rPr lang="en-US" sz="4400" dirty="0" smtClean="0">
                <a:solidFill>
                  <a:schemeClr val="accent2">
                    <a:lumMod val="50000"/>
                  </a:schemeClr>
                </a:solidFill>
                <a:latin typeface="SutonnyMJ" pitchFamily="2" charset="0"/>
                <a:cs typeface="SutonnyMJ" pitchFamily="2" charset="0"/>
              </a:rPr>
              <a:t> Ask</a:t>
            </a:r>
          </a:p>
          <a:p>
            <a:pPr algn="ctr"/>
            <a:r>
              <a:rPr lang="en-US" sz="4800" dirty="0" err="1" smtClean="0">
                <a:solidFill>
                  <a:srgbClr val="FF0000"/>
                </a:solidFill>
                <a:latin typeface="SutonnyMJ" pitchFamily="2" charset="0"/>
                <a:cs typeface="SutonnyMJ" pitchFamily="2" charset="0"/>
              </a:rPr>
              <a:t>Aby</a:t>
            </a:r>
            <a:r>
              <a:rPr lang="en-US" sz="4800" dirty="0" smtClean="0">
                <a:solidFill>
                  <a:srgbClr val="FF0000"/>
                </a:solidFill>
                <a:latin typeface="SutonnyMJ" pitchFamily="2" charset="0"/>
                <a:cs typeface="SutonnyMJ" pitchFamily="2" charset="0"/>
              </a:rPr>
              <a:t>‡”Q` wjLb-05</a:t>
            </a:r>
            <a:endParaRPr lang="en-US" sz="3200" dirty="0">
              <a:solidFill>
                <a:srgbClr val="FF0000"/>
              </a:solidFill>
              <a:latin typeface="SutonnyMJ" pitchFamily="2" charset="0"/>
              <a:cs typeface="SutonnyMJ" pitchFamily="2" charset="0"/>
            </a:endParaRPr>
          </a:p>
        </p:txBody>
      </p:sp>
    </p:spTree>
    <p:extLst>
      <p:ext uri="{BB962C8B-B14F-4D97-AF65-F5344CB8AC3E}">
        <p14:creationId xmlns:p14="http://schemas.microsoft.com/office/powerpoint/2010/main" val="178369398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53739" y="1014894"/>
            <a:ext cx="6044169" cy="769441"/>
          </a:xfrm>
          <a:prstGeom prst="rect">
            <a:avLst/>
          </a:prstGeom>
          <a:noFill/>
        </p:spPr>
        <p:txBody>
          <a:bodyPr wrap="square" rtlCol="0">
            <a:spAutoFit/>
          </a:bodyPr>
          <a:lstStyle/>
          <a:p>
            <a:pPr algn="ctr"/>
            <a:r>
              <a:rPr lang="en-US" sz="4400" u="sng" dirty="0" err="1" smtClean="0">
                <a:solidFill>
                  <a:schemeClr val="accent2">
                    <a:lumMod val="50000"/>
                  </a:schemeClr>
                </a:solidFill>
                <a:latin typeface="SutonnyMJ" pitchFamily="2" charset="0"/>
                <a:cs typeface="SutonnyMJ" pitchFamily="2" charset="0"/>
              </a:rPr>
              <a:t>cv‡Vi</a:t>
            </a:r>
            <a:r>
              <a:rPr lang="en-US" sz="4400" u="sng" dirty="0" smtClean="0">
                <a:solidFill>
                  <a:schemeClr val="accent2">
                    <a:lumMod val="50000"/>
                  </a:schemeClr>
                </a:solidFill>
                <a:latin typeface="SutonnyMJ" pitchFamily="2" charset="0"/>
                <a:cs typeface="SutonnyMJ" pitchFamily="2" charset="0"/>
              </a:rPr>
              <a:t> </a:t>
            </a:r>
            <a:r>
              <a:rPr lang="en-US" sz="4400" u="sng" dirty="0" err="1" smtClean="0">
                <a:solidFill>
                  <a:schemeClr val="accent2">
                    <a:lumMod val="50000"/>
                  </a:schemeClr>
                </a:solidFill>
                <a:latin typeface="SutonnyMJ" pitchFamily="2" charset="0"/>
                <a:cs typeface="SutonnyMJ" pitchFamily="2" charset="0"/>
              </a:rPr>
              <a:t>D‡Ïk</a:t>
            </a:r>
            <a:r>
              <a:rPr lang="en-US" sz="4400" u="sng" dirty="0" smtClean="0">
                <a:solidFill>
                  <a:schemeClr val="accent2">
                    <a:lumMod val="50000"/>
                  </a:schemeClr>
                </a:solidFill>
                <a:latin typeface="SutonnyMJ" pitchFamily="2" charset="0"/>
                <a:cs typeface="SutonnyMJ" pitchFamily="2" charset="0"/>
              </a:rPr>
              <a:t>¨</a:t>
            </a:r>
            <a:endParaRPr lang="en-US" sz="4400" u="sng" dirty="0">
              <a:solidFill>
                <a:schemeClr val="accent2">
                  <a:lumMod val="50000"/>
                </a:schemeClr>
              </a:solidFill>
              <a:latin typeface="SutonnyMJ" pitchFamily="2" charset="0"/>
              <a:cs typeface="SutonnyMJ" pitchFamily="2" charset="0"/>
            </a:endParaRPr>
          </a:p>
        </p:txBody>
      </p:sp>
      <p:sp>
        <p:nvSpPr>
          <p:cNvPr id="6" name="TextBox 5"/>
          <p:cNvSpPr txBox="1"/>
          <p:nvPr/>
        </p:nvSpPr>
        <p:spPr>
          <a:xfrm>
            <a:off x="1363980" y="2641506"/>
            <a:ext cx="8191500" cy="1569660"/>
          </a:xfrm>
          <a:prstGeom prst="rect">
            <a:avLst/>
          </a:prstGeom>
          <a:noFill/>
        </p:spPr>
        <p:txBody>
          <a:bodyPr wrap="square" rtlCol="0">
            <a:spAutoFit/>
          </a:bodyPr>
          <a:lstStyle/>
          <a:p>
            <a:pPr marL="514350" indent="-514350">
              <a:buAutoNum type="arabicPeriod"/>
            </a:pPr>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 </a:t>
            </a:r>
            <a:r>
              <a:rPr lang="en-US" sz="3200" dirty="0" err="1" smtClean="0">
                <a:solidFill>
                  <a:srgbClr val="0070C0"/>
                </a:solidFill>
                <a:latin typeface="SutonnyMJ" pitchFamily="2" charset="0"/>
                <a:cs typeface="SutonnyMJ" pitchFamily="2" charset="0"/>
              </a:rPr>
              <a:t>Kx</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Rvb‡Z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a:solidFill>
                  <a:srgbClr val="0070C0"/>
                </a:solidFill>
                <a:latin typeface="SutonnyMJ" pitchFamily="2" charset="0"/>
                <a:cs typeface="SutonnyMJ" pitchFamily="2" charset="0"/>
              </a:rPr>
              <a:t>|</a:t>
            </a:r>
            <a:endParaRPr lang="en-US" sz="3200" dirty="0" smtClean="0">
              <a:solidFill>
                <a:srgbClr val="0070C0"/>
              </a:solidFill>
              <a:latin typeface="SutonnyMJ" pitchFamily="2" charset="0"/>
              <a:cs typeface="SutonnyMJ" pitchFamily="2" charset="0"/>
            </a:endParaRPr>
          </a:p>
          <a:p>
            <a:pPr marL="514350" indent="-514350">
              <a:buAutoNum type="arabicPeriod"/>
            </a:pPr>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a:t>
            </a:r>
            <a:r>
              <a:rPr lang="en-US" sz="3200" dirty="0" err="1" smtClean="0">
                <a:solidFill>
                  <a:srgbClr val="0070C0"/>
                </a:solidFill>
                <a:latin typeface="SutonnyMJ" pitchFamily="2" charset="0"/>
                <a:cs typeface="SutonnyMJ" pitchFamily="2" charset="0"/>
              </a:rPr>
              <a:t>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wjLb</a:t>
            </a:r>
            <a:r>
              <a:rPr lang="en-US" sz="3200" dirty="0">
                <a:solidFill>
                  <a:srgbClr val="0070C0"/>
                </a:solidFill>
                <a:latin typeface="SutonnyMJ" pitchFamily="2" charset="0"/>
                <a:cs typeface="SutonnyMJ" pitchFamily="2" charset="0"/>
              </a:rPr>
              <a:t> </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KŠkj</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Rvb‡Z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smtClean="0">
                <a:solidFill>
                  <a:srgbClr val="0070C0"/>
                </a:solidFill>
                <a:latin typeface="SutonnyMJ" pitchFamily="2" charset="0"/>
                <a:cs typeface="SutonnyMJ" pitchFamily="2" charset="0"/>
              </a:rPr>
              <a:t>|</a:t>
            </a:r>
          </a:p>
          <a:p>
            <a:pPr marL="514350" indent="-514350">
              <a:buAutoNum type="arabicPeriod"/>
            </a:pPr>
            <a:r>
              <a:rPr lang="en-US" sz="3200" dirty="0" err="1" smtClean="0">
                <a:solidFill>
                  <a:srgbClr val="0070C0"/>
                </a:solidFill>
                <a:latin typeface="SutonnyMJ" pitchFamily="2" charset="0"/>
                <a:cs typeface="SutonnyMJ" pitchFamily="2" charset="0"/>
              </a:rPr>
              <a:t>Aby</a:t>
            </a:r>
            <a:r>
              <a:rPr lang="en-US" sz="3200" dirty="0" smtClean="0">
                <a:solidFill>
                  <a:srgbClr val="0070C0"/>
                </a:solidFill>
                <a:latin typeface="SutonnyMJ" pitchFamily="2" charset="0"/>
                <a:cs typeface="SutonnyMJ" pitchFamily="2" charset="0"/>
              </a:rPr>
              <a:t>‡”Q‡` </a:t>
            </a:r>
            <a:r>
              <a:rPr lang="en-US" sz="3200" dirty="0" err="1" smtClean="0">
                <a:solidFill>
                  <a:srgbClr val="0070C0"/>
                </a:solidFill>
                <a:latin typeface="SutonnyMJ" pitchFamily="2" charset="0"/>
                <a:cs typeface="SutonnyMJ" pitchFamily="2" charset="0"/>
              </a:rPr>
              <a:t>eR©bxq</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welqe</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m¤ú‡K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wkL‡Z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smtClean="0">
                <a:solidFill>
                  <a:srgbClr val="0070C0"/>
                </a:solidFill>
                <a:latin typeface="SutonnyMJ" pitchFamily="2" charset="0"/>
                <a:cs typeface="SutonnyMJ" pitchFamily="2" charset="0"/>
              </a:rPr>
              <a:t>|</a:t>
            </a:r>
          </a:p>
        </p:txBody>
      </p:sp>
    </p:spTree>
    <p:extLst>
      <p:ext uri="{BB962C8B-B14F-4D97-AF65-F5344CB8AC3E}">
        <p14:creationId xmlns:p14="http://schemas.microsoft.com/office/powerpoint/2010/main" val="180711840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66250" y="549857"/>
            <a:ext cx="7046915" cy="584775"/>
          </a:xfrm>
          <a:prstGeom prst="rect">
            <a:avLst/>
          </a:prstGeom>
          <a:noFill/>
        </p:spPr>
        <p:txBody>
          <a:bodyPr wrap="square" rtlCol="0">
            <a:spAutoFit/>
          </a:bodyPr>
          <a:lstStyle/>
          <a:p>
            <a:r>
              <a:rPr lang="en-US" sz="3200" dirty="0" err="1" smtClean="0">
                <a:solidFill>
                  <a:srgbClr val="FF0000"/>
                </a:solidFill>
                <a:latin typeface="SutonnyMJ" pitchFamily="2" charset="0"/>
                <a:cs typeface="SutonnyMJ" pitchFamily="2" charset="0"/>
              </a:rPr>
              <a:t>Aby</a:t>
            </a:r>
            <a:r>
              <a:rPr lang="en-US" sz="3200" dirty="0" smtClean="0">
                <a:solidFill>
                  <a:srgbClr val="FF0000"/>
                </a:solidFill>
                <a:latin typeface="SutonnyMJ" pitchFamily="2" charset="0"/>
                <a:cs typeface="SutonnyMJ" pitchFamily="2" charset="0"/>
              </a:rPr>
              <a:t>‡”Q` </a:t>
            </a:r>
            <a:r>
              <a:rPr lang="en-US" sz="3200" dirty="0" err="1" smtClean="0">
                <a:solidFill>
                  <a:srgbClr val="FF0000"/>
                </a:solidFill>
                <a:latin typeface="SutonnyMJ" pitchFamily="2" charset="0"/>
                <a:cs typeface="SutonnyMJ" pitchFamily="2" charset="0"/>
              </a:rPr>
              <a:t>Kx</a:t>
            </a:r>
            <a:r>
              <a:rPr lang="en-US" sz="3200" dirty="0" smtClean="0">
                <a:solidFill>
                  <a:srgbClr val="FF0000"/>
                </a:solidFill>
                <a:latin typeface="SutonnyMJ" pitchFamily="2" charset="0"/>
                <a:cs typeface="SutonnyMJ" pitchFamily="2" charset="0"/>
              </a:rPr>
              <a:t>?</a:t>
            </a:r>
            <a:endParaRPr lang="en-US" sz="3200" dirty="0">
              <a:solidFill>
                <a:schemeClr val="accent1">
                  <a:lumMod val="75000"/>
                </a:schemeClr>
              </a:solidFill>
              <a:latin typeface="SutonnyMJ" pitchFamily="2" charset="0"/>
              <a:cs typeface="SutonnyMJ" pitchFamily="2" charset="0"/>
            </a:endParaRPr>
          </a:p>
        </p:txBody>
      </p:sp>
      <p:sp>
        <p:nvSpPr>
          <p:cNvPr id="5" name="TextBox 4"/>
          <p:cNvSpPr txBox="1"/>
          <p:nvPr/>
        </p:nvSpPr>
        <p:spPr>
          <a:xfrm>
            <a:off x="1566250" y="4728858"/>
            <a:ext cx="8206740" cy="1754326"/>
          </a:xfrm>
          <a:prstGeom prst="rect">
            <a:avLst/>
          </a:prstGeom>
          <a:noFill/>
        </p:spPr>
        <p:txBody>
          <a:bodyPr wrap="square" rtlCol="0">
            <a:spAutoFit/>
          </a:bodyPr>
          <a:lstStyle/>
          <a:p>
            <a:pPr algn="just"/>
            <a:r>
              <a:rPr lang="en-US" sz="3600" dirty="0" smtClean="0">
                <a:solidFill>
                  <a:srgbClr val="002060"/>
                </a:solidFill>
                <a:latin typeface="SutonnyMJ" pitchFamily="2" charset="0"/>
                <a:cs typeface="SutonnyMJ" pitchFamily="2" charset="0"/>
              </a:rPr>
              <a:t>‡</a:t>
            </a:r>
            <a:r>
              <a:rPr lang="en-US" sz="3600" dirty="0" err="1" smtClean="0">
                <a:solidFill>
                  <a:srgbClr val="002060"/>
                </a:solidFill>
                <a:latin typeface="SutonnyMJ" pitchFamily="2" charset="0"/>
                <a:cs typeface="SutonnyMJ" pitchFamily="2" charset="0"/>
              </a:rPr>
              <a:t>Kv‡bv</a:t>
            </a:r>
            <a:r>
              <a:rPr lang="en-US" sz="3600" dirty="0" smtClean="0">
                <a:solidFill>
                  <a:srgbClr val="002060"/>
                </a:solidFill>
                <a:latin typeface="SutonnyMJ" pitchFamily="2" charset="0"/>
                <a:cs typeface="SutonnyMJ" pitchFamily="2" charset="0"/>
              </a:rPr>
              <a:t> </a:t>
            </a:r>
            <a:r>
              <a:rPr lang="en-US" sz="3600" dirty="0" err="1" smtClean="0">
                <a:solidFill>
                  <a:srgbClr val="002060"/>
                </a:solidFill>
                <a:latin typeface="SutonnyMJ" pitchFamily="2" charset="0"/>
                <a:cs typeface="SutonnyMJ" pitchFamily="2" charset="0"/>
              </a:rPr>
              <a:t>welq</a:t>
            </a:r>
            <a:r>
              <a:rPr lang="en-US" sz="3600" dirty="0" smtClean="0">
                <a:solidFill>
                  <a:srgbClr val="002060"/>
                </a:solidFill>
                <a:latin typeface="SutonnyMJ" pitchFamily="2" charset="0"/>
                <a:cs typeface="SutonnyMJ" pitchFamily="2" charset="0"/>
              </a:rPr>
              <a:t>, cÖm½ </a:t>
            </a:r>
            <a:r>
              <a:rPr lang="en-US" sz="3600" dirty="0" err="1" smtClean="0">
                <a:solidFill>
                  <a:srgbClr val="002060"/>
                </a:solidFill>
                <a:latin typeface="SutonnyMJ" pitchFamily="2" charset="0"/>
                <a:cs typeface="SutonnyMJ" pitchFamily="2" charset="0"/>
              </a:rPr>
              <a:t>ev</a:t>
            </a:r>
            <a:r>
              <a:rPr lang="en-US" sz="3600" dirty="0" smtClean="0">
                <a:solidFill>
                  <a:srgbClr val="002060"/>
                </a:solidFill>
                <a:latin typeface="SutonnyMJ" pitchFamily="2" charset="0"/>
                <a:cs typeface="SutonnyMJ" pitchFamily="2" charset="0"/>
              </a:rPr>
              <a:t> e¯‘ </a:t>
            </a:r>
            <a:r>
              <a:rPr lang="en-US" sz="3600" dirty="0" err="1" smtClean="0">
                <a:solidFill>
                  <a:srgbClr val="002060"/>
                </a:solidFill>
                <a:latin typeface="SutonnyMJ" pitchFamily="2" charset="0"/>
                <a:cs typeface="SutonnyMJ" pitchFamily="2" charset="0"/>
              </a:rPr>
              <a:t>m¤ú‡K</a:t>
            </a:r>
            <a:r>
              <a:rPr lang="en-US" sz="3600" dirty="0" smtClean="0">
                <a:solidFill>
                  <a:srgbClr val="002060"/>
                </a:solidFill>
                <a:latin typeface="SutonnyMJ" pitchFamily="2" charset="0"/>
                <a:cs typeface="SutonnyMJ" pitchFamily="2" charset="0"/>
              </a:rPr>
              <a:t>© ALÐ, </a:t>
            </a:r>
            <a:r>
              <a:rPr lang="en-US" sz="3600" dirty="0" err="1" smtClean="0">
                <a:solidFill>
                  <a:srgbClr val="002060"/>
                </a:solidFill>
                <a:latin typeface="SutonnyMJ" pitchFamily="2" charset="0"/>
                <a:cs typeface="SutonnyMJ" pitchFamily="2" charset="0"/>
              </a:rPr>
              <a:t>mswÿß</a:t>
            </a:r>
            <a:r>
              <a:rPr lang="en-US" sz="3600" dirty="0" smtClean="0">
                <a:solidFill>
                  <a:srgbClr val="002060"/>
                </a:solidFill>
                <a:latin typeface="SutonnyMJ" pitchFamily="2" charset="0"/>
                <a:cs typeface="SutonnyMJ" pitchFamily="2" charset="0"/>
              </a:rPr>
              <a:t> A_P ¯^</a:t>
            </a:r>
            <a:r>
              <a:rPr lang="en-US" sz="3600" dirty="0" err="1" smtClean="0">
                <a:solidFill>
                  <a:srgbClr val="002060"/>
                </a:solidFill>
                <a:latin typeface="SutonnyMJ" pitchFamily="2" charset="0"/>
                <a:cs typeface="SutonnyMJ" pitchFamily="2" charset="0"/>
              </a:rPr>
              <a:t>qsm¤ú~Y</a:t>
            </a:r>
            <a:r>
              <a:rPr lang="en-US" sz="3600" dirty="0" smtClean="0">
                <a:solidFill>
                  <a:srgbClr val="002060"/>
                </a:solidFill>
                <a:latin typeface="SutonnyMJ" pitchFamily="2" charset="0"/>
                <a:cs typeface="SutonnyMJ" pitchFamily="2" charset="0"/>
              </a:rPr>
              <a:t>© †h </a:t>
            </a:r>
            <a:r>
              <a:rPr lang="en-US" sz="3600" dirty="0" err="1" smtClean="0">
                <a:solidFill>
                  <a:srgbClr val="002060"/>
                </a:solidFill>
                <a:latin typeface="SutonnyMJ" pitchFamily="2" charset="0"/>
                <a:cs typeface="SutonnyMJ" pitchFamily="2" charset="0"/>
              </a:rPr>
              <a:t>eY©bv</a:t>
            </a:r>
            <a:r>
              <a:rPr lang="en-US" sz="3600" dirty="0" smtClean="0">
                <a:solidFill>
                  <a:srgbClr val="002060"/>
                </a:solidFill>
                <a:latin typeface="SutonnyMJ" pitchFamily="2" charset="0"/>
                <a:cs typeface="SutonnyMJ" pitchFamily="2" charset="0"/>
              </a:rPr>
              <a:t> </a:t>
            </a:r>
            <a:r>
              <a:rPr lang="en-US" sz="3600" dirty="0" err="1" smtClean="0">
                <a:solidFill>
                  <a:srgbClr val="002060"/>
                </a:solidFill>
                <a:latin typeface="SutonnyMJ" pitchFamily="2" charset="0"/>
                <a:cs typeface="SutonnyMJ" pitchFamily="2" charset="0"/>
              </a:rPr>
              <a:t>Zv‡KB</a:t>
            </a:r>
            <a:r>
              <a:rPr lang="en-US" sz="3600" dirty="0" smtClean="0">
                <a:solidFill>
                  <a:srgbClr val="002060"/>
                </a:solidFill>
                <a:latin typeface="SutonnyMJ" pitchFamily="2" charset="0"/>
                <a:cs typeface="SutonnyMJ" pitchFamily="2" charset="0"/>
              </a:rPr>
              <a:t> </a:t>
            </a:r>
            <a:r>
              <a:rPr lang="en-US" sz="3600" dirty="0" err="1" smtClean="0">
                <a:solidFill>
                  <a:srgbClr val="002060"/>
                </a:solidFill>
                <a:latin typeface="SutonnyMJ" pitchFamily="2" charset="0"/>
                <a:cs typeface="SutonnyMJ" pitchFamily="2" charset="0"/>
              </a:rPr>
              <a:t>Aby</a:t>
            </a:r>
            <a:r>
              <a:rPr lang="en-US" sz="3600" dirty="0" smtClean="0">
                <a:solidFill>
                  <a:srgbClr val="002060"/>
                </a:solidFill>
                <a:latin typeface="SutonnyMJ" pitchFamily="2" charset="0"/>
                <a:cs typeface="SutonnyMJ" pitchFamily="2" charset="0"/>
              </a:rPr>
              <a:t>‡”Q` </a:t>
            </a:r>
            <a:r>
              <a:rPr lang="en-US" sz="3600" dirty="0" err="1" smtClean="0">
                <a:solidFill>
                  <a:srgbClr val="002060"/>
                </a:solidFill>
                <a:latin typeface="SutonnyMJ" pitchFamily="2" charset="0"/>
                <a:cs typeface="SutonnyMJ" pitchFamily="2" charset="0"/>
              </a:rPr>
              <a:t>e‡j</a:t>
            </a:r>
            <a:r>
              <a:rPr lang="en-US" sz="3600" dirty="0" smtClean="0">
                <a:solidFill>
                  <a:srgbClr val="002060"/>
                </a:solidFill>
                <a:latin typeface="SutonnyMJ" pitchFamily="2" charset="0"/>
                <a:cs typeface="SutonnyMJ" pitchFamily="2" charset="0"/>
              </a:rPr>
              <a:t>| </a:t>
            </a:r>
            <a:r>
              <a:rPr lang="en-US" sz="3600" dirty="0" err="1" smtClean="0">
                <a:solidFill>
                  <a:srgbClr val="002060"/>
                </a:solidFill>
                <a:latin typeface="SutonnyMJ" pitchFamily="2" charset="0"/>
                <a:cs typeface="SutonnyMJ" pitchFamily="2" charset="0"/>
              </a:rPr>
              <a:t>Aby</a:t>
            </a:r>
            <a:r>
              <a:rPr lang="en-US" sz="3600" dirty="0" smtClean="0">
                <a:solidFill>
                  <a:srgbClr val="002060"/>
                </a:solidFill>
                <a:latin typeface="SutonnyMJ" pitchFamily="2" charset="0"/>
                <a:cs typeface="SutonnyMJ" pitchFamily="2" charset="0"/>
              </a:rPr>
              <a:t>‡”Q`‡K </a:t>
            </a:r>
            <a:r>
              <a:rPr lang="en-US" sz="3600" dirty="0" err="1" smtClean="0">
                <a:solidFill>
                  <a:srgbClr val="002060"/>
                </a:solidFill>
                <a:latin typeface="SutonnyMJ" pitchFamily="2" charset="0"/>
                <a:cs typeface="SutonnyMJ" pitchFamily="2" charset="0"/>
              </a:rPr>
              <a:t>Bs‡iwR‡Z</a:t>
            </a:r>
            <a:r>
              <a:rPr lang="en-US" sz="3600" dirty="0" smtClean="0">
                <a:solidFill>
                  <a:srgbClr val="002060"/>
                </a:solidFill>
                <a:latin typeface="SutonnyMJ" pitchFamily="2" charset="0"/>
                <a:cs typeface="SutonnyMJ" pitchFamily="2" charset="0"/>
              </a:rPr>
              <a:t> </a:t>
            </a:r>
            <a:r>
              <a:rPr lang="en-US" sz="3600" dirty="0" smtClean="0">
                <a:solidFill>
                  <a:srgbClr val="002060"/>
                </a:solidFill>
                <a:latin typeface="Stencil" panose="040409050D0802020404" pitchFamily="82" charset="0"/>
                <a:cs typeface="SutonnyMJ" pitchFamily="2" charset="0"/>
              </a:rPr>
              <a:t>Paragraph</a:t>
            </a:r>
            <a:r>
              <a:rPr lang="en-US" sz="3600" dirty="0" smtClean="0">
                <a:solidFill>
                  <a:srgbClr val="002060"/>
                </a:solidFill>
                <a:latin typeface="SutonnyMJ" pitchFamily="2" charset="0"/>
                <a:cs typeface="SutonnyMJ" pitchFamily="2" charset="0"/>
              </a:rPr>
              <a:t> </a:t>
            </a:r>
            <a:r>
              <a:rPr lang="en-US" sz="3600" dirty="0" err="1" smtClean="0">
                <a:solidFill>
                  <a:srgbClr val="002060"/>
                </a:solidFill>
                <a:latin typeface="SutonnyMJ" pitchFamily="2" charset="0"/>
                <a:cs typeface="SutonnyMJ" pitchFamily="2" charset="0"/>
              </a:rPr>
              <a:t>e‡j</a:t>
            </a:r>
            <a:r>
              <a:rPr lang="en-US" sz="3600" dirty="0" smtClean="0">
                <a:solidFill>
                  <a:srgbClr val="002060"/>
                </a:solidFill>
                <a:latin typeface="SutonnyMJ" pitchFamily="2" charset="0"/>
                <a:cs typeface="SutonnyMJ" pitchFamily="2" charset="0"/>
              </a:rPr>
              <a:t>|</a:t>
            </a:r>
            <a:endParaRPr lang="en-US" sz="3600" dirty="0">
              <a:solidFill>
                <a:srgbClr val="002060"/>
              </a:solidFill>
              <a:latin typeface="SutonnyMJ" pitchFamily="2" charset="0"/>
              <a:cs typeface="SutonnyMJ" pitchFamily="2" charset="0"/>
            </a:endParaRPr>
          </a:p>
        </p:txBody>
      </p:sp>
      <p:sp>
        <p:nvSpPr>
          <p:cNvPr id="4" name="TextBox 3"/>
          <p:cNvSpPr txBox="1"/>
          <p:nvPr/>
        </p:nvSpPr>
        <p:spPr>
          <a:xfrm>
            <a:off x="1566250" y="1069742"/>
            <a:ext cx="8206740" cy="3416320"/>
          </a:xfrm>
          <a:prstGeom prst="rect">
            <a:avLst/>
          </a:prstGeom>
          <a:noFill/>
        </p:spPr>
        <p:txBody>
          <a:bodyPr wrap="square" rtlCol="0">
            <a:spAutoFit/>
          </a:bodyPr>
          <a:lstStyle/>
          <a:p>
            <a:pPr algn="just"/>
            <a:r>
              <a:rPr lang="en-US" sz="3600" dirty="0" err="1" smtClean="0">
                <a:solidFill>
                  <a:schemeClr val="tx1">
                    <a:lumMod val="95000"/>
                    <a:lumOff val="5000"/>
                  </a:schemeClr>
                </a:solidFill>
                <a:latin typeface="SutonnyMJ" pitchFamily="2" charset="0"/>
                <a:cs typeface="SutonnyMJ" pitchFamily="2" charset="0"/>
              </a:rPr>
              <a:t>evK</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g‡bi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fve</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cÖKv‡ki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gva¨g</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wKš</a:t>
            </a:r>
            <a:r>
              <a:rPr lang="en-US" sz="3600" dirty="0" smtClean="0">
                <a:solidFill>
                  <a:schemeClr val="tx1">
                    <a:lumMod val="95000"/>
                    <a:lumOff val="5000"/>
                  </a:schemeClr>
                </a:solidFill>
                <a:latin typeface="SutonnyMJ" pitchFamily="2" charset="0"/>
                <a:cs typeface="SutonnyMJ" pitchFamily="2" charset="0"/>
              </a:rPr>
              <a:t>‘ me </a:t>
            </a:r>
            <a:r>
              <a:rPr lang="en-US" sz="3600" dirty="0" err="1" smtClean="0">
                <a:solidFill>
                  <a:schemeClr val="tx1">
                    <a:lumMod val="95000"/>
                    <a:lumOff val="5000"/>
                  </a:schemeClr>
                </a:solidFill>
                <a:latin typeface="SutonnyMJ" pitchFamily="2" charset="0"/>
                <a:cs typeface="SutonnyMJ" pitchFamily="2" charset="0"/>
              </a:rPr>
              <a:t>mgq</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GKwU</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ev‡K¨i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gva</a:t>
            </a:r>
            <a:r>
              <a:rPr lang="en-US" sz="3600" dirty="0" smtClean="0">
                <a:solidFill>
                  <a:schemeClr val="tx1">
                    <a:lumMod val="95000"/>
                    <a:lumOff val="5000"/>
                  </a:schemeClr>
                </a:solidFill>
                <a:latin typeface="SutonnyMJ" pitchFamily="2" charset="0"/>
                <a:cs typeface="SutonnyMJ" pitchFamily="2" charset="0"/>
              </a:rPr>
              <a:t>¨‡g </a:t>
            </a:r>
            <a:r>
              <a:rPr lang="en-US" sz="3600" dirty="0" err="1" smtClean="0">
                <a:solidFill>
                  <a:schemeClr val="tx1">
                    <a:lumMod val="95000"/>
                    <a:lumOff val="5000"/>
                  </a:schemeClr>
                </a:solidFill>
                <a:latin typeface="SutonnyMJ" pitchFamily="2" charset="0"/>
                <a:cs typeface="SutonnyMJ" pitchFamily="2" charset="0"/>
              </a:rPr>
              <a:t>g‡bi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m¤ú~Y</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fve</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cÖKvk</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Kiv</a:t>
            </a:r>
            <a:r>
              <a:rPr lang="en-US" sz="3600" dirty="0" smtClean="0">
                <a:solidFill>
                  <a:schemeClr val="tx1">
                    <a:lumMod val="95000"/>
                    <a:lumOff val="5000"/>
                  </a:schemeClr>
                </a:solidFill>
                <a:latin typeface="SutonnyMJ" pitchFamily="2" charset="0"/>
                <a:cs typeface="SutonnyMJ" pitchFamily="2" charset="0"/>
              </a:rPr>
              <a:t> m¤¢</a:t>
            </a:r>
            <a:r>
              <a:rPr lang="en-US" sz="3600" dirty="0" err="1" smtClean="0">
                <a:solidFill>
                  <a:schemeClr val="tx1">
                    <a:lumMod val="95000"/>
                    <a:lumOff val="5000"/>
                  </a:schemeClr>
                </a:solidFill>
                <a:latin typeface="SutonnyMJ" pitchFamily="2" charset="0"/>
                <a:cs typeface="SutonnyMJ" pitchFamily="2" charset="0"/>
              </a:rPr>
              <a:t>eci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n‡q</a:t>
            </a:r>
            <a:r>
              <a:rPr lang="en-US" sz="3600" dirty="0" smtClean="0">
                <a:solidFill>
                  <a:schemeClr val="tx1">
                    <a:lumMod val="95000"/>
                    <a:lumOff val="5000"/>
                  </a:schemeClr>
                </a:solidFill>
                <a:latin typeface="SutonnyMJ" pitchFamily="2" charset="0"/>
                <a:cs typeface="SutonnyMJ" pitchFamily="2" charset="0"/>
              </a:rPr>
              <a:t> D‡V </a:t>
            </a:r>
            <a:r>
              <a:rPr lang="en-US" sz="3600" dirty="0" err="1" smtClean="0">
                <a:solidFill>
                  <a:schemeClr val="tx1">
                    <a:lumMod val="95000"/>
                    <a:lumOff val="5000"/>
                  </a:schemeClr>
                </a:solidFill>
                <a:latin typeface="SutonnyMJ" pitchFamily="2" charset="0"/>
                <a:cs typeface="SutonnyMJ" pitchFamily="2" charset="0"/>
              </a:rPr>
              <a:t>bv</a:t>
            </a:r>
            <a:r>
              <a:rPr lang="en-US" sz="3600" dirty="0" smtClean="0">
                <a:solidFill>
                  <a:schemeClr val="tx1">
                    <a:lumMod val="95000"/>
                    <a:lumOff val="5000"/>
                  </a:schemeClr>
                </a:solidFill>
                <a:latin typeface="SutonnyMJ" pitchFamily="2" charset="0"/>
                <a:cs typeface="SutonnyMJ" pitchFamily="2" charset="0"/>
              </a:rPr>
              <a:t>|</a:t>
            </a:r>
          </a:p>
          <a:p>
            <a:pPr algn="just"/>
            <a:r>
              <a:rPr lang="en-US" sz="3600" dirty="0" err="1" smtClean="0">
                <a:solidFill>
                  <a:schemeClr val="tx1">
                    <a:lumMod val="95000"/>
                    <a:lumOff val="5000"/>
                  </a:schemeClr>
                </a:solidFill>
                <a:latin typeface="SutonnyMJ" pitchFamily="2" charset="0"/>
                <a:cs typeface="SutonnyMJ" pitchFamily="2" charset="0"/>
              </a:rPr>
              <a:t>GRb</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cÖ‡qvRb</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GKvwaK</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ev‡K¨i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g‡bi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fve</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m¤ú~Y</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iƒ‡c</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cÖKvk</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Kivi</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Rb</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ci¯úi</a:t>
            </a:r>
            <a:r>
              <a:rPr lang="en-US" sz="3600" dirty="0" smtClean="0">
                <a:solidFill>
                  <a:schemeClr val="tx1">
                    <a:lumMod val="95000"/>
                    <a:lumOff val="5000"/>
                  </a:schemeClr>
                </a:solidFill>
                <a:latin typeface="SutonnyMJ" pitchFamily="2" charset="0"/>
                <a:cs typeface="SutonnyMJ" pitchFamily="2" charset="0"/>
              </a:rPr>
              <a:t> m¤^Ühy³ </a:t>
            </a:r>
            <a:r>
              <a:rPr lang="en-US" sz="3600" dirty="0" err="1" smtClean="0">
                <a:solidFill>
                  <a:schemeClr val="tx1">
                    <a:lumMod val="95000"/>
                    <a:lumOff val="5000"/>
                  </a:schemeClr>
                </a:solidFill>
                <a:latin typeface="SutonnyMJ" pitchFamily="2" charset="0"/>
                <a:cs typeface="SutonnyMJ" pitchFamily="2" charset="0"/>
              </a:rPr>
              <a:t>evK</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mgwóB</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n‡jv</a:t>
            </a:r>
            <a:r>
              <a:rPr lang="en-US" sz="3600" dirty="0" smtClean="0">
                <a:solidFill>
                  <a:schemeClr val="tx1">
                    <a:lumMod val="95000"/>
                    <a:lumOff val="5000"/>
                  </a:schemeClr>
                </a:solidFill>
                <a:latin typeface="SutonnyMJ" pitchFamily="2" charset="0"/>
                <a:cs typeface="SutonnyMJ" pitchFamily="2" charset="0"/>
              </a:rPr>
              <a:t> </a:t>
            </a:r>
            <a:r>
              <a:rPr lang="en-US" sz="3600" dirty="0" err="1" smtClean="0">
                <a:solidFill>
                  <a:schemeClr val="tx1">
                    <a:lumMod val="95000"/>
                    <a:lumOff val="5000"/>
                  </a:schemeClr>
                </a:solidFill>
                <a:latin typeface="SutonnyMJ" pitchFamily="2" charset="0"/>
                <a:cs typeface="SutonnyMJ" pitchFamily="2" charset="0"/>
              </a:rPr>
              <a:t>Aby</a:t>
            </a:r>
            <a:r>
              <a:rPr lang="en-US" sz="3600" dirty="0" smtClean="0">
                <a:solidFill>
                  <a:schemeClr val="tx1">
                    <a:lumMod val="95000"/>
                    <a:lumOff val="5000"/>
                  </a:schemeClr>
                </a:solidFill>
                <a:latin typeface="SutonnyMJ" pitchFamily="2" charset="0"/>
                <a:cs typeface="SutonnyMJ" pitchFamily="2" charset="0"/>
              </a:rPr>
              <a:t>‡”Q`|</a:t>
            </a:r>
            <a:endParaRPr lang="en-US" sz="3600" dirty="0">
              <a:solidFill>
                <a:schemeClr val="tx1">
                  <a:lumMod val="95000"/>
                  <a:lumOff val="5000"/>
                </a:schemeClr>
              </a:solidFill>
              <a:latin typeface="SutonnyMJ" pitchFamily="2" charset="0"/>
              <a:cs typeface="SutonnyMJ" pitchFamily="2" charset="0"/>
            </a:endParaRPr>
          </a:p>
        </p:txBody>
      </p:sp>
    </p:spTree>
    <p:extLst>
      <p:ext uri="{BB962C8B-B14F-4D97-AF65-F5344CB8AC3E}">
        <p14:creationId xmlns:p14="http://schemas.microsoft.com/office/powerpoint/2010/main" val="344965505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2"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p:bldP spid="5"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40575" y="933413"/>
            <a:ext cx="6044169" cy="707886"/>
          </a:xfrm>
          <a:prstGeom prst="rect">
            <a:avLst/>
          </a:prstGeom>
          <a:noFill/>
        </p:spPr>
        <p:txBody>
          <a:bodyPr wrap="square" rtlCol="0">
            <a:spAutoFit/>
          </a:bodyPr>
          <a:lstStyle/>
          <a:p>
            <a:r>
              <a:rPr lang="en-US" sz="4000" u="sng" dirty="0" err="1" smtClean="0">
                <a:solidFill>
                  <a:srgbClr val="FF0000"/>
                </a:solidFill>
                <a:latin typeface="SutonnyMJ" pitchFamily="2" charset="0"/>
                <a:cs typeface="SutonnyMJ" pitchFamily="2" charset="0"/>
              </a:rPr>
              <a:t>Aby</a:t>
            </a:r>
            <a:r>
              <a:rPr lang="en-US" sz="4000" u="sng" dirty="0" smtClean="0">
                <a:solidFill>
                  <a:srgbClr val="FF0000"/>
                </a:solidFill>
                <a:latin typeface="SutonnyMJ" pitchFamily="2" charset="0"/>
                <a:cs typeface="SutonnyMJ" pitchFamily="2" charset="0"/>
              </a:rPr>
              <a:t>‡”Q` </a:t>
            </a:r>
            <a:r>
              <a:rPr lang="en-US" sz="4000" u="sng" dirty="0" err="1" smtClean="0">
                <a:solidFill>
                  <a:srgbClr val="FF0000"/>
                </a:solidFill>
                <a:latin typeface="SutonnyMJ" pitchFamily="2" charset="0"/>
                <a:cs typeface="SutonnyMJ" pitchFamily="2" charset="0"/>
              </a:rPr>
              <a:t>iPbvi</a:t>
            </a:r>
            <a:r>
              <a:rPr lang="en-US" sz="4000" u="sng" dirty="0" smtClean="0">
                <a:solidFill>
                  <a:srgbClr val="FF0000"/>
                </a:solidFill>
                <a:latin typeface="SutonnyMJ" pitchFamily="2" charset="0"/>
                <a:cs typeface="SutonnyMJ" pitchFamily="2" charset="0"/>
              </a:rPr>
              <a:t> </a:t>
            </a:r>
            <a:r>
              <a:rPr lang="en-US" sz="4000" u="sng" dirty="0" err="1" smtClean="0">
                <a:solidFill>
                  <a:srgbClr val="FF0000"/>
                </a:solidFill>
                <a:latin typeface="SutonnyMJ" pitchFamily="2" charset="0"/>
                <a:cs typeface="SutonnyMJ" pitchFamily="2" charset="0"/>
              </a:rPr>
              <a:t>jÿ</a:t>
            </a:r>
            <a:r>
              <a:rPr lang="en-US" sz="4000" u="sng" dirty="0" smtClean="0">
                <a:solidFill>
                  <a:srgbClr val="FF0000"/>
                </a:solidFill>
                <a:latin typeface="SutonnyMJ" pitchFamily="2" charset="0"/>
                <a:cs typeface="SutonnyMJ" pitchFamily="2" charset="0"/>
              </a:rPr>
              <a:t>¨</a:t>
            </a:r>
            <a:endParaRPr lang="en-US" sz="4000" u="sng" dirty="0">
              <a:solidFill>
                <a:srgbClr val="FF0000"/>
              </a:solidFill>
              <a:latin typeface="SutonnyMJ" pitchFamily="2" charset="0"/>
              <a:cs typeface="SutonnyMJ" pitchFamily="2" charset="0"/>
            </a:endParaRPr>
          </a:p>
        </p:txBody>
      </p:sp>
      <p:sp>
        <p:nvSpPr>
          <p:cNvPr id="6" name="TextBox 5"/>
          <p:cNvSpPr txBox="1"/>
          <p:nvPr/>
        </p:nvSpPr>
        <p:spPr>
          <a:xfrm>
            <a:off x="1896463" y="2649446"/>
            <a:ext cx="8191500" cy="1323439"/>
          </a:xfrm>
          <a:prstGeom prst="rect">
            <a:avLst/>
          </a:prstGeom>
          <a:noFill/>
        </p:spPr>
        <p:txBody>
          <a:bodyPr wrap="square" rtlCol="0">
            <a:spAutoFit/>
          </a:bodyPr>
          <a:lstStyle/>
          <a:p>
            <a:r>
              <a:rPr lang="en-US" sz="4000" dirty="0" err="1" smtClean="0">
                <a:solidFill>
                  <a:srgbClr val="0070C0"/>
                </a:solidFill>
                <a:latin typeface="SutonnyMJ" pitchFamily="2" charset="0"/>
                <a:cs typeface="SutonnyMJ" pitchFamily="2" charset="0"/>
              </a:rPr>
              <a:t>Aíev‡K</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GKwU</a:t>
            </a:r>
            <a:r>
              <a:rPr lang="en-US" sz="4000" dirty="0" smtClean="0">
                <a:solidFill>
                  <a:srgbClr val="0070C0"/>
                </a:solidFill>
                <a:latin typeface="SutonnyMJ" pitchFamily="2" charset="0"/>
                <a:cs typeface="SutonnyMJ" pitchFamily="2" charset="0"/>
              </a:rPr>
              <a:t> ALÐ </a:t>
            </a:r>
            <a:r>
              <a:rPr lang="en-US" sz="4000" dirty="0" err="1" smtClean="0">
                <a:solidFill>
                  <a:srgbClr val="0070C0"/>
                </a:solidFill>
                <a:latin typeface="SutonnyMJ" pitchFamily="2" charset="0"/>
                <a:cs typeface="SutonnyMJ" pitchFamily="2" charset="0"/>
              </a:rPr>
              <a:t>K‡je‡i</a:t>
            </a:r>
            <a:r>
              <a:rPr lang="en-US" sz="4000" dirty="0" smtClean="0">
                <a:solidFill>
                  <a:srgbClr val="0070C0"/>
                </a:solidFill>
                <a:latin typeface="SutonnyMJ" pitchFamily="2" charset="0"/>
                <a:cs typeface="SutonnyMJ" pitchFamily="2" charset="0"/>
              </a:rPr>
              <a:t> e³e¨ </a:t>
            </a:r>
            <a:r>
              <a:rPr lang="en-US" sz="4000" dirty="0" err="1" smtClean="0">
                <a:solidFill>
                  <a:srgbClr val="0070C0"/>
                </a:solidFill>
                <a:latin typeface="SutonnyMJ" pitchFamily="2" charset="0"/>
                <a:cs typeface="SutonnyMJ" pitchFamily="2" charset="0"/>
              </a:rPr>
              <a:t>Zz‡j</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aivi</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hvM¨Zv</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AR©bB</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Aby</a:t>
            </a:r>
            <a:r>
              <a:rPr lang="en-US" sz="4000" dirty="0" smtClean="0">
                <a:solidFill>
                  <a:srgbClr val="0070C0"/>
                </a:solidFill>
                <a:latin typeface="SutonnyMJ" pitchFamily="2" charset="0"/>
                <a:cs typeface="SutonnyMJ" pitchFamily="2" charset="0"/>
              </a:rPr>
              <a:t>‡”Q` </a:t>
            </a:r>
            <a:r>
              <a:rPr lang="en-US" sz="4000" dirty="0" err="1" smtClean="0">
                <a:solidFill>
                  <a:srgbClr val="0070C0"/>
                </a:solidFill>
                <a:latin typeface="SutonnyMJ" pitchFamily="2" charset="0"/>
                <a:cs typeface="SutonnyMJ" pitchFamily="2" charset="0"/>
              </a:rPr>
              <a:t>iPbvi</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jÿ</a:t>
            </a:r>
            <a:r>
              <a:rPr lang="en-US" sz="4000" dirty="0" smtClean="0">
                <a:solidFill>
                  <a:srgbClr val="0070C0"/>
                </a:solidFill>
                <a:latin typeface="SutonnyMJ" pitchFamily="2" charset="0"/>
                <a:cs typeface="SutonnyMJ" pitchFamily="2" charset="0"/>
              </a:rPr>
              <a:t>¨|</a:t>
            </a:r>
            <a:endParaRPr lang="en-US" sz="4000" dirty="0">
              <a:solidFill>
                <a:srgbClr val="0070C0"/>
              </a:solidFill>
              <a:latin typeface="SutonnyMJ" pitchFamily="2" charset="0"/>
              <a:cs typeface="SutonnyMJ" pitchFamily="2" charset="0"/>
            </a:endParaRPr>
          </a:p>
        </p:txBody>
      </p:sp>
    </p:spTree>
    <p:extLst>
      <p:ext uri="{BB962C8B-B14F-4D97-AF65-F5344CB8AC3E}">
        <p14:creationId xmlns:p14="http://schemas.microsoft.com/office/powerpoint/2010/main" val="141637337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ppt_y</p:attrName>
                                        </p:attrNameLst>
                                      </p:cBhvr>
                                      <p:tavLst>
                                        <p:tav tm="0">
                                          <p:val>
                                            <p:strVal val="#ppt_y+#ppt_h*1.125000"/>
                                          </p:val>
                                        </p:tav>
                                        <p:tav tm="100000">
                                          <p:val>
                                            <p:strVal val="#ppt_y"/>
                                          </p:val>
                                        </p:tav>
                                      </p:tavLst>
                                    </p:anim>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1390" y="825522"/>
            <a:ext cx="4046220" cy="707886"/>
          </a:xfrm>
          <a:prstGeom prst="rect">
            <a:avLst/>
          </a:prstGeom>
          <a:noFill/>
          <a:ln>
            <a:solidFill>
              <a:srgbClr val="FF0000"/>
            </a:solidFill>
          </a:ln>
        </p:spPr>
        <p:txBody>
          <a:bodyPr wrap="square" rtlCol="0">
            <a:spAutoFit/>
          </a:bodyPr>
          <a:lstStyle/>
          <a:p>
            <a:r>
              <a:rPr lang="en-US" sz="4000" u="sng" dirty="0" err="1" smtClean="0">
                <a:solidFill>
                  <a:srgbClr val="FF0000"/>
                </a:solidFill>
                <a:latin typeface="SutonnyMJ" pitchFamily="2" charset="0"/>
                <a:cs typeface="SutonnyMJ" pitchFamily="2" charset="0"/>
              </a:rPr>
              <a:t>Aby</a:t>
            </a:r>
            <a:r>
              <a:rPr lang="en-US" sz="4000" u="sng" dirty="0" smtClean="0">
                <a:solidFill>
                  <a:srgbClr val="FF0000"/>
                </a:solidFill>
                <a:latin typeface="SutonnyMJ" pitchFamily="2" charset="0"/>
                <a:cs typeface="SutonnyMJ" pitchFamily="2" charset="0"/>
              </a:rPr>
              <a:t>‡”Q‡`</a:t>
            </a:r>
            <a:r>
              <a:rPr lang="en-US" sz="4000" u="sng" dirty="0" err="1" smtClean="0">
                <a:solidFill>
                  <a:srgbClr val="FF0000"/>
                </a:solidFill>
                <a:latin typeface="SutonnyMJ" pitchFamily="2" charset="0"/>
                <a:cs typeface="SutonnyMJ" pitchFamily="2" charset="0"/>
              </a:rPr>
              <a:t>i</a:t>
            </a:r>
            <a:r>
              <a:rPr lang="en-US" sz="4000" u="sng" dirty="0" smtClean="0">
                <a:solidFill>
                  <a:srgbClr val="FF0000"/>
                </a:solidFill>
                <a:latin typeface="SutonnyMJ" pitchFamily="2" charset="0"/>
                <a:cs typeface="SutonnyMJ" pitchFamily="2" charset="0"/>
              </a:rPr>
              <a:t> </a:t>
            </a:r>
            <a:r>
              <a:rPr lang="en-US" sz="4000" u="sng" dirty="0" err="1" smtClean="0">
                <a:solidFill>
                  <a:srgbClr val="FF0000"/>
                </a:solidFill>
                <a:latin typeface="SutonnyMJ" pitchFamily="2" charset="0"/>
                <a:cs typeface="SutonnyMJ" pitchFamily="2" charset="0"/>
              </a:rPr>
              <a:t>fvlv</a:t>
            </a:r>
            <a:endParaRPr lang="en-US" sz="4000" u="sng" dirty="0">
              <a:solidFill>
                <a:srgbClr val="FF0000"/>
              </a:solidFill>
              <a:latin typeface="SutonnyMJ" pitchFamily="2" charset="0"/>
              <a:cs typeface="SutonnyMJ" pitchFamily="2" charset="0"/>
            </a:endParaRPr>
          </a:p>
        </p:txBody>
      </p:sp>
      <p:sp>
        <p:nvSpPr>
          <p:cNvPr id="6" name="TextBox 5"/>
          <p:cNvSpPr txBox="1"/>
          <p:nvPr/>
        </p:nvSpPr>
        <p:spPr>
          <a:xfrm>
            <a:off x="1091390" y="2456927"/>
            <a:ext cx="8770061" cy="3170099"/>
          </a:xfrm>
          <a:prstGeom prst="rect">
            <a:avLst/>
          </a:prstGeom>
          <a:noFill/>
          <a:ln>
            <a:solidFill>
              <a:schemeClr val="accent1">
                <a:lumMod val="75000"/>
              </a:schemeClr>
            </a:solidFill>
          </a:ln>
        </p:spPr>
        <p:txBody>
          <a:bodyPr wrap="square" rtlCol="0">
            <a:spAutoFit/>
          </a:bodyPr>
          <a:lstStyle/>
          <a:p>
            <a:r>
              <a:rPr lang="en-US" sz="4000" dirty="0" err="1" smtClean="0">
                <a:solidFill>
                  <a:srgbClr val="002060"/>
                </a:solidFill>
                <a:latin typeface="SutonnyMJ" pitchFamily="2" charset="0"/>
                <a:cs typeface="SutonnyMJ" pitchFamily="2" charset="0"/>
              </a:rPr>
              <a:t>Aby</a:t>
            </a:r>
            <a:r>
              <a:rPr lang="en-US" sz="4000" dirty="0" smtClean="0">
                <a:solidFill>
                  <a:srgbClr val="002060"/>
                </a:solidFill>
                <a:latin typeface="SutonnyMJ" pitchFamily="2" charset="0"/>
                <a:cs typeface="SutonnyMJ" pitchFamily="2" charset="0"/>
              </a:rPr>
              <a:t>‡”Q‡`</a:t>
            </a:r>
            <a:r>
              <a:rPr lang="en-US" sz="4000" dirty="0" err="1" smtClean="0">
                <a:solidFill>
                  <a:srgbClr val="002060"/>
                </a:solidFill>
                <a:latin typeface="SutonnyMJ" pitchFamily="2" charset="0"/>
                <a:cs typeface="SutonnyMJ" pitchFamily="2" charset="0"/>
              </a:rPr>
              <a:t>i</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fvlv</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mnR-mij</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gvwR©Z</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mvewjj</a:t>
            </a:r>
            <a:r>
              <a:rPr lang="en-US" sz="4000" dirty="0" smtClean="0">
                <a:solidFill>
                  <a:srgbClr val="002060"/>
                </a:solidFill>
                <a:latin typeface="SutonnyMJ" pitchFamily="2" charset="0"/>
                <a:cs typeface="SutonnyMJ" pitchFamily="2" charset="0"/>
              </a:rPr>
              <a:t> I </a:t>
            </a:r>
            <a:r>
              <a:rPr lang="en-US" sz="4000" dirty="0" err="1" smtClean="0">
                <a:solidFill>
                  <a:srgbClr val="002060"/>
                </a:solidFill>
                <a:latin typeface="SutonnyMJ" pitchFamily="2" charset="0"/>
                <a:cs typeface="SutonnyMJ" pitchFamily="2" charset="0"/>
              </a:rPr>
              <a:t>cÖvÄj</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nIqv</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kÖq</a:t>
            </a:r>
            <a:r>
              <a:rPr lang="en-US" sz="4000" dirty="0" smtClean="0">
                <a:solidFill>
                  <a:srgbClr val="002060"/>
                </a:solidFill>
                <a:latin typeface="SutonnyMJ" pitchFamily="2" charset="0"/>
                <a:cs typeface="SutonnyMJ" pitchFamily="2" charset="0"/>
              </a:rPr>
              <a:t>| </a:t>
            </a:r>
          </a:p>
          <a:p>
            <a:r>
              <a:rPr lang="en-US" sz="4000" dirty="0" err="1" smtClean="0">
                <a:solidFill>
                  <a:srgbClr val="002060"/>
                </a:solidFill>
                <a:latin typeface="SutonnyMJ" pitchFamily="2" charset="0"/>
                <a:cs typeface="SutonnyMJ" pitchFamily="2" charset="0"/>
              </a:rPr>
              <a:t>Aby</a:t>
            </a:r>
            <a:r>
              <a:rPr lang="en-US" sz="4000" dirty="0" smtClean="0">
                <a:solidFill>
                  <a:srgbClr val="002060"/>
                </a:solidFill>
                <a:latin typeface="SutonnyMJ" pitchFamily="2" charset="0"/>
                <a:cs typeface="SutonnyMJ" pitchFamily="2" charset="0"/>
              </a:rPr>
              <a:t>‡”Q‡`</a:t>
            </a:r>
            <a:r>
              <a:rPr lang="en-US" sz="4000" dirty="0" err="1" smtClean="0">
                <a:solidFill>
                  <a:srgbClr val="002060"/>
                </a:solidFill>
                <a:latin typeface="SutonnyMJ" pitchFamily="2" charset="0"/>
                <a:cs typeface="SutonnyMJ" pitchFamily="2" charset="0"/>
              </a:rPr>
              <a:t>i</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cÖvY</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n‡jv</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fvlvi</a:t>
            </a:r>
            <a:r>
              <a:rPr lang="en-US" sz="4000" dirty="0">
                <a:solidFill>
                  <a:srgbClr val="002060"/>
                </a:solidFill>
                <a:latin typeface="SutonnyMJ" pitchFamily="2" charset="0"/>
                <a:cs typeface="SutonnyMJ" pitchFamily="2" charset="0"/>
              </a:rPr>
              <a:t> </a:t>
            </a:r>
            <a:r>
              <a:rPr lang="en-US" sz="4000" dirty="0" smtClean="0">
                <a:solidFill>
                  <a:srgbClr val="002060"/>
                </a:solidFill>
                <a:latin typeface="SutonnyMJ" pitchFamily="2" charset="0"/>
                <a:cs typeface="SutonnyMJ" pitchFamily="2" charset="0"/>
              </a:rPr>
              <a:t>†</a:t>
            </a:r>
            <a:r>
              <a:rPr lang="en-US" sz="4000" dirty="0" err="1" smtClean="0">
                <a:solidFill>
                  <a:srgbClr val="002060"/>
                </a:solidFill>
                <a:latin typeface="SutonnyMJ" pitchFamily="2" charset="0"/>
                <a:cs typeface="SutonnyMJ" pitchFamily="2" charset="0"/>
              </a:rPr>
              <a:t>evaMg¨Zv</a:t>
            </a:r>
            <a:r>
              <a:rPr lang="en-US" sz="4000" dirty="0" smtClean="0">
                <a:solidFill>
                  <a:srgbClr val="002060"/>
                </a:solidFill>
                <a:latin typeface="SutonnyMJ" pitchFamily="2" charset="0"/>
                <a:cs typeface="SutonnyMJ" pitchFamily="2" charset="0"/>
              </a:rPr>
              <a:t>|</a:t>
            </a:r>
          </a:p>
          <a:p>
            <a:r>
              <a:rPr lang="en-US" sz="4000" dirty="0" err="1" smtClean="0">
                <a:solidFill>
                  <a:srgbClr val="002060"/>
                </a:solidFill>
                <a:latin typeface="SutonnyMJ" pitchFamily="2" charset="0"/>
                <a:cs typeface="SutonnyMJ" pitchFamily="2" charset="0"/>
              </a:rPr>
              <a:t>GLv‡b</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KwVb</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RwUj</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y‡ev©a</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fvlv</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e¨envi</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bv</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KivB</a:t>
            </a:r>
            <a:r>
              <a:rPr lang="en-US" sz="4000" dirty="0" smtClean="0">
                <a:solidFill>
                  <a:srgbClr val="002060"/>
                </a:solidFill>
                <a:latin typeface="SutonnyMJ" pitchFamily="2" charset="0"/>
                <a:cs typeface="SutonnyMJ" pitchFamily="2" charset="0"/>
              </a:rPr>
              <a:t> </a:t>
            </a:r>
            <a:r>
              <a:rPr lang="en-US" sz="4000" dirty="0" err="1" smtClean="0">
                <a:solidFill>
                  <a:srgbClr val="002060"/>
                </a:solidFill>
                <a:latin typeface="SutonnyMJ" pitchFamily="2" charset="0"/>
                <a:cs typeface="SutonnyMJ" pitchFamily="2" charset="0"/>
              </a:rPr>
              <a:t>DËg</a:t>
            </a:r>
            <a:r>
              <a:rPr lang="en-US" sz="4000" dirty="0" smtClean="0">
                <a:solidFill>
                  <a:srgbClr val="002060"/>
                </a:solidFill>
                <a:latin typeface="SutonnyMJ" pitchFamily="2" charset="0"/>
                <a:cs typeface="SutonnyMJ" pitchFamily="2" charset="0"/>
              </a:rPr>
              <a:t>|</a:t>
            </a:r>
          </a:p>
        </p:txBody>
      </p:sp>
    </p:spTree>
    <p:extLst>
      <p:ext uri="{BB962C8B-B14F-4D97-AF65-F5344CB8AC3E}">
        <p14:creationId xmlns:p14="http://schemas.microsoft.com/office/powerpoint/2010/main" val="14416555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26919" y="2476166"/>
            <a:ext cx="8990804" cy="1569660"/>
          </a:xfrm>
          <a:prstGeom prst="rect">
            <a:avLst/>
          </a:prstGeom>
          <a:noFill/>
        </p:spPr>
        <p:txBody>
          <a:bodyPr wrap="square" rtlCol="0">
            <a:spAutoFit/>
          </a:bodyPr>
          <a:lstStyle/>
          <a:p>
            <a:pPr algn="ctr"/>
            <a:r>
              <a:rPr lang="en-US" sz="4800" dirty="0" err="1" smtClean="0">
                <a:solidFill>
                  <a:srgbClr val="0070C0"/>
                </a:solidFill>
                <a:latin typeface="SutonnyMJ" pitchFamily="2" charset="0"/>
                <a:cs typeface="SutonnyMJ" pitchFamily="2" charset="0"/>
              </a:rPr>
              <a:t>Aby</a:t>
            </a:r>
            <a:r>
              <a:rPr lang="en-US" sz="4800" dirty="0" smtClean="0">
                <a:solidFill>
                  <a:srgbClr val="0070C0"/>
                </a:solidFill>
                <a:latin typeface="SutonnyMJ" pitchFamily="2" charset="0"/>
                <a:cs typeface="SutonnyMJ" pitchFamily="2" charset="0"/>
              </a:rPr>
              <a:t>‡”Q‡` _</a:t>
            </a:r>
            <a:r>
              <a:rPr lang="en-US" sz="4800" dirty="0" err="1" smtClean="0">
                <a:solidFill>
                  <a:srgbClr val="0070C0"/>
                </a:solidFill>
                <a:latin typeface="SutonnyMJ" pitchFamily="2" charset="0"/>
                <a:cs typeface="SutonnyMJ" pitchFamily="2" charset="0"/>
              </a:rPr>
              <a:t>v‡K</a:t>
            </a:r>
            <a:r>
              <a:rPr lang="en-US" sz="4800" dirty="0" smtClean="0">
                <a:solidFill>
                  <a:srgbClr val="0070C0"/>
                </a:solidFill>
                <a:latin typeface="SutonnyMJ" pitchFamily="2" charset="0"/>
                <a:cs typeface="SutonnyMJ" pitchFamily="2" charset="0"/>
              </a:rPr>
              <a:t> cÖvmw½KZv, _</a:t>
            </a:r>
            <a:r>
              <a:rPr lang="en-US" sz="4800" dirty="0" err="1" smtClean="0">
                <a:solidFill>
                  <a:srgbClr val="0070C0"/>
                </a:solidFill>
                <a:latin typeface="SutonnyMJ" pitchFamily="2" charset="0"/>
                <a:cs typeface="SutonnyMJ" pitchFamily="2" charset="0"/>
              </a:rPr>
              <a:t>v‡K</a:t>
            </a:r>
            <a:r>
              <a:rPr lang="en-US" sz="4800" dirty="0" smtClean="0">
                <a:solidFill>
                  <a:srgbClr val="0070C0"/>
                </a:solidFill>
                <a:latin typeface="SutonnyMJ" pitchFamily="2" charset="0"/>
                <a:cs typeface="SutonnyMJ" pitchFamily="2" charset="0"/>
              </a:rPr>
              <a:t> </a:t>
            </a:r>
            <a:r>
              <a:rPr lang="en-US" sz="4800" dirty="0" err="1" smtClean="0">
                <a:solidFill>
                  <a:srgbClr val="0070C0"/>
                </a:solidFill>
                <a:latin typeface="SutonnyMJ" pitchFamily="2" charset="0"/>
                <a:cs typeface="SutonnyMJ" pitchFamily="2" charset="0"/>
              </a:rPr>
              <a:t>ci¤úiv</a:t>
            </a:r>
            <a:r>
              <a:rPr lang="en-US" sz="4800" dirty="0" smtClean="0">
                <a:solidFill>
                  <a:srgbClr val="0070C0"/>
                </a:solidFill>
                <a:latin typeface="SutonnyMJ" pitchFamily="2" charset="0"/>
                <a:cs typeface="SutonnyMJ" pitchFamily="2" charset="0"/>
              </a:rPr>
              <a:t>|</a:t>
            </a:r>
          </a:p>
          <a:p>
            <a:pPr algn="ctr"/>
            <a:r>
              <a:rPr lang="en-US" sz="4800" dirty="0" err="1" smtClean="0">
                <a:solidFill>
                  <a:srgbClr val="0070C0"/>
                </a:solidFill>
                <a:latin typeface="SutonnyMJ" pitchFamily="2" charset="0"/>
                <a:cs typeface="SutonnyMJ" pitchFamily="2" charset="0"/>
              </a:rPr>
              <a:t>Aby</a:t>
            </a:r>
            <a:r>
              <a:rPr lang="en-US" sz="4800" dirty="0" smtClean="0">
                <a:solidFill>
                  <a:srgbClr val="0070C0"/>
                </a:solidFill>
                <a:latin typeface="SutonnyMJ" pitchFamily="2" charset="0"/>
                <a:cs typeface="SutonnyMJ" pitchFamily="2" charset="0"/>
              </a:rPr>
              <a:t>‡”Q‡` </a:t>
            </a:r>
            <a:r>
              <a:rPr lang="en-US" sz="4800" dirty="0" err="1" smtClean="0">
                <a:solidFill>
                  <a:srgbClr val="0070C0"/>
                </a:solidFill>
                <a:latin typeface="SutonnyMJ" pitchFamily="2" charset="0"/>
                <a:cs typeface="SutonnyMJ" pitchFamily="2" charset="0"/>
              </a:rPr>
              <a:t>welqwU‡K</a:t>
            </a:r>
            <a:r>
              <a:rPr lang="en-US" sz="4800" dirty="0" smtClean="0">
                <a:solidFill>
                  <a:srgbClr val="0070C0"/>
                </a:solidFill>
                <a:latin typeface="SutonnyMJ" pitchFamily="2" charset="0"/>
                <a:cs typeface="SutonnyMJ" pitchFamily="2" charset="0"/>
              </a:rPr>
              <a:t> </a:t>
            </a:r>
            <a:r>
              <a:rPr lang="en-US" sz="4800" dirty="0" err="1" smtClean="0">
                <a:solidFill>
                  <a:srgbClr val="0070C0"/>
                </a:solidFill>
                <a:latin typeface="SutonnyMJ" pitchFamily="2" charset="0"/>
                <a:cs typeface="SutonnyMJ" pitchFamily="2" charset="0"/>
              </a:rPr>
              <a:t>cwic~Y©Zv</a:t>
            </a:r>
            <a:r>
              <a:rPr lang="en-US" sz="4800" dirty="0" smtClean="0">
                <a:solidFill>
                  <a:srgbClr val="0070C0"/>
                </a:solidFill>
                <a:latin typeface="SutonnyMJ" pitchFamily="2" charset="0"/>
                <a:cs typeface="SutonnyMJ" pitchFamily="2" charset="0"/>
              </a:rPr>
              <a:t> `</a:t>
            </a:r>
            <a:r>
              <a:rPr lang="en-US" sz="4800" dirty="0" err="1" smtClean="0">
                <a:solidFill>
                  <a:srgbClr val="0070C0"/>
                </a:solidFill>
                <a:latin typeface="SutonnyMJ" pitchFamily="2" charset="0"/>
                <a:cs typeface="SutonnyMJ" pitchFamily="2" charset="0"/>
              </a:rPr>
              <a:t>vb</a:t>
            </a:r>
            <a:r>
              <a:rPr lang="en-US" sz="4800" dirty="0" smtClean="0">
                <a:solidFill>
                  <a:srgbClr val="0070C0"/>
                </a:solidFill>
                <a:latin typeface="SutonnyMJ" pitchFamily="2" charset="0"/>
                <a:cs typeface="SutonnyMJ" pitchFamily="2" charset="0"/>
              </a:rPr>
              <a:t> </a:t>
            </a:r>
            <a:r>
              <a:rPr lang="en-US" sz="4800" dirty="0" err="1" smtClean="0">
                <a:solidFill>
                  <a:srgbClr val="0070C0"/>
                </a:solidFill>
                <a:latin typeface="SutonnyMJ" pitchFamily="2" charset="0"/>
                <a:cs typeface="SutonnyMJ" pitchFamily="2" charset="0"/>
              </a:rPr>
              <a:t>K‡i</a:t>
            </a:r>
            <a:r>
              <a:rPr lang="en-US" sz="4800" dirty="0" smtClean="0">
                <a:solidFill>
                  <a:srgbClr val="0070C0"/>
                </a:solidFill>
                <a:latin typeface="SutonnyMJ" pitchFamily="2" charset="0"/>
                <a:cs typeface="SutonnyMJ" pitchFamily="2" charset="0"/>
              </a:rPr>
              <a:t>|</a:t>
            </a:r>
          </a:p>
        </p:txBody>
      </p:sp>
    </p:spTree>
    <p:extLst>
      <p:ext uri="{BB962C8B-B14F-4D97-AF65-F5344CB8AC3E}">
        <p14:creationId xmlns:p14="http://schemas.microsoft.com/office/powerpoint/2010/main" val="381672206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63018" y="1421089"/>
            <a:ext cx="8161228" cy="4401205"/>
          </a:xfrm>
          <a:prstGeom prst="rect">
            <a:avLst/>
          </a:prstGeom>
          <a:noFill/>
        </p:spPr>
        <p:txBody>
          <a:bodyPr wrap="square" rtlCol="0">
            <a:spAutoFit/>
          </a:bodyPr>
          <a:lstStyle/>
          <a:p>
            <a:pPr marL="571500" indent="-571500">
              <a:buFont typeface="Wingdings" panose="05000000000000000000" pitchFamily="2" charset="2"/>
              <a:buChar char="ü"/>
            </a:pPr>
            <a:r>
              <a:rPr lang="en-US" sz="4000" dirty="0" err="1" smtClean="0">
                <a:solidFill>
                  <a:srgbClr val="0070C0"/>
                </a:solidFill>
                <a:latin typeface="SutonnyMJ" pitchFamily="2" charset="0"/>
                <a:cs typeface="SutonnyMJ" pitchFamily="2" charset="0"/>
              </a:rPr>
              <a:t>weRq</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w`em</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Kx</a:t>
            </a:r>
            <a:r>
              <a:rPr lang="en-US" sz="4000" dirty="0" smtClean="0">
                <a:solidFill>
                  <a:srgbClr val="0070C0"/>
                </a:solidFill>
                <a:latin typeface="SutonnyMJ" pitchFamily="2" charset="0"/>
                <a:cs typeface="SutonnyMJ" pitchFamily="2" charset="0"/>
              </a:rPr>
              <a:t>?</a:t>
            </a:r>
          </a:p>
          <a:p>
            <a:pPr marL="571500" indent="-571500">
              <a:buFont typeface="Wingdings" panose="05000000000000000000" pitchFamily="2" charset="2"/>
              <a:buChar char="ü"/>
            </a:pPr>
            <a:r>
              <a:rPr lang="en-US" sz="4000" dirty="0" err="1" smtClean="0">
                <a:solidFill>
                  <a:srgbClr val="0070C0"/>
                </a:solidFill>
                <a:latin typeface="SutonnyMJ" pitchFamily="2" charset="0"/>
                <a:cs typeface="SutonnyMJ" pitchFamily="2" charset="0"/>
              </a:rPr>
              <a:t>weRq</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w`em</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KLb</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cvwjZ</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nq</a:t>
            </a:r>
            <a:r>
              <a:rPr lang="en-US" sz="4000" dirty="0" smtClean="0">
                <a:solidFill>
                  <a:srgbClr val="0070C0"/>
                </a:solidFill>
                <a:latin typeface="SutonnyMJ" pitchFamily="2" charset="0"/>
                <a:cs typeface="SutonnyMJ" pitchFamily="2" charset="0"/>
              </a:rPr>
              <a:t>?</a:t>
            </a:r>
          </a:p>
          <a:p>
            <a:pPr marL="571500" indent="-571500">
              <a:buFont typeface="Wingdings" panose="05000000000000000000" pitchFamily="2" charset="2"/>
              <a:buChar char="ü"/>
            </a:pPr>
            <a:r>
              <a:rPr lang="en-US" sz="4000" dirty="0" smtClean="0">
                <a:solidFill>
                  <a:srgbClr val="0070C0"/>
                </a:solidFill>
                <a:latin typeface="SutonnyMJ" pitchFamily="2" charset="0"/>
                <a:cs typeface="SutonnyMJ" pitchFamily="2" charset="0"/>
              </a:rPr>
              <a:t>‡Kb </a:t>
            </a:r>
            <a:r>
              <a:rPr lang="en-US" sz="4000" dirty="0" err="1" smtClean="0">
                <a:solidFill>
                  <a:srgbClr val="0070C0"/>
                </a:solidFill>
                <a:latin typeface="SutonnyMJ" pitchFamily="2" charset="0"/>
                <a:cs typeface="SutonnyMJ" pitchFamily="2" charset="0"/>
              </a:rPr>
              <a:t>cvjb</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Kiv</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nq</a:t>
            </a:r>
            <a:r>
              <a:rPr lang="en-US" sz="4000" dirty="0" smtClean="0">
                <a:solidFill>
                  <a:srgbClr val="0070C0"/>
                </a:solidFill>
                <a:latin typeface="SutonnyMJ" pitchFamily="2" charset="0"/>
                <a:cs typeface="SutonnyMJ" pitchFamily="2" charset="0"/>
              </a:rPr>
              <a:t> G </a:t>
            </a:r>
            <a:r>
              <a:rPr lang="en-US" sz="4000" dirty="0" err="1" smtClean="0">
                <a:solidFill>
                  <a:srgbClr val="0070C0"/>
                </a:solidFill>
                <a:latin typeface="SutonnyMJ" pitchFamily="2" charset="0"/>
                <a:cs typeface="SutonnyMJ" pitchFamily="2" charset="0"/>
              </a:rPr>
              <a:t>w`em</a:t>
            </a:r>
            <a:r>
              <a:rPr lang="en-US" sz="4000" dirty="0" smtClean="0">
                <a:solidFill>
                  <a:srgbClr val="0070C0"/>
                </a:solidFill>
                <a:latin typeface="SutonnyMJ" pitchFamily="2" charset="0"/>
                <a:cs typeface="SutonnyMJ" pitchFamily="2" charset="0"/>
              </a:rPr>
              <a:t>?</a:t>
            </a:r>
          </a:p>
          <a:p>
            <a:pPr marL="571500" indent="-571500">
              <a:buFont typeface="Wingdings" panose="05000000000000000000" pitchFamily="2" charset="2"/>
              <a:buChar char="ü"/>
            </a:pPr>
            <a:r>
              <a:rPr lang="en-US" sz="4000" dirty="0" err="1" smtClean="0">
                <a:solidFill>
                  <a:srgbClr val="0070C0"/>
                </a:solidFill>
                <a:latin typeface="SutonnyMJ" pitchFamily="2" charset="0"/>
                <a:cs typeface="SutonnyMJ" pitchFamily="2" charset="0"/>
              </a:rPr>
              <a:t>wKfv‡e</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D`hvwcZ</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nq</a:t>
            </a:r>
            <a:r>
              <a:rPr lang="en-US" sz="4000" dirty="0" smtClean="0">
                <a:solidFill>
                  <a:srgbClr val="0070C0"/>
                </a:solidFill>
                <a:latin typeface="SutonnyMJ" pitchFamily="2" charset="0"/>
                <a:cs typeface="SutonnyMJ" pitchFamily="2" charset="0"/>
              </a:rPr>
              <a:t>?</a:t>
            </a:r>
          </a:p>
          <a:p>
            <a:pPr marL="571500" indent="-571500">
              <a:buFont typeface="Wingdings" panose="05000000000000000000" pitchFamily="2" charset="2"/>
              <a:buChar char="ü"/>
            </a:pPr>
            <a:r>
              <a:rPr lang="en-US" sz="4000" dirty="0" err="1" smtClean="0">
                <a:solidFill>
                  <a:srgbClr val="0070C0"/>
                </a:solidFill>
                <a:latin typeface="SutonnyMJ" pitchFamily="2" charset="0"/>
                <a:cs typeface="SutonnyMJ" pitchFamily="2" charset="0"/>
              </a:rPr>
              <a:t>weRq</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w`e‡mi</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Zvrch</a:t>
            </a:r>
            <a:r>
              <a:rPr lang="en-US" sz="4000" dirty="0" smtClean="0">
                <a:solidFill>
                  <a:srgbClr val="0070C0"/>
                </a:solidFill>
                <a:latin typeface="SutonnyMJ" pitchFamily="2" charset="0"/>
                <a:cs typeface="SutonnyMJ" pitchFamily="2" charset="0"/>
              </a:rPr>
              <a:t>©|</a:t>
            </a:r>
          </a:p>
          <a:p>
            <a:pPr marL="571500" indent="-571500">
              <a:buFont typeface="Wingdings" panose="05000000000000000000" pitchFamily="2" charset="2"/>
              <a:buChar char="ü"/>
            </a:pPr>
            <a:r>
              <a:rPr lang="en-US" sz="4000" dirty="0" err="1" smtClean="0">
                <a:solidFill>
                  <a:srgbClr val="0070C0"/>
                </a:solidFill>
                <a:latin typeface="SutonnyMJ" pitchFamily="2" charset="0"/>
                <a:cs typeface="SutonnyMJ" pitchFamily="2" charset="0"/>
              </a:rPr>
              <a:t>weRq</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w`e‡mi</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iæZ</a:t>
            </a:r>
            <a:r>
              <a:rPr lang="en-US" sz="4000" dirty="0" smtClean="0">
                <a:solidFill>
                  <a:srgbClr val="0070C0"/>
                </a:solidFill>
                <a:latin typeface="SutonnyMJ" pitchFamily="2" charset="0"/>
                <a:cs typeface="SutonnyMJ" pitchFamily="2" charset="0"/>
              </a:rPr>
              <a:t>¡|</a:t>
            </a:r>
          </a:p>
          <a:p>
            <a:pPr marL="571500" indent="-571500">
              <a:buFont typeface="Wingdings" panose="05000000000000000000" pitchFamily="2" charset="2"/>
              <a:buChar char="ü"/>
            </a:pPr>
            <a:r>
              <a:rPr lang="en-US" sz="4000" dirty="0" err="1" smtClean="0">
                <a:solidFill>
                  <a:srgbClr val="0070C0"/>
                </a:solidFill>
                <a:latin typeface="SutonnyMJ" pitchFamily="2" charset="0"/>
                <a:cs typeface="SutonnyMJ" pitchFamily="2" charset="0"/>
              </a:rPr>
              <a:t>Gi</a:t>
            </a:r>
            <a:r>
              <a:rPr lang="en-US" sz="4000" dirty="0" smtClean="0">
                <a:solidFill>
                  <a:srgbClr val="0070C0"/>
                </a:solidFill>
                <a:latin typeface="SutonnyMJ" pitchFamily="2" charset="0"/>
                <a:cs typeface="SutonnyMJ" pitchFamily="2" charset="0"/>
              </a:rPr>
              <a:t> mv‡_ </a:t>
            </a:r>
            <a:r>
              <a:rPr lang="en-US" sz="4000" dirty="0" err="1" smtClean="0">
                <a:solidFill>
                  <a:srgbClr val="0070C0"/>
                </a:solidFill>
                <a:latin typeface="SutonnyMJ" pitchFamily="2" charset="0"/>
                <a:cs typeface="SutonnyMJ" pitchFamily="2" charset="0"/>
              </a:rPr>
              <a:t>wb‡Ri</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wKQz</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mywPwšÍZ</a:t>
            </a:r>
            <a:r>
              <a:rPr lang="en-US" sz="4000" dirty="0" smtClean="0">
                <a:solidFill>
                  <a:srgbClr val="0070C0"/>
                </a:solidFill>
                <a:latin typeface="SutonnyMJ" pitchFamily="2" charset="0"/>
                <a:cs typeface="SutonnyMJ" pitchFamily="2" charset="0"/>
              </a:rPr>
              <a:t> </a:t>
            </a:r>
            <a:r>
              <a:rPr lang="en-US" sz="4000" dirty="0" err="1" smtClean="0">
                <a:solidFill>
                  <a:srgbClr val="0070C0"/>
                </a:solidFill>
                <a:latin typeface="SutonnyMJ" pitchFamily="2" charset="0"/>
                <a:cs typeface="SutonnyMJ" pitchFamily="2" charset="0"/>
              </a:rPr>
              <a:t>gZvgZ</a:t>
            </a:r>
            <a:endParaRPr lang="en-US" sz="4000" dirty="0" smtClean="0">
              <a:solidFill>
                <a:srgbClr val="0070C0"/>
              </a:solidFill>
              <a:latin typeface="SutonnyMJ" pitchFamily="2" charset="0"/>
              <a:cs typeface="SutonnyMJ" pitchFamily="2" charset="0"/>
            </a:endParaRPr>
          </a:p>
        </p:txBody>
      </p:sp>
      <p:sp>
        <p:nvSpPr>
          <p:cNvPr id="9" name="TextBox 8"/>
          <p:cNvSpPr txBox="1"/>
          <p:nvPr/>
        </p:nvSpPr>
        <p:spPr>
          <a:xfrm>
            <a:off x="996328" y="346212"/>
            <a:ext cx="9077159" cy="584775"/>
          </a:xfrm>
          <a:prstGeom prst="rect">
            <a:avLst/>
          </a:prstGeom>
          <a:noFill/>
          <a:ln>
            <a:solidFill>
              <a:schemeClr val="accent1">
                <a:lumMod val="75000"/>
              </a:schemeClr>
            </a:solidFill>
          </a:ln>
        </p:spPr>
        <p:txBody>
          <a:bodyPr wrap="square" rtlCol="0">
            <a:spAutoFit/>
          </a:bodyPr>
          <a:lstStyle/>
          <a:p>
            <a:pPr algn="ctr"/>
            <a:r>
              <a:rPr lang="en-US" sz="3200" dirty="0" err="1" smtClean="0">
                <a:solidFill>
                  <a:srgbClr val="FF0000"/>
                </a:solidFill>
                <a:latin typeface="SutonnyMJ" pitchFamily="2" charset="0"/>
                <a:cs typeface="SutonnyMJ" pitchFamily="2" charset="0"/>
              </a:rPr>
              <a:t>weRq</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w`em</a:t>
            </a:r>
            <a:endParaRPr lang="en-US" sz="3200" dirty="0">
              <a:solidFill>
                <a:srgbClr val="FF0000"/>
              </a:solidFill>
              <a:latin typeface="SutonnyMJ" pitchFamily="2" charset="0"/>
              <a:cs typeface="SutonnyMJ" pitchFamily="2" charset="0"/>
            </a:endParaRPr>
          </a:p>
        </p:txBody>
      </p:sp>
    </p:spTree>
    <p:extLst>
      <p:ext uri="{BB962C8B-B14F-4D97-AF65-F5344CB8AC3E}">
        <p14:creationId xmlns:p14="http://schemas.microsoft.com/office/powerpoint/2010/main" val="207992696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800" decel="100000"/>
                                        <p:tgtEl>
                                          <p:spTgt spid="6"/>
                                        </p:tgtEl>
                                      </p:cBhvr>
                                    </p:animEffect>
                                    <p:anim calcmode="lin" valueType="num">
                                      <p:cBhvr>
                                        <p:cTn id="26" dur="800" decel="100000" fill="hold"/>
                                        <p:tgtEl>
                                          <p:spTgt spid="6"/>
                                        </p:tgtEl>
                                        <p:attrNameLst>
                                          <p:attrName>style.rotation</p:attrName>
                                        </p:attrNameLst>
                                      </p:cBhvr>
                                      <p:tavLst>
                                        <p:tav tm="0">
                                          <p:val>
                                            <p:fltVal val="-90"/>
                                          </p:val>
                                        </p:tav>
                                        <p:tav tm="100000">
                                          <p:val>
                                            <p:fltVal val="0"/>
                                          </p:val>
                                        </p:tav>
                                      </p:tavLst>
                                    </p:anim>
                                    <p:anim calcmode="lin" valueType="num">
                                      <p:cBhvr>
                                        <p:cTn id="27" dur="800" decel="100000" fill="hold"/>
                                        <p:tgtEl>
                                          <p:spTgt spid="6"/>
                                        </p:tgtEl>
                                        <p:attrNameLst>
                                          <p:attrName>ppt_x</p:attrName>
                                        </p:attrNameLst>
                                      </p:cBhvr>
                                      <p:tavLst>
                                        <p:tav tm="0">
                                          <p:val>
                                            <p:strVal val="#ppt_x+0.4"/>
                                          </p:val>
                                        </p:tav>
                                        <p:tav tm="100000">
                                          <p:val>
                                            <p:strVal val="#ppt_x-0.05"/>
                                          </p:val>
                                        </p:tav>
                                      </p:tavLst>
                                    </p:anim>
                                    <p:anim calcmode="lin" valueType="num">
                                      <p:cBhvr>
                                        <p:cTn id="28" dur="800" decel="100000" fill="hold"/>
                                        <p:tgtEl>
                                          <p:spTgt spid="6"/>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997</TotalTime>
  <Words>1612</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Stencil</vt:lpstr>
      <vt:lpstr>SutonnyMJ</vt:lpstr>
      <vt:lpstr>Trebuchet MS</vt:lpstr>
      <vt:lpstr>Vrinda</vt:lpstr>
      <vt:lpstr>Wingdings</vt:lpstr>
      <vt:lpstr>Wingdings 3</vt:lpstr>
      <vt:lpstr>Facet</vt:lpstr>
      <vt:lpstr>mevB‡K ¯^vMZg</vt:lpstr>
      <vt:lpstr>evsjv‡`k †bŠevwnbx ¯‹zj I K‡jR PÆMÖvg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Avjøvn&amp; nv‡dR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mevB‡K ¯^vMZ</dc:title>
  <dc:creator>USER</dc:creator>
  <cp:lastModifiedBy>USER</cp:lastModifiedBy>
  <cp:revision>454</cp:revision>
  <dcterms:created xsi:type="dcterms:W3CDTF">2020-05-07T07:25:27Z</dcterms:created>
  <dcterms:modified xsi:type="dcterms:W3CDTF">2020-06-08T15:47:44Z</dcterms:modified>
</cp:coreProperties>
</file>