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 id="2147483665" r:id="rId3"/>
  </p:sldMasterIdLst>
  <p:notesMasterIdLst>
    <p:notesMasterId r:id="rId29"/>
  </p:notesMasterIdLst>
  <p:handoutMasterIdLst>
    <p:handoutMasterId r:id="rId30"/>
  </p:handoutMasterIdLst>
  <p:sldIdLst>
    <p:sldId id="256" r:id="rId4"/>
    <p:sldId id="257" r:id="rId5"/>
    <p:sldId id="422" r:id="rId6"/>
    <p:sldId id="423" r:id="rId7"/>
    <p:sldId id="300" r:id="rId8"/>
    <p:sldId id="322" r:id="rId9"/>
    <p:sldId id="323" r:id="rId10"/>
    <p:sldId id="405" r:id="rId11"/>
    <p:sldId id="406" r:id="rId12"/>
    <p:sldId id="407" r:id="rId13"/>
    <p:sldId id="408" r:id="rId14"/>
    <p:sldId id="409" r:id="rId15"/>
    <p:sldId id="412" r:id="rId16"/>
    <p:sldId id="410" r:id="rId17"/>
    <p:sldId id="418" r:id="rId18"/>
    <p:sldId id="414" r:id="rId19"/>
    <p:sldId id="419" r:id="rId20"/>
    <p:sldId id="411" r:id="rId21"/>
    <p:sldId id="416" r:id="rId22"/>
    <p:sldId id="413" r:id="rId23"/>
    <p:sldId id="417" r:id="rId24"/>
    <p:sldId id="415" r:id="rId25"/>
    <p:sldId id="420" r:id="rId26"/>
    <p:sldId id="421" r:id="rId27"/>
    <p:sldId id="316" r:id="rId28"/>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E97C"/>
    <a:srgbClr val="F2AC30"/>
    <a:srgbClr val="FE3FE4"/>
    <a:srgbClr val="2FC5FA"/>
    <a:srgbClr val="FE4D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5" d="100"/>
          <a:sy n="85" d="100"/>
        </p:scale>
        <p:origin x="882" y="90"/>
      </p:cViewPr>
      <p:guideLst>
        <p:guide orient="horz" pos="1620"/>
        <p:guide pos="2880"/>
      </p:guideLst>
    </p:cSldViewPr>
  </p:slideViewPr>
  <p:notesTextViewPr>
    <p:cViewPr>
      <p:scale>
        <a:sx n="1" d="1"/>
        <a:sy n="1" d="1"/>
      </p:scale>
      <p:origin x="0" y="0"/>
    </p:cViewPr>
  </p:notesTextViewPr>
  <p:notesViewPr>
    <p:cSldViewPr showGuides="1">
      <p:cViewPr varScale="1">
        <p:scale>
          <a:sx n="83" d="100"/>
          <a:sy n="83" d="100"/>
        </p:scale>
        <p:origin x="-31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E6A9F2-3C09-406A-BE9B-6FF53D5EE53D}" type="datetimeFigureOut">
              <a:rPr lang="ko-KR" altLang="en-US" smtClean="0"/>
              <a:t>2020-07-04</a:t>
            </a:fld>
            <a:endParaRPr lang="ko-KR"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7A34FA-9674-4E4A-9898-DC5815357AEF}" type="slidenum">
              <a:rPr lang="ko-KR" altLang="en-US" smtClean="0"/>
              <a:t>‹#›</a:t>
            </a:fld>
            <a:endParaRPr lang="ko-KR" altLang="en-US"/>
          </a:p>
        </p:txBody>
      </p:sp>
    </p:spTree>
    <p:extLst>
      <p:ext uri="{BB962C8B-B14F-4D97-AF65-F5344CB8AC3E}">
        <p14:creationId xmlns:p14="http://schemas.microsoft.com/office/powerpoint/2010/main" val="974250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7B55AB-6DCB-4684-BEB9-B4896045B37D}" type="datetimeFigureOut">
              <a:rPr lang="ko-KR" altLang="en-US" smtClean="0"/>
              <a:t>2020-07-04</a:t>
            </a:fld>
            <a:endParaRPr lang="ko-KR"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BA2CFF-3AE3-4BFA-9DFB-02C4C132EE13}" type="slidenum">
              <a:rPr lang="ko-KR" altLang="en-US" smtClean="0"/>
              <a:t>‹#›</a:t>
            </a:fld>
            <a:endParaRPr lang="ko-KR" altLang="en-US"/>
          </a:p>
        </p:txBody>
      </p:sp>
    </p:spTree>
    <p:extLst>
      <p:ext uri="{BB962C8B-B14F-4D97-AF65-F5344CB8AC3E}">
        <p14:creationId xmlns:p14="http://schemas.microsoft.com/office/powerpoint/2010/main" val="2628499527"/>
      </p:ext>
    </p:extLst>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5481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8274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1189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5853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4528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5382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9777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6751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029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6746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4142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0336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8361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9001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8134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146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2793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8151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was inserted from Power-user, the productivity add-in for PowerPoint, Excel and Word.</a:t>
            </a:r>
          </a:p>
          <a:p>
            <a:r>
              <a:rPr lang="en-US"/>
              <a:t>Get thousands of templates, icons, maps, diagrams and charts with Power-user. Visit https://www.powerusersoftwares.com/!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55CF2-256D-44FD-9430-5B63A079CF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7215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3"/>
          <p:cNvSpPr>
            <a:spLocks noGrp="1"/>
          </p:cNvSpPr>
          <p:nvPr>
            <p:ph type="body" sz="quarter" idx="12" hasCustomPrompt="1"/>
          </p:nvPr>
        </p:nvSpPr>
        <p:spPr>
          <a:xfrm>
            <a:off x="3210021" y="3003798"/>
            <a:ext cx="2880320" cy="432048"/>
          </a:xfrm>
          <a:prstGeom prst="rect">
            <a:avLst/>
          </a:prstGeom>
        </p:spPr>
        <p:txBody>
          <a:bodyPr anchor="ctr"/>
          <a:lstStyle>
            <a:lvl1pPr marL="0" indent="0" algn="ctr">
              <a:buFontTx/>
              <a:buNone/>
              <a:defRPr sz="1100" b="1">
                <a:solidFill>
                  <a:schemeClr val="tx1">
                    <a:lumMod val="75000"/>
                    <a:lumOff val="25000"/>
                  </a:schemeClr>
                </a:solidFill>
                <a:latin typeface="+mn-lt"/>
                <a:cs typeface="Arial" pitchFamily="34" charset="0"/>
              </a:defRPr>
            </a:lvl1pPr>
          </a:lstStyle>
          <a:p>
            <a:pPr lvl="0"/>
            <a:r>
              <a:rPr lang="en-US" altLang="ko-KR" dirty="0"/>
              <a:t>INSERT THE TITLE </a:t>
            </a:r>
          </a:p>
          <a:p>
            <a:pPr lvl="0"/>
            <a:r>
              <a:rPr lang="en-US" altLang="ko-KR" dirty="0"/>
              <a:t>OF YOUR PRESENTATION HERE</a:t>
            </a:r>
          </a:p>
        </p:txBody>
      </p:sp>
      <p:sp>
        <p:nvSpPr>
          <p:cNvPr id="6" name="Title 1"/>
          <p:cNvSpPr>
            <a:spLocks noGrp="1"/>
          </p:cNvSpPr>
          <p:nvPr>
            <p:ph type="title" hasCustomPrompt="1"/>
          </p:nvPr>
        </p:nvSpPr>
        <p:spPr>
          <a:xfrm>
            <a:off x="3210021" y="1707654"/>
            <a:ext cx="2880320" cy="1296144"/>
          </a:xfrm>
          <a:prstGeom prst="rect">
            <a:avLst/>
          </a:prstGeom>
        </p:spPr>
        <p:txBody>
          <a:bodyPr anchor="ctr"/>
          <a:lstStyle>
            <a:lvl1pPr algn="ctr">
              <a:defRPr sz="2800" b="1" baseline="0">
                <a:solidFill>
                  <a:schemeClr val="tx1">
                    <a:lumMod val="75000"/>
                    <a:lumOff val="25000"/>
                  </a:schemeClr>
                </a:solidFill>
                <a:latin typeface="+mj-lt"/>
                <a:cs typeface="Arial" pitchFamily="34" charset="0"/>
              </a:defRPr>
            </a:lvl1pPr>
          </a:lstStyle>
          <a:p>
            <a:r>
              <a:rPr lang="en-US" altLang="ko-KR" dirty="0"/>
              <a:t>FREE</a:t>
            </a:r>
            <a:br>
              <a:rPr lang="en-US" altLang="ko-KR" dirty="0"/>
            </a:br>
            <a:r>
              <a:rPr lang="en-US" altLang="ko-KR" dirty="0"/>
              <a:t>PPT </a:t>
            </a:r>
            <a:br>
              <a:rPr lang="en-US" altLang="ko-KR" dirty="0"/>
            </a:br>
            <a:r>
              <a:rPr lang="en-US" altLang="ko-KR" dirty="0"/>
              <a:t>TEMPLATES</a:t>
            </a:r>
            <a:endParaRPr lang="ko-KR" altLang="en-US" dirty="0"/>
          </a:p>
        </p:txBody>
      </p:sp>
    </p:spTree>
    <p:extLst>
      <p:ext uri="{BB962C8B-B14F-4D97-AF65-F5344CB8AC3E}">
        <p14:creationId xmlns:p14="http://schemas.microsoft.com/office/powerpoint/2010/main" val="691688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Rectangle 7"/>
          <p:cNvSpPr/>
          <p:nvPr userDrawn="1"/>
        </p:nvSpPr>
        <p:spPr>
          <a:xfrm>
            <a:off x="0" y="1177930"/>
            <a:ext cx="1828800" cy="18722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9" name="Rectangle 8"/>
          <p:cNvSpPr/>
          <p:nvPr userDrawn="1"/>
        </p:nvSpPr>
        <p:spPr>
          <a:xfrm>
            <a:off x="1828800" y="3042333"/>
            <a:ext cx="1828800" cy="18722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Picture Placeholder 2"/>
          <p:cNvSpPr>
            <a:spLocks noGrp="1"/>
          </p:cNvSpPr>
          <p:nvPr>
            <p:ph type="pic" idx="11" hasCustomPrompt="1"/>
          </p:nvPr>
        </p:nvSpPr>
        <p:spPr>
          <a:xfrm>
            <a:off x="1828800" y="1178138"/>
            <a:ext cx="1828800" cy="187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1" name="Rectangle 10"/>
          <p:cNvSpPr/>
          <p:nvPr userDrawn="1"/>
        </p:nvSpPr>
        <p:spPr>
          <a:xfrm>
            <a:off x="3657600" y="1177930"/>
            <a:ext cx="1828800" cy="18722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2" name="Rectangle 11"/>
          <p:cNvSpPr/>
          <p:nvPr userDrawn="1"/>
        </p:nvSpPr>
        <p:spPr>
          <a:xfrm>
            <a:off x="5486400" y="3042333"/>
            <a:ext cx="1828800" cy="18722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 name="Picture Placeholder 2"/>
          <p:cNvSpPr>
            <a:spLocks noGrp="1"/>
          </p:cNvSpPr>
          <p:nvPr>
            <p:ph type="pic" idx="12" hasCustomPrompt="1"/>
          </p:nvPr>
        </p:nvSpPr>
        <p:spPr>
          <a:xfrm>
            <a:off x="3657600" y="3042333"/>
            <a:ext cx="1828800" cy="187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4" name="Picture Placeholder 2"/>
          <p:cNvSpPr>
            <a:spLocks noGrp="1"/>
          </p:cNvSpPr>
          <p:nvPr>
            <p:ph type="pic" idx="13" hasCustomPrompt="1"/>
          </p:nvPr>
        </p:nvSpPr>
        <p:spPr>
          <a:xfrm>
            <a:off x="0" y="3042333"/>
            <a:ext cx="1828800" cy="187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5" name="Picture Placeholder 2"/>
          <p:cNvSpPr>
            <a:spLocks noGrp="1"/>
          </p:cNvSpPr>
          <p:nvPr>
            <p:ph type="pic" idx="14" hasCustomPrompt="1"/>
          </p:nvPr>
        </p:nvSpPr>
        <p:spPr>
          <a:xfrm>
            <a:off x="5486400" y="1178138"/>
            <a:ext cx="1828800" cy="187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6" name="Picture Placeholder 2"/>
          <p:cNvSpPr>
            <a:spLocks noGrp="1"/>
          </p:cNvSpPr>
          <p:nvPr>
            <p:ph type="pic" idx="15" hasCustomPrompt="1"/>
          </p:nvPr>
        </p:nvSpPr>
        <p:spPr>
          <a:xfrm>
            <a:off x="7315200" y="3042333"/>
            <a:ext cx="1828800" cy="187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7" name="Rectangle 16"/>
          <p:cNvSpPr/>
          <p:nvPr userDrawn="1"/>
        </p:nvSpPr>
        <p:spPr>
          <a:xfrm>
            <a:off x="7315200" y="1177930"/>
            <a:ext cx="1828800" cy="18722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Title 1">
            <a:extLst>
              <a:ext uri="{FF2B5EF4-FFF2-40B4-BE49-F238E27FC236}">
                <a16:creationId xmlns:a16="http://schemas.microsoft.com/office/drawing/2014/main" id="{BC411CE2-DDDA-4E92-AC47-8E2E7BFBD87F}"/>
              </a:ext>
            </a:extLst>
          </p:cNvPr>
          <p:cNvSpPr>
            <a:spLocks noGrp="1"/>
          </p:cNvSpPr>
          <p:nvPr>
            <p:ph type="title" hasCustomPrompt="1"/>
          </p:nvPr>
        </p:nvSpPr>
        <p:spPr>
          <a:xfrm>
            <a:off x="0" y="51471"/>
            <a:ext cx="9144000" cy="648071"/>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19" name="Text Placeholder 9">
            <a:extLst>
              <a:ext uri="{FF2B5EF4-FFF2-40B4-BE49-F238E27FC236}">
                <a16:creationId xmlns:a16="http://schemas.microsoft.com/office/drawing/2014/main" id="{C17BD2BE-B5DC-44EE-ADF8-C3DB99AFA2CA}"/>
              </a:ext>
            </a:extLst>
          </p:cNvPr>
          <p:cNvSpPr>
            <a:spLocks noGrp="1"/>
          </p:cNvSpPr>
          <p:nvPr>
            <p:ph type="body" sz="quarter" idx="16" hasCustomPrompt="1"/>
          </p:nvPr>
        </p:nvSpPr>
        <p:spPr>
          <a:xfrm>
            <a:off x="-1" y="699566"/>
            <a:ext cx="9143999" cy="216000"/>
          </a:xfrm>
          <a:prstGeom prst="rect">
            <a:avLst/>
          </a:prstGeom>
        </p:spPr>
        <p:txBody>
          <a:bodyPr lIns="108000" anchor="ctr"/>
          <a:lstStyle>
            <a:lvl1pPr marL="0" indent="0" algn="ctr">
              <a:buNone/>
              <a:defRPr sz="1200" b="0" baseline="0">
                <a:solidFill>
                  <a:schemeClr val="tx1">
                    <a:lumMod val="75000"/>
                    <a:lumOff val="25000"/>
                  </a:schemeClr>
                </a:solidFill>
                <a:effectLst/>
                <a:latin typeface="+mn-lt"/>
                <a:cs typeface="Arial" pitchFamily="34" charset="0"/>
              </a:defRPr>
            </a:lvl1pPr>
          </a:lstStyle>
          <a:p>
            <a:pPr lvl="0"/>
            <a:r>
              <a:rPr lang="en-US" altLang="ko-KR" dirty="0"/>
              <a:t>This text con be replaced with your own text</a:t>
            </a:r>
            <a:endParaRPr lang="ko-KR" altLang="en-US" dirty="0"/>
          </a:p>
        </p:txBody>
      </p:sp>
    </p:spTree>
    <p:extLst>
      <p:ext uri="{BB962C8B-B14F-4D97-AF65-F5344CB8AC3E}">
        <p14:creationId xmlns:p14="http://schemas.microsoft.com/office/powerpoint/2010/main" val="4016214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9" name="Picture Placeholder 2"/>
          <p:cNvSpPr>
            <a:spLocks noGrp="1"/>
          </p:cNvSpPr>
          <p:nvPr>
            <p:ph type="pic" idx="11" hasCustomPrompt="1"/>
          </p:nvPr>
        </p:nvSpPr>
        <p:spPr>
          <a:xfrm>
            <a:off x="0" y="0"/>
            <a:ext cx="9144000" cy="51435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087415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0" name="Isosceles Triangle 9"/>
          <p:cNvSpPr/>
          <p:nvPr userDrawn="1"/>
        </p:nvSpPr>
        <p:spPr>
          <a:xfrm rot="10800000">
            <a:off x="-1" y="-1"/>
            <a:ext cx="9143999" cy="5143499"/>
          </a:xfrm>
          <a:prstGeom prst="triangle">
            <a:avLst>
              <a:gd name="adj" fmla="val 28960"/>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그림 개체 틀 5">
            <a:extLst>
              <a:ext uri="{FF2B5EF4-FFF2-40B4-BE49-F238E27FC236}">
                <a16:creationId xmlns:a16="http://schemas.microsoft.com/office/drawing/2014/main" id="{FADE6738-9B24-46DC-A806-C322EE3B9BD7}"/>
              </a:ext>
            </a:extLst>
          </p:cNvPr>
          <p:cNvSpPr>
            <a:spLocks noGrp="1"/>
          </p:cNvSpPr>
          <p:nvPr>
            <p:ph type="pic" idx="11" hasCustomPrompt="1"/>
          </p:nvPr>
        </p:nvSpPr>
        <p:spPr>
          <a:xfrm>
            <a:off x="2" y="-6529"/>
            <a:ext cx="9143998" cy="5070347"/>
          </a:xfrm>
          <a:custGeom>
            <a:avLst/>
            <a:gdLst>
              <a:gd name="connsiteX0" fmla="*/ 0 w 9143998"/>
              <a:gd name="connsiteY0" fmla="*/ 0 h 5070347"/>
              <a:gd name="connsiteX1" fmla="*/ 9143998 w 9143998"/>
              <a:gd name="connsiteY1" fmla="*/ 0 h 5070347"/>
              <a:gd name="connsiteX2" fmla="*/ 7095742 w 9143998"/>
              <a:gd name="connsiteY2" fmla="*/ 5070347 h 5070347"/>
            </a:gdLst>
            <a:ahLst/>
            <a:cxnLst>
              <a:cxn ang="0">
                <a:pos x="connsiteX0" y="connsiteY0"/>
              </a:cxn>
              <a:cxn ang="0">
                <a:pos x="connsiteX1" y="connsiteY1"/>
              </a:cxn>
              <a:cxn ang="0">
                <a:pos x="connsiteX2" y="connsiteY2"/>
              </a:cxn>
            </a:cxnLst>
            <a:rect l="l" t="t" r="r" b="b"/>
            <a:pathLst>
              <a:path w="9143998" h="5070347">
                <a:moveTo>
                  <a:pt x="0" y="0"/>
                </a:moveTo>
                <a:lnTo>
                  <a:pt x="9143998" y="0"/>
                </a:lnTo>
                <a:lnTo>
                  <a:pt x="7095742" y="5070347"/>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4130396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Picture Placeholder 2"/>
          <p:cNvSpPr>
            <a:spLocks noGrp="1"/>
          </p:cNvSpPr>
          <p:nvPr>
            <p:ph type="pic" idx="11" hasCustomPrompt="1"/>
          </p:nvPr>
        </p:nvSpPr>
        <p:spPr>
          <a:xfrm>
            <a:off x="531095" y="2589087"/>
            <a:ext cx="3464841" cy="255441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8" name="Picture Placeholder 2"/>
          <p:cNvSpPr>
            <a:spLocks noGrp="1"/>
          </p:cNvSpPr>
          <p:nvPr>
            <p:ph type="pic" idx="12" hasCustomPrompt="1"/>
          </p:nvPr>
        </p:nvSpPr>
        <p:spPr>
          <a:xfrm>
            <a:off x="4570858" y="0"/>
            <a:ext cx="2377405" cy="255441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429865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Frame 2"/>
          <p:cNvSpPr/>
          <p:nvPr userDrawn="1"/>
        </p:nvSpPr>
        <p:spPr>
          <a:xfrm>
            <a:off x="540000" y="2427734"/>
            <a:ext cx="2591840" cy="2175766"/>
          </a:xfrm>
          <a:prstGeom prst="frame">
            <a:avLst>
              <a:gd name="adj1" fmla="val 157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3" name="Frame 12"/>
          <p:cNvSpPr/>
          <p:nvPr userDrawn="1"/>
        </p:nvSpPr>
        <p:spPr>
          <a:xfrm>
            <a:off x="3276080" y="2427734"/>
            <a:ext cx="2591840" cy="2175766"/>
          </a:xfrm>
          <a:prstGeom prst="frame">
            <a:avLst>
              <a:gd name="adj1" fmla="val 157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Frame 13"/>
          <p:cNvSpPr/>
          <p:nvPr userDrawn="1"/>
        </p:nvSpPr>
        <p:spPr>
          <a:xfrm>
            <a:off x="6012160" y="2427734"/>
            <a:ext cx="2591840" cy="2175766"/>
          </a:xfrm>
          <a:prstGeom prst="frame">
            <a:avLst>
              <a:gd name="adj1" fmla="val 157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9" name="Picture Placeholder 2"/>
          <p:cNvSpPr>
            <a:spLocks noGrp="1"/>
          </p:cNvSpPr>
          <p:nvPr>
            <p:ph type="pic" idx="11" hasCustomPrompt="1"/>
          </p:nvPr>
        </p:nvSpPr>
        <p:spPr>
          <a:xfrm>
            <a:off x="753718" y="1498354"/>
            <a:ext cx="2164404" cy="186548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2" hasCustomPrompt="1"/>
          </p:nvPr>
        </p:nvSpPr>
        <p:spPr>
          <a:xfrm>
            <a:off x="3483054" y="1498354"/>
            <a:ext cx="2164404" cy="186548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1" name="Picture Placeholder 2"/>
          <p:cNvSpPr>
            <a:spLocks noGrp="1"/>
          </p:cNvSpPr>
          <p:nvPr>
            <p:ph type="pic" idx="13" hasCustomPrompt="1"/>
          </p:nvPr>
        </p:nvSpPr>
        <p:spPr>
          <a:xfrm>
            <a:off x="6225878" y="1498354"/>
            <a:ext cx="2164404" cy="186548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2" name="Title 1">
            <a:extLst>
              <a:ext uri="{FF2B5EF4-FFF2-40B4-BE49-F238E27FC236}">
                <a16:creationId xmlns:a16="http://schemas.microsoft.com/office/drawing/2014/main" id="{9CD0968B-C293-4E0A-879B-E1D7528644D1}"/>
              </a:ext>
            </a:extLst>
          </p:cNvPr>
          <p:cNvSpPr>
            <a:spLocks noGrp="1"/>
          </p:cNvSpPr>
          <p:nvPr>
            <p:ph type="title" hasCustomPrompt="1"/>
          </p:nvPr>
        </p:nvSpPr>
        <p:spPr>
          <a:xfrm>
            <a:off x="0" y="51471"/>
            <a:ext cx="9144000" cy="648071"/>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15" name="Text Placeholder 9">
            <a:extLst>
              <a:ext uri="{FF2B5EF4-FFF2-40B4-BE49-F238E27FC236}">
                <a16:creationId xmlns:a16="http://schemas.microsoft.com/office/drawing/2014/main" id="{63404E90-4158-403D-A53D-4AECAC89316E}"/>
              </a:ext>
            </a:extLst>
          </p:cNvPr>
          <p:cNvSpPr>
            <a:spLocks noGrp="1"/>
          </p:cNvSpPr>
          <p:nvPr>
            <p:ph type="body" sz="quarter" idx="14" hasCustomPrompt="1"/>
          </p:nvPr>
        </p:nvSpPr>
        <p:spPr>
          <a:xfrm>
            <a:off x="-1" y="699566"/>
            <a:ext cx="9143999" cy="216000"/>
          </a:xfrm>
          <a:prstGeom prst="rect">
            <a:avLst/>
          </a:prstGeom>
        </p:spPr>
        <p:txBody>
          <a:bodyPr lIns="108000" anchor="ctr"/>
          <a:lstStyle>
            <a:lvl1pPr marL="0" indent="0" algn="ctr">
              <a:buNone/>
              <a:defRPr sz="1200" b="0" baseline="0">
                <a:solidFill>
                  <a:schemeClr val="tx1">
                    <a:lumMod val="75000"/>
                    <a:lumOff val="25000"/>
                  </a:schemeClr>
                </a:solidFill>
                <a:effectLst/>
                <a:latin typeface="+mn-lt"/>
                <a:cs typeface="Arial" pitchFamily="34" charset="0"/>
              </a:defRPr>
            </a:lvl1pPr>
          </a:lstStyle>
          <a:p>
            <a:pPr lvl="0"/>
            <a:r>
              <a:rPr lang="en-US" altLang="ko-KR" dirty="0"/>
              <a:t>This text con be replaced with your own text</a:t>
            </a:r>
            <a:endParaRPr lang="ko-KR" altLang="en-US" dirty="0"/>
          </a:p>
        </p:txBody>
      </p:sp>
    </p:spTree>
    <p:extLst>
      <p:ext uri="{BB962C8B-B14F-4D97-AF65-F5344CB8AC3E}">
        <p14:creationId xmlns:p14="http://schemas.microsoft.com/office/powerpoint/2010/main" val="2224837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8" name="Picture Placeholder 2"/>
          <p:cNvSpPr>
            <a:spLocks noGrp="1"/>
          </p:cNvSpPr>
          <p:nvPr>
            <p:ph type="pic" idx="11" hasCustomPrompt="1"/>
          </p:nvPr>
        </p:nvSpPr>
        <p:spPr>
          <a:xfrm>
            <a:off x="519682" y="1419623"/>
            <a:ext cx="4032000" cy="100811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2" hasCustomPrompt="1"/>
          </p:nvPr>
        </p:nvSpPr>
        <p:spPr>
          <a:xfrm>
            <a:off x="519682" y="2499742"/>
            <a:ext cx="4032000" cy="100811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3" hasCustomPrompt="1"/>
          </p:nvPr>
        </p:nvSpPr>
        <p:spPr>
          <a:xfrm>
            <a:off x="519682" y="3579862"/>
            <a:ext cx="4032000" cy="100811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1" name="Rectangle 10"/>
          <p:cNvSpPr/>
          <p:nvPr userDrawn="1"/>
        </p:nvSpPr>
        <p:spPr>
          <a:xfrm>
            <a:off x="4551149" y="1419623"/>
            <a:ext cx="4068000" cy="1008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2" name="Rectangle 11"/>
          <p:cNvSpPr/>
          <p:nvPr userDrawn="1"/>
        </p:nvSpPr>
        <p:spPr>
          <a:xfrm>
            <a:off x="4551149" y="2499742"/>
            <a:ext cx="4068000" cy="1008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 name="Rectangle 12"/>
          <p:cNvSpPr/>
          <p:nvPr userDrawn="1"/>
        </p:nvSpPr>
        <p:spPr>
          <a:xfrm>
            <a:off x="4551149" y="3579862"/>
            <a:ext cx="4068000" cy="1008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4" name="Rectangle 13"/>
          <p:cNvSpPr/>
          <p:nvPr userDrawn="1"/>
        </p:nvSpPr>
        <p:spPr>
          <a:xfrm>
            <a:off x="4676958" y="1509679"/>
            <a:ext cx="108000" cy="82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 name="Rectangle 14"/>
          <p:cNvSpPr/>
          <p:nvPr userDrawn="1"/>
        </p:nvSpPr>
        <p:spPr>
          <a:xfrm>
            <a:off x="4676958" y="2589798"/>
            <a:ext cx="108000" cy="82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 name="Rectangle 15"/>
          <p:cNvSpPr/>
          <p:nvPr userDrawn="1"/>
        </p:nvSpPr>
        <p:spPr>
          <a:xfrm>
            <a:off x="4676958" y="3669917"/>
            <a:ext cx="108000" cy="82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7" name="Title 1">
            <a:extLst>
              <a:ext uri="{FF2B5EF4-FFF2-40B4-BE49-F238E27FC236}">
                <a16:creationId xmlns:a16="http://schemas.microsoft.com/office/drawing/2014/main" id="{D6FC884E-37FC-4F8B-B0AE-73C03E156226}"/>
              </a:ext>
            </a:extLst>
          </p:cNvPr>
          <p:cNvSpPr>
            <a:spLocks noGrp="1"/>
          </p:cNvSpPr>
          <p:nvPr>
            <p:ph type="title" hasCustomPrompt="1"/>
          </p:nvPr>
        </p:nvSpPr>
        <p:spPr>
          <a:xfrm>
            <a:off x="0" y="51471"/>
            <a:ext cx="9144000" cy="648071"/>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18" name="Text Placeholder 9">
            <a:extLst>
              <a:ext uri="{FF2B5EF4-FFF2-40B4-BE49-F238E27FC236}">
                <a16:creationId xmlns:a16="http://schemas.microsoft.com/office/drawing/2014/main" id="{D578CCDF-B86D-478C-B990-CBB1FB88088A}"/>
              </a:ext>
            </a:extLst>
          </p:cNvPr>
          <p:cNvSpPr>
            <a:spLocks noGrp="1"/>
          </p:cNvSpPr>
          <p:nvPr>
            <p:ph type="body" sz="quarter" idx="14" hasCustomPrompt="1"/>
          </p:nvPr>
        </p:nvSpPr>
        <p:spPr>
          <a:xfrm>
            <a:off x="-1" y="699566"/>
            <a:ext cx="9143999" cy="216000"/>
          </a:xfrm>
          <a:prstGeom prst="rect">
            <a:avLst/>
          </a:prstGeom>
        </p:spPr>
        <p:txBody>
          <a:bodyPr lIns="108000" anchor="ctr"/>
          <a:lstStyle>
            <a:lvl1pPr marL="0" indent="0" algn="ctr">
              <a:buNone/>
              <a:defRPr sz="1200" b="0" baseline="0">
                <a:solidFill>
                  <a:schemeClr val="tx1">
                    <a:lumMod val="75000"/>
                    <a:lumOff val="25000"/>
                  </a:schemeClr>
                </a:solidFill>
                <a:effectLst/>
                <a:latin typeface="+mn-lt"/>
                <a:cs typeface="Arial" pitchFamily="34" charset="0"/>
              </a:defRPr>
            </a:lvl1pPr>
          </a:lstStyle>
          <a:p>
            <a:pPr lvl="0"/>
            <a:r>
              <a:rPr lang="en-US" altLang="ko-KR" dirty="0"/>
              <a:t>This text con be replaced with your own text</a:t>
            </a:r>
            <a:endParaRPr lang="ko-KR" altLang="en-US" dirty="0"/>
          </a:p>
        </p:txBody>
      </p:sp>
    </p:spTree>
    <p:extLst>
      <p:ext uri="{BB962C8B-B14F-4D97-AF65-F5344CB8AC3E}">
        <p14:creationId xmlns:p14="http://schemas.microsoft.com/office/powerpoint/2010/main" val="1465764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2" name="Rectangle 1"/>
          <p:cNvSpPr/>
          <p:nvPr userDrawn="1"/>
        </p:nvSpPr>
        <p:spPr>
          <a:xfrm>
            <a:off x="0" y="1347614"/>
            <a:ext cx="9144000" cy="2304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147" name="Picture 3" descr="D:\KBM-정애\014-Fullppt\PNG이미지\탭.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71491" y="1101476"/>
            <a:ext cx="2443294" cy="300925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D:\KBM-정애\014-Fullppt\PNG이미지\핸드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046831" y="2063670"/>
            <a:ext cx="1841393" cy="2230873"/>
          </a:xfrm>
          <a:prstGeom prst="rect">
            <a:avLst/>
          </a:prstGeom>
          <a:noFill/>
          <a:extLst>
            <a:ext uri="{909E8E84-426E-40DD-AFC4-6F175D3DCCD1}">
              <a14:hiddenFill xmlns:a14="http://schemas.microsoft.com/office/drawing/2010/main">
                <a:solidFill>
                  <a:srgbClr val="FFFFFF"/>
                </a:solidFill>
              </a14:hiddenFill>
            </a:ext>
          </a:extLst>
        </p:spPr>
      </p:pic>
      <p:sp>
        <p:nvSpPr>
          <p:cNvPr id="14" name="Picture Placeholder 2"/>
          <p:cNvSpPr>
            <a:spLocks noGrp="1"/>
          </p:cNvSpPr>
          <p:nvPr>
            <p:ph type="pic" idx="12" hasCustomPrompt="1"/>
          </p:nvPr>
        </p:nvSpPr>
        <p:spPr>
          <a:xfrm>
            <a:off x="6671220" y="1404593"/>
            <a:ext cx="1702924" cy="2265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5" name="Picture Placeholder 2"/>
          <p:cNvSpPr>
            <a:spLocks noGrp="1"/>
          </p:cNvSpPr>
          <p:nvPr>
            <p:ph type="pic" idx="13" hasCustomPrompt="1"/>
          </p:nvPr>
        </p:nvSpPr>
        <p:spPr>
          <a:xfrm>
            <a:off x="5514680" y="2155596"/>
            <a:ext cx="1027522" cy="161826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8" name="Title 1">
            <a:extLst>
              <a:ext uri="{FF2B5EF4-FFF2-40B4-BE49-F238E27FC236}">
                <a16:creationId xmlns:a16="http://schemas.microsoft.com/office/drawing/2014/main" id="{32A023F0-0472-4D05-8356-F4D9C9FB7B77}"/>
              </a:ext>
            </a:extLst>
          </p:cNvPr>
          <p:cNvSpPr>
            <a:spLocks noGrp="1"/>
          </p:cNvSpPr>
          <p:nvPr>
            <p:ph type="title" hasCustomPrompt="1"/>
          </p:nvPr>
        </p:nvSpPr>
        <p:spPr>
          <a:xfrm>
            <a:off x="0" y="51471"/>
            <a:ext cx="9144000" cy="648071"/>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9" name="Text Placeholder 9">
            <a:extLst>
              <a:ext uri="{FF2B5EF4-FFF2-40B4-BE49-F238E27FC236}">
                <a16:creationId xmlns:a16="http://schemas.microsoft.com/office/drawing/2014/main" id="{F744C2FB-3B15-44C3-A8D1-15400687949D}"/>
              </a:ext>
            </a:extLst>
          </p:cNvPr>
          <p:cNvSpPr>
            <a:spLocks noGrp="1"/>
          </p:cNvSpPr>
          <p:nvPr>
            <p:ph type="body" sz="quarter" idx="14" hasCustomPrompt="1"/>
          </p:nvPr>
        </p:nvSpPr>
        <p:spPr>
          <a:xfrm>
            <a:off x="-1" y="699566"/>
            <a:ext cx="9143999" cy="216000"/>
          </a:xfrm>
          <a:prstGeom prst="rect">
            <a:avLst/>
          </a:prstGeom>
        </p:spPr>
        <p:txBody>
          <a:bodyPr lIns="108000" anchor="ctr"/>
          <a:lstStyle>
            <a:lvl1pPr marL="0" indent="0" algn="ctr">
              <a:buNone/>
              <a:defRPr sz="1200" b="0" baseline="0">
                <a:solidFill>
                  <a:schemeClr val="tx1">
                    <a:lumMod val="75000"/>
                    <a:lumOff val="25000"/>
                  </a:schemeClr>
                </a:solidFill>
                <a:effectLst/>
                <a:latin typeface="+mn-lt"/>
                <a:cs typeface="Arial" pitchFamily="34" charset="0"/>
              </a:defRPr>
            </a:lvl1pPr>
          </a:lstStyle>
          <a:p>
            <a:pPr lvl="0"/>
            <a:r>
              <a:rPr lang="en-US" altLang="ko-KR" dirty="0"/>
              <a:t>This text con be replaced with your own text</a:t>
            </a:r>
            <a:endParaRPr lang="ko-KR" altLang="en-US" dirty="0"/>
          </a:p>
        </p:txBody>
      </p:sp>
    </p:spTree>
    <p:extLst>
      <p:ext uri="{BB962C8B-B14F-4D97-AF65-F5344CB8AC3E}">
        <p14:creationId xmlns:p14="http://schemas.microsoft.com/office/powerpoint/2010/main" val="7733829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2" name="Rectangle 1"/>
          <p:cNvSpPr/>
          <p:nvPr userDrawn="1"/>
        </p:nvSpPr>
        <p:spPr>
          <a:xfrm>
            <a:off x="0" y="0"/>
            <a:ext cx="3635896"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8196" name="Picture 4" descr="D:\KBM-정애\014-Fullppt\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43608" y="949099"/>
            <a:ext cx="6624736" cy="3369448"/>
          </a:xfrm>
          <a:prstGeom prst="rect">
            <a:avLst/>
          </a:prstGeom>
          <a:noFill/>
          <a:extLst>
            <a:ext uri="{909E8E84-426E-40DD-AFC4-6F175D3DCCD1}">
              <a14:hiddenFill xmlns:a14="http://schemas.microsoft.com/office/drawing/2010/main">
                <a:solidFill>
                  <a:srgbClr val="FFFFFF"/>
                </a:solidFill>
              </a14:hiddenFill>
            </a:ext>
          </a:extLst>
        </p:spPr>
      </p:pic>
      <p:sp>
        <p:nvSpPr>
          <p:cNvPr id="10" name="Picture Placeholder 2"/>
          <p:cNvSpPr>
            <a:spLocks noGrp="1"/>
          </p:cNvSpPr>
          <p:nvPr>
            <p:ph type="pic" idx="12" hasCustomPrompt="1"/>
          </p:nvPr>
        </p:nvSpPr>
        <p:spPr>
          <a:xfrm>
            <a:off x="2843808" y="1384815"/>
            <a:ext cx="3168352" cy="23342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51936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40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2" name="Rounded Rectangle 11"/>
          <p:cNvSpPr/>
          <p:nvPr userDrawn="1"/>
        </p:nvSpPr>
        <p:spPr>
          <a:xfrm>
            <a:off x="354008" y="1131589"/>
            <a:ext cx="2849840" cy="3649171"/>
          </a:xfrm>
          <a:prstGeom prst="roundRect">
            <a:avLst>
              <a:gd name="adj" fmla="val 396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n-lt"/>
            </a:endParaRPr>
          </a:p>
        </p:txBody>
      </p:sp>
      <p:sp>
        <p:nvSpPr>
          <p:cNvPr id="15" name="Rounded Rectangle 14"/>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latin typeface="+mn-lt"/>
            </a:endParaRPr>
          </a:p>
        </p:txBody>
      </p:sp>
      <p:sp>
        <p:nvSpPr>
          <p:cNvPr id="16" name="Half Frame 15"/>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mn-lt"/>
            </a:endParaRPr>
          </a:p>
        </p:txBody>
      </p:sp>
    </p:spTree>
    <p:extLst>
      <p:ext uri="{BB962C8B-B14F-4D97-AF65-F5344CB8AC3E}">
        <p14:creationId xmlns:p14="http://schemas.microsoft.com/office/powerpoint/2010/main" val="42744623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5" name="Do not remove" hidden="1">
            <a:extLst>
              <a:ext uri="{FF2B5EF4-FFF2-40B4-BE49-F238E27FC236}">
                <a16:creationId xmlns:a16="http://schemas.microsoft.com/office/drawing/2014/main" id="{297FA01E-24AC-49D4-8C41-C51389DC6FF8}"/>
              </a:ext>
            </a:extLst>
          </p:cNvPr>
          <p:cNvSpPr/>
          <p:nvPr>
            <p:custDataLst>
              <p:tags r:id="rId1"/>
            </p:custDataLst>
          </p:nvPr>
        </p:nvSpPr>
        <p:spPr>
          <a:xfrm>
            <a:off x="0" y="0"/>
            <a:ext cx="9525" cy="9525"/>
          </a:xfrm>
          <a:prstGeom prst="octagon">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 name="Title 1"/>
          <p:cNvSpPr>
            <a:spLocks noGrp="1"/>
          </p:cNvSpPr>
          <p:nvPr>
            <p:ph type="title"/>
          </p:nvPr>
        </p:nvSpPr>
        <p:spPr>
          <a:xfrm>
            <a:off x="457200" y="205978"/>
            <a:ext cx="8229600" cy="529568"/>
          </a:xfrm>
          <a:noFill/>
          <a:ln>
            <a:noFill/>
          </a:ln>
        </p:spPr>
        <p:txBody>
          <a:bodyPr>
            <a:normAutofit/>
          </a:bodyPr>
          <a:lstStyle>
            <a:lvl1pPr algn="l">
              <a:defRPr sz="2400">
                <a:solidFill>
                  <a:srgbClr val="FF0000"/>
                </a:solidFill>
              </a:defRPr>
            </a:lvl1pPr>
          </a:lstStyle>
          <a:p>
            <a:r>
              <a:rPr lang="en-US" dirty="0"/>
              <a:t>Click to edit Master title style</a:t>
            </a:r>
            <a:endParaRPr lang="fr-F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cxnSp>
        <p:nvCxnSpPr>
          <p:cNvPr id="8" name="Straight Connector 7"/>
          <p:cNvCxnSpPr/>
          <p:nvPr/>
        </p:nvCxnSpPr>
        <p:spPr>
          <a:xfrm>
            <a:off x="457200" y="789552"/>
            <a:ext cx="8229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804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Isosceles Triangle 1"/>
          <p:cNvSpPr/>
          <p:nvPr userDrawn="1"/>
        </p:nvSpPr>
        <p:spPr>
          <a:xfrm rot="18846045">
            <a:off x="-137472" y="414397"/>
            <a:ext cx="3931058" cy="3388842"/>
          </a:xfrm>
          <a:prstGeom prst="triangle">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 name="Picture Placeholder 2"/>
          <p:cNvSpPr>
            <a:spLocks noGrp="1"/>
          </p:cNvSpPr>
          <p:nvPr>
            <p:ph type="pic" idx="12" hasCustomPrompt="1"/>
          </p:nvPr>
        </p:nvSpPr>
        <p:spPr>
          <a:xfrm>
            <a:off x="1187624" y="1443924"/>
            <a:ext cx="2052000" cy="2052000"/>
          </a:xfrm>
          <a:prstGeom prst="ellipse">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Text Placeholder 3">
            <a:extLst>
              <a:ext uri="{FF2B5EF4-FFF2-40B4-BE49-F238E27FC236}">
                <a16:creationId xmlns:a16="http://schemas.microsoft.com/office/drawing/2014/main" id="{441B99D2-420D-46C6-A410-C37693C29853}"/>
              </a:ext>
            </a:extLst>
          </p:cNvPr>
          <p:cNvSpPr>
            <a:spLocks noGrp="1"/>
          </p:cNvSpPr>
          <p:nvPr userDrawn="1">
            <p:ph type="body" sz="quarter" idx="13" hasCustomPrompt="1"/>
          </p:nvPr>
        </p:nvSpPr>
        <p:spPr>
          <a:xfrm>
            <a:off x="4427984" y="2833286"/>
            <a:ext cx="4032448" cy="288000"/>
          </a:xfrm>
          <a:prstGeom prst="rect">
            <a:avLst/>
          </a:prstGeom>
        </p:spPr>
        <p:txBody>
          <a:bodyPr/>
          <a:lstStyle>
            <a:lvl1pPr marL="0" indent="0" algn="l">
              <a:buFontTx/>
              <a:buNone/>
              <a:defRPr sz="1400" b="1">
                <a:solidFill>
                  <a:schemeClr val="tx1">
                    <a:lumMod val="75000"/>
                    <a:lumOff val="25000"/>
                  </a:schemeClr>
                </a:solidFill>
                <a:latin typeface="+mn-lt"/>
                <a:cs typeface="Arial" pitchFamily="34" charset="0"/>
              </a:defRPr>
            </a:lvl1pPr>
          </a:lstStyle>
          <a:p>
            <a:pPr marL="0" indent="0" algn="l">
              <a:buNone/>
            </a:pPr>
            <a:r>
              <a:rPr lang="en-US" altLang="ko-KR" sz="1000" dirty="0">
                <a:solidFill>
                  <a:schemeClr val="tx1">
                    <a:lumMod val="65000"/>
                    <a:lumOff val="35000"/>
                  </a:schemeClr>
                </a:solidFill>
                <a:latin typeface="+mn-lt"/>
                <a:cs typeface="Arial" pitchFamily="34" charset="0"/>
              </a:rPr>
              <a:t>This text can be replaced with your own text</a:t>
            </a:r>
            <a:endParaRPr lang="ko-KR" altLang="en-US" sz="1000" dirty="0">
              <a:solidFill>
                <a:schemeClr val="tx1">
                  <a:lumMod val="65000"/>
                  <a:lumOff val="35000"/>
                </a:schemeClr>
              </a:solidFill>
              <a:latin typeface="+mn-lt"/>
              <a:cs typeface="Arial" pitchFamily="34" charset="0"/>
            </a:endParaRPr>
          </a:p>
        </p:txBody>
      </p:sp>
      <p:sp>
        <p:nvSpPr>
          <p:cNvPr id="10" name="Title 1">
            <a:extLst>
              <a:ext uri="{FF2B5EF4-FFF2-40B4-BE49-F238E27FC236}">
                <a16:creationId xmlns:a16="http://schemas.microsoft.com/office/drawing/2014/main" id="{C6AD0303-FAF6-40B7-9DEB-08AFB34663A1}"/>
              </a:ext>
            </a:extLst>
          </p:cNvPr>
          <p:cNvSpPr>
            <a:spLocks noGrp="1"/>
          </p:cNvSpPr>
          <p:nvPr userDrawn="1">
            <p:ph type="title" hasCustomPrompt="1"/>
          </p:nvPr>
        </p:nvSpPr>
        <p:spPr>
          <a:xfrm>
            <a:off x="4427984" y="2285796"/>
            <a:ext cx="4032448" cy="540000"/>
          </a:xfrm>
          <a:prstGeom prst="rect">
            <a:avLst/>
          </a:prstGeom>
        </p:spPr>
        <p:txBody>
          <a:bodyPr anchor="ctr"/>
          <a:lstStyle>
            <a:lvl1pPr algn="l">
              <a:defRPr sz="2000" b="1" baseline="0">
                <a:solidFill>
                  <a:schemeClr val="tx1">
                    <a:lumMod val="75000"/>
                    <a:lumOff val="25000"/>
                  </a:schemeClr>
                </a:solidFill>
                <a:latin typeface="+mj-lt"/>
                <a:cs typeface="Arial" pitchFamily="34" charset="0"/>
              </a:defRPr>
            </a:lvl1pPr>
          </a:lstStyle>
          <a:p>
            <a:r>
              <a:rPr lang="en-US" altLang="ko-KR" dirty="0"/>
              <a:t>FREE PPT TEMPLATES</a:t>
            </a:r>
            <a:endParaRPr lang="ko-KR" altLang="en-US" dirty="0"/>
          </a:p>
        </p:txBody>
      </p:sp>
    </p:spTree>
    <p:extLst>
      <p:ext uri="{BB962C8B-B14F-4D97-AF65-F5344CB8AC3E}">
        <p14:creationId xmlns:p14="http://schemas.microsoft.com/office/powerpoint/2010/main" val="29753615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p:bg>
      <p:bgPr>
        <a:gradFill rotWithShape="1">
          <a:gsLst>
            <a:gs pos="0">
              <a:schemeClr val="bg1">
                <a:tint val="80000"/>
                <a:satMod val="300000"/>
              </a:schemeClr>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0654776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174518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EBCD8F5-B952-4024-B2F0-53E21A9D4803}"/>
              </a:ext>
            </a:extLst>
          </p:cNvPr>
          <p:cNvSpPr>
            <a:spLocks noGrp="1"/>
          </p:cNvSpPr>
          <p:nvPr>
            <p:ph type="title" hasCustomPrompt="1"/>
          </p:nvPr>
        </p:nvSpPr>
        <p:spPr>
          <a:xfrm>
            <a:off x="0" y="51471"/>
            <a:ext cx="9144000" cy="648071"/>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4" name="Text Placeholder 9">
            <a:extLst>
              <a:ext uri="{FF2B5EF4-FFF2-40B4-BE49-F238E27FC236}">
                <a16:creationId xmlns:a16="http://schemas.microsoft.com/office/drawing/2014/main" id="{CE2BB9C2-E1D2-4E0C-BFE1-64849A73E127}"/>
              </a:ext>
            </a:extLst>
          </p:cNvPr>
          <p:cNvSpPr>
            <a:spLocks noGrp="1"/>
          </p:cNvSpPr>
          <p:nvPr>
            <p:ph type="body" sz="quarter" idx="12" hasCustomPrompt="1"/>
          </p:nvPr>
        </p:nvSpPr>
        <p:spPr>
          <a:xfrm>
            <a:off x="-1" y="699566"/>
            <a:ext cx="9143999" cy="216000"/>
          </a:xfrm>
          <a:prstGeom prst="rect">
            <a:avLst/>
          </a:prstGeom>
        </p:spPr>
        <p:txBody>
          <a:bodyPr lIns="108000" anchor="ctr"/>
          <a:lstStyle>
            <a:lvl1pPr marL="0" indent="0" algn="ctr">
              <a:buNone/>
              <a:defRPr sz="1200" b="0" baseline="0">
                <a:solidFill>
                  <a:schemeClr val="tx1">
                    <a:lumMod val="75000"/>
                    <a:lumOff val="25000"/>
                  </a:schemeClr>
                </a:solidFill>
                <a:effectLst/>
                <a:latin typeface="+mn-lt"/>
                <a:cs typeface="Arial" pitchFamily="34" charset="0"/>
              </a:defRPr>
            </a:lvl1pPr>
          </a:lstStyle>
          <a:p>
            <a:pPr lvl="0"/>
            <a:r>
              <a:rPr lang="en-US" altLang="ko-KR" dirty="0"/>
              <a:t>This text con be replaced with your own text</a:t>
            </a:r>
            <a:endParaRPr lang="ko-KR" altLang="en-US" dirty="0"/>
          </a:p>
        </p:txBody>
      </p:sp>
    </p:spTree>
    <p:extLst>
      <p:ext uri="{BB962C8B-B14F-4D97-AF65-F5344CB8AC3E}">
        <p14:creationId xmlns:p14="http://schemas.microsoft.com/office/powerpoint/2010/main" val="112439736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63688" y="25735"/>
            <a:ext cx="7380312" cy="776530"/>
          </a:xfrm>
          <a:prstGeom prst="rect">
            <a:avLst/>
          </a:prstGeom>
        </p:spPr>
        <p:txBody>
          <a:bodyPr anchor="ctr"/>
          <a:lstStyle>
            <a:lvl1pPr algn="l">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4074451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Isosceles Triangle 3"/>
          <p:cNvSpPr/>
          <p:nvPr userDrawn="1"/>
        </p:nvSpPr>
        <p:spPr>
          <a:xfrm rot="18846045">
            <a:off x="4183006" y="327638"/>
            <a:ext cx="3931058" cy="3388842"/>
          </a:xfrm>
          <a:prstGeom prst="triangle">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Picture Placeholder 2"/>
          <p:cNvSpPr>
            <a:spLocks noGrp="1"/>
          </p:cNvSpPr>
          <p:nvPr>
            <p:ph type="pic" idx="12" hasCustomPrompt="1"/>
          </p:nvPr>
        </p:nvSpPr>
        <p:spPr>
          <a:xfrm>
            <a:off x="5580112" y="1340365"/>
            <a:ext cx="2016225" cy="248240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74189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Picture Placeholder 2"/>
          <p:cNvSpPr>
            <a:spLocks noGrp="1"/>
          </p:cNvSpPr>
          <p:nvPr>
            <p:ph type="pic" idx="11" hasCustomPrompt="1"/>
          </p:nvPr>
        </p:nvSpPr>
        <p:spPr>
          <a:xfrm>
            <a:off x="0" y="0"/>
            <a:ext cx="9144000" cy="2571750"/>
          </a:xfrm>
          <a:prstGeom prst="rect">
            <a:avLst/>
          </a:prstGeom>
          <a:solidFill>
            <a:schemeClr val="bg1">
              <a:lumMod val="75000"/>
            </a:schemeClr>
          </a:solidFill>
        </p:spPr>
        <p:txBody>
          <a:bodyPr tIns="540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72423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Picture Placeholder 2"/>
          <p:cNvSpPr>
            <a:spLocks noGrp="1"/>
          </p:cNvSpPr>
          <p:nvPr>
            <p:ph type="pic" idx="11" hasCustomPrompt="1"/>
          </p:nvPr>
        </p:nvSpPr>
        <p:spPr>
          <a:xfrm>
            <a:off x="2661159" y="1176822"/>
            <a:ext cx="1828800" cy="1727992"/>
          </a:xfrm>
          <a:prstGeom prst="rect">
            <a:avLst/>
          </a:prstGeom>
          <a:solidFill>
            <a:schemeClr val="bg1">
              <a:lumMod val="95000"/>
            </a:schemeClr>
          </a:solidFill>
        </p:spPr>
        <p:txBody>
          <a:bodyPr anchor="ctr"/>
          <a:lstStyle>
            <a:lvl1pPr marL="0" indent="0" algn="ctr">
              <a:buNone/>
              <a:defRPr sz="16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1" name="Picture Placeholder 2"/>
          <p:cNvSpPr>
            <a:spLocks noGrp="1"/>
          </p:cNvSpPr>
          <p:nvPr>
            <p:ph type="pic" idx="14" hasCustomPrompt="1"/>
          </p:nvPr>
        </p:nvSpPr>
        <p:spPr>
          <a:xfrm>
            <a:off x="4653380" y="1176822"/>
            <a:ext cx="1828800" cy="1727992"/>
          </a:xfrm>
          <a:prstGeom prst="rect">
            <a:avLst/>
          </a:prstGeom>
          <a:solidFill>
            <a:schemeClr val="bg1">
              <a:lumMod val="95000"/>
            </a:schemeClr>
          </a:solidFill>
        </p:spPr>
        <p:txBody>
          <a:bodyPr anchor="ctr"/>
          <a:lstStyle>
            <a:lvl1pPr marL="0" indent="0" algn="ctr">
              <a:buNone/>
              <a:defRPr sz="16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2" name="Picture Placeholder 2"/>
          <p:cNvSpPr>
            <a:spLocks noGrp="1"/>
          </p:cNvSpPr>
          <p:nvPr>
            <p:ph type="pic" idx="15" hasCustomPrompt="1"/>
          </p:nvPr>
        </p:nvSpPr>
        <p:spPr>
          <a:xfrm>
            <a:off x="4653380" y="3011113"/>
            <a:ext cx="1828800" cy="1727992"/>
          </a:xfrm>
          <a:prstGeom prst="rect">
            <a:avLst/>
          </a:prstGeom>
          <a:solidFill>
            <a:schemeClr val="bg1">
              <a:lumMod val="95000"/>
            </a:schemeClr>
          </a:solidFill>
        </p:spPr>
        <p:txBody>
          <a:bodyPr anchor="ctr"/>
          <a:lstStyle>
            <a:lvl1pPr marL="0" indent="0" algn="ctr">
              <a:buNone/>
              <a:defRPr sz="16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3" name="Picture Placeholder 2"/>
          <p:cNvSpPr>
            <a:spLocks noGrp="1"/>
          </p:cNvSpPr>
          <p:nvPr>
            <p:ph type="pic" idx="16" hasCustomPrompt="1"/>
          </p:nvPr>
        </p:nvSpPr>
        <p:spPr>
          <a:xfrm>
            <a:off x="2661159" y="3011113"/>
            <a:ext cx="1828800" cy="1727992"/>
          </a:xfrm>
          <a:prstGeom prst="rect">
            <a:avLst/>
          </a:prstGeom>
          <a:solidFill>
            <a:schemeClr val="bg1">
              <a:lumMod val="95000"/>
            </a:schemeClr>
          </a:solidFill>
        </p:spPr>
        <p:txBody>
          <a:bodyPr anchor="ctr"/>
          <a:lstStyle>
            <a:lvl1pPr marL="0" indent="0" algn="ctr">
              <a:buNone/>
              <a:defRPr sz="16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4" name="Rectangle 13"/>
          <p:cNvSpPr/>
          <p:nvPr userDrawn="1"/>
        </p:nvSpPr>
        <p:spPr>
          <a:xfrm>
            <a:off x="668938" y="1176822"/>
            <a:ext cx="1828800" cy="172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 name="Rectangle 14"/>
          <p:cNvSpPr/>
          <p:nvPr userDrawn="1"/>
        </p:nvSpPr>
        <p:spPr>
          <a:xfrm>
            <a:off x="6645602" y="1176822"/>
            <a:ext cx="1828800" cy="172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 name="Rectangle 15"/>
          <p:cNvSpPr/>
          <p:nvPr userDrawn="1"/>
        </p:nvSpPr>
        <p:spPr>
          <a:xfrm>
            <a:off x="6645602" y="3011109"/>
            <a:ext cx="1828800" cy="172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7" name="Rectangle 16"/>
          <p:cNvSpPr/>
          <p:nvPr userDrawn="1"/>
        </p:nvSpPr>
        <p:spPr>
          <a:xfrm>
            <a:off x="668938" y="3011109"/>
            <a:ext cx="1828800" cy="172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itle 1">
            <a:extLst>
              <a:ext uri="{FF2B5EF4-FFF2-40B4-BE49-F238E27FC236}">
                <a16:creationId xmlns:a16="http://schemas.microsoft.com/office/drawing/2014/main" id="{C04E2E11-A6E0-49CA-B50A-B4CE00AA51B2}"/>
              </a:ext>
            </a:extLst>
          </p:cNvPr>
          <p:cNvSpPr>
            <a:spLocks noGrp="1"/>
          </p:cNvSpPr>
          <p:nvPr>
            <p:ph type="title" hasCustomPrompt="1"/>
          </p:nvPr>
        </p:nvSpPr>
        <p:spPr>
          <a:xfrm>
            <a:off x="0" y="51471"/>
            <a:ext cx="9144000" cy="648071"/>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18" name="Text Placeholder 9">
            <a:extLst>
              <a:ext uri="{FF2B5EF4-FFF2-40B4-BE49-F238E27FC236}">
                <a16:creationId xmlns:a16="http://schemas.microsoft.com/office/drawing/2014/main" id="{87C6EABD-F67F-49B4-A51B-E101FB5998F7}"/>
              </a:ext>
            </a:extLst>
          </p:cNvPr>
          <p:cNvSpPr>
            <a:spLocks noGrp="1"/>
          </p:cNvSpPr>
          <p:nvPr>
            <p:ph type="body" sz="quarter" idx="12" hasCustomPrompt="1"/>
          </p:nvPr>
        </p:nvSpPr>
        <p:spPr>
          <a:xfrm>
            <a:off x="-1" y="699566"/>
            <a:ext cx="9143999" cy="216000"/>
          </a:xfrm>
          <a:prstGeom prst="rect">
            <a:avLst/>
          </a:prstGeom>
        </p:spPr>
        <p:txBody>
          <a:bodyPr lIns="108000" anchor="ctr"/>
          <a:lstStyle>
            <a:lvl1pPr marL="0" indent="0" algn="ctr">
              <a:buNone/>
              <a:defRPr sz="1200" b="0" baseline="0">
                <a:solidFill>
                  <a:schemeClr val="tx1">
                    <a:lumMod val="75000"/>
                    <a:lumOff val="25000"/>
                  </a:schemeClr>
                </a:solidFill>
                <a:effectLst/>
                <a:latin typeface="+mn-lt"/>
                <a:cs typeface="Arial" pitchFamily="34" charset="0"/>
              </a:defRPr>
            </a:lvl1pPr>
          </a:lstStyle>
          <a:p>
            <a:pPr lvl="0"/>
            <a:r>
              <a:rPr lang="en-US" altLang="ko-KR" dirty="0"/>
              <a:t>This text con be replaced with your own text</a:t>
            </a:r>
            <a:endParaRPr lang="ko-KR" altLang="en-US" dirty="0"/>
          </a:p>
        </p:txBody>
      </p:sp>
    </p:spTree>
    <p:extLst>
      <p:ext uri="{BB962C8B-B14F-4D97-AF65-F5344CB8AC3E}">
        <p14:creationId xmlns:p14="http://schemas.microsoft.com/office/powerpoint/2010/main" val="353801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5362" name="Picture 2" descr="D:\KBM-정애\014-Fullppt\PNG이미지\모니터.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88024" y="1136584"/>
            <a:ext cx="3672408" cy="3661662"/>
          </a:xfrm>
          <a:prstGeom prst="rect">
            <a:avLst/>
          </a:prstGeom>
          <a:noFill/>
          <a:extLst>
            <a:ext uri="{909E8E84-426E-40DD-AFC4-6F175D3DCCD1}">
              <a14:hiddenFill xmlns:a14="http://schemas.microsoft.com/office/drawing/2010/main">
                <a:solidFill>
                  <a:srgbClr val="FFFFFF"/>
                </a:solidFill>
              </a14:hiddenFill>
            </a:ext>
          </a:extLst>
        </p:spPr>
      </p:pic>
      <p:sp>
        <p:nvSpPr>
          <p:cNvPr id="3" name="Picture Placeholder 2"/>
          <p:cNvSpPr>
            <a:spLocks noGrp="1"/>
          </p:cNvSpPr>
          <p:nvPr>
            <p:ph type="pic" idx="11" hasCustomPrompt="1"/>
          </p:nvPr>
        </p:nvSpPr>
        <p:spPr>
          <a:xfrm>
            <a:off x="4947625" y="1297014"/>
            <a:ext cx="3325137" cy="232379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Title 1">
            <a:extLst>
              <a:ext uri="{FF2B5EF4-FFF2-40B4-BE49-F238E27FC236}">
                <a16:creationId xmlns:a16="http://schemas.microsoft.com/office/drawing/2014/main" id="{31A1507E-95E7-4D48-BBB7-ECCACC931BF6}"/>
              </a:ext>
            </a:extLst>
          </p:cNvPr>
          <p:cNvSpPr>
            <a:spLocks noGrp="1"/>
          </p:cNvSpPr>
          <p:nvPr>
            <p:ph type="title" hasCustomPrompt="1"/>
          </p:nvPr>
        </p:nvSpPr>
        <p:spPr>
          <a:xfrm>
            <a:off x="0" y="51471"/>
            <a:ext cx="9144000" cy="648071"/>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6" name="Text Placeholder 9">
            <a:extLst>
              <a:ext uri="{FF2B5EF4-FFF2-40B4-BE49-F238E27FC236}">
                <a16:creationId xmlns:a16="http://schemas.microsoft.com/office/drawing/2014/main" id="{29D945A9-9C37-4202-A44A-216BEE4A5EB3}"/>
              </a:ext>
            </a:extLst>
          </p:cNvPr>
          <p:cNvSpPr>
            <a:spLocks noGrp="1"/>
          </p:cNvSpPr>
          <p:nvPr>
            <p:ph type="body" sz="quarter" idx="12" hasCustomPrompt="1"/>
          </p:nvPr>
        </p:nvSpPr>
        <p:spPr>
          <a:xfrm>
            <a:off x="-1" y="699566"/>
            <a:ext cx="9143999" cy="216000"/>
          </a:xfrm>
          <a:prstGeom prst="rect">
            <a:avLst/>
          </a:prstGeom>
        </p:spPr>
        <p:txBody>
          <a:bodyPr lIns="108000" anchor="ctr"/>
          <a:lstStyle>
            <a:lvl1pPr marL="0" indent="0" algn="ctr">
              <a:buNone/>
              <a:defRPr sz="1200" b="0" baseline="0">
                <a:solidFill>
                  <a:schemeClr val="tx1">
                    <a:lumMod val="75000"/>
                    <a:lumOff val="25000"/>
                  </a:schemeClr>
                </a:solidFill>
                <a:effectLst/>
                <a:latin typeface="+mn-lt"/>
                <a:cs typeface="Arial" pitchFamily="34" charset="0"/>
              </a:defRPr>
            </a:lvl1pPr>
          </a:lstStyle>
          <a:p>
            <a:pPr lvl="0"/>
            <a:r>
              <a:rPr lang="en-US" altLang="ko-KR" dirty="0"/>
              <a:t>This text con be replaced with your own text</a:t>
            </a:r>
            <a:endParaRPr lang="ko-KR" altLang="en-US" dirty="0"/>
          </a:p>
        </p:txBody>
      </p:sp>
    </p:spTree>
    <p:extLst>
      <p:ext uri="{BB962C8B-B14F-4D97-AF65-F5344CB8AC3E}">
        <p14:creationId xmlns:p14="http://schemas.microsoft.com/office/powerpoint/2010/main" val="210527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891836"/>
      </p:ext>
    </p:extLst>
  </p:cSld>
  <p:clrMap bg1="lt1" tx1="dk1" bg2="lt2" tx2="dk2" accent1="accent1" accent2="accent2" accent3="accent3" accent4="accent4" accent5="accent5" accent6="accent6" hlink="hlink" folHlink="folHlink"/>
  <p:sldLayoutIdLst>
    <p:sldLayoutId id="2147483650" r:id="rId1"/>
    <p:sldLayoutId id="2147483671" r:id="rId2"/>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4594083"/>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5" r:id="rId3"/>
    <p:sldLayoutId id="2147483667" r:id="rId4"/>
    <p:sldLayoutId id="2147483656" r:id="rId5"/>
    <p:sldLayoutId id="2147483670" r:id="rId6"/>
    <p:sldLayoutId id="2147483657" r:id="rId7"/>
    <p:sldLayoutId id="2147483658" r:id="rId8"/>
    <p:sldLayoutId id="2147483659" r:id="rId9"/>
    <p:sldLayoutId id="2147483662" r:id="rId10"/>
    <p:sldLayoutId id="2147483663" r:id="rId11"/>
    <p:sldLayoutId id="2147483660" r:id="rId12"/>
    <p:sldLayoutId id="2147483661" r:id="rId13"/>
    <p:sldLayoutId id="2147483664" r:id="rId14"/>
    <p:sldLayoutId id="2147483669" r:id="rId15"/>
    <p:sldLayoutId id="2147483672" r:id="rId16"/>
    <p:sldLayoutId id="2147483673" r:id="rId17"/>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49472"/>
      </p:ext>
    </p:extLst>
  </p:cSld>
  <p:clrMap bg1="lt1" tx1="dk1" bg2="lt2" tx2="dk2" accent1="accent1" accent2="accent2" accent3="accent3" accent4="accent4" accent5="accent5" accent6="accent6" hlink="hlink" folHlink="folHlink"/>
  <p:sldLayoutIdLst>
    <p:sldLayoutId id="2147483651" r:id="rId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5.xml"/><Relationship Id="rId4" Type="http://schemas.openxmlformats.org/officeDocument/2006/relationships/hyperlink" Target="mailto:aktalukder@gmail.com"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3528" y="51470"/>
            <a:ext cx="8712968" cy="613533"/>
          </a:xfrm>
        </p:spPr>
        <p:txBody>
          <a:bodyPr/>
          <a:lstStyle/>
          <a:p>
            <a:r>
              <a:rPr lang="en-US" altLang="ko-KR" sz="2800" dirty="0">
                <a:ln>
                  <a:solidFill>
                    <a:srgbClr val="C00000"/>
                  </a:solidFill>
                </a:ln>
                <a:solidFill>
                  <a:srgbClr val="0070C0"/>
                </a:solidFill>
              </a:rPr>
              <a:t>Welcome to My </a:t>
            </a:r>
            <a:r>
              <a:rPr lang="en-US" altLang="ko-KR" dirty="0">
                <a:ln>
                  <a:solidFill>
                    <a:srgbClr val="C00000"/>
                  </a:solidFill>
                </a:ln>
                <a:solidFill>
                  <a:srgbClr val="0070C0"/>
                </a:solidFill>
              </a:rPr>
              <a:t>Multimedia</a:t>
            </a:r>
            <a:r>
              <a:rPr lang="en-US" altLang="ko-KR" sz="2800" dirty="0">
                <a:ln>
                  <a:solidFill>
                    <a:srgbClr val="C00000"/>
                  </a:solidFill>
                </a:ln>
                <a:solidFill>
                  <a:srgbClr val="0070C0"/>
                </a:solidFill>
              </a:rPr>
              <a:t> Class</a:t>
            </a:r>
            <a:endParaRPr lang="ko-KR" altLang="en-US" sz="2800" dirty="0">
              <a:ln>
                <a:solidFill>
                  <a:srgbClr val="C00000"/>
                </a:solidFill>
              </a:ln>
              <a:solidFill>
                <a:srgbClr val="0070C0"/>
              </a:solidFill>
            </a:endParaRPr>
          </a:p>
        </p:txBody>
      </p:sp>
      <p:sp>
        <p:nvSpPr>
          <p:cNvPr id="4" name="Oval 3">
            <a:extLst>
              <a:ext uri="{FF2B5EF4-FFF2-40B4-BE49-F238E27FC236}">
                <a16:creationId xmlns:a16="http://schemas.microsoft.com/office/drawing/2014/main" id="{FC282B30-8A61-4214-9D50-263DFD300C71}"/>
              </a:ext>
            </a:extLst>
          </p:cNvPr>
          <p:cNvSpPr/>
          <p:nvPr/>
        </p:nvSpPr>
        <p:spPr>
          <a:xfrm>
            <a:off x="3347864" y="1382153"/>
            <a:ext cx="2592288" cy="2592288"/>
          </a:xfrm>
          <a:prstGeom prst="ellipse">
            <a:avLst/>
          </a:prstGeom>
          <a:blipFill>
            <a:blip r:embed="rId2" cstate="print">
              <a:extLst>
                <a:ext uri="{28A0092B-C50C-407E-A947-70E740481C1C}">
                  <a14:useLocalDpi xmlns:a14="http://schemas.microsoft.com/office/drawing/2010/main" val="0"/>
                </a:ext>
              </a:extLst>
            </a:blip>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8744484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D75E23-F0AF-42C4-8BE1-A25E1F6C454B}"/>
              </a:ext>
            </a:extLst>
          </p:cNvPr>
          <p:cNvSpPr/>
          <p:nvPr/>
        </p:nvSpPr>
        <p:spPr>
          <a:xfrm>
            <a:off x="467544" y="5147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1. Allowing us to do many things</a:t>
            </a:r>
            <a:endParaRPr lang="en-SG" dirty="0"/>
          </a:p>
        </p:txBody>
      </p:sp>
      <p:sp>
        <p:nvSpPr>
          <p:cNvPr id="18" name="Rectangle 17">
            <a:extLst>
              <a:ext uri="{FF2B5EF4-FFF2-40B4-BE49-F238E27FC236}">
                <a16:creationId xmlns:a16="http://schemas.microsoft.com/office/drawing/2014/main" id="{7336AA65-0184-4C1A-B79D-F4784D8BB722}"/>
              </a:ext>
            </a:extLst>
          </p:cNvPr>
          <p:cNvSpPr/>
          <p:nvPr/>
        </p:nvSpPr>
        <p:spPr>
          <a:xfrm>
            <a:off x="467544" y="915566"/>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2. </a:t>
            </a:r>
            <a:endParaRPr lang="en-SG" dirty="0"/>
          </a:p>
        </p:txBody>
      </p:sp>
      <p:sp>
        <p:nvSpPr>
          <p:cNvPr id="23" name="Rectangle 22">
            <a:extLst>
              <a:ext uri="{FF2B5EF4-FFF2-40B4-BE49-F238E27FC236}">
                <a16:creationId xmlns:a16="http://schemas.microsoft.com/office/drawing/2014/main" id="{9497BF54-9B82-402A-B3BE-56DF358BE75D}"/>
              </a:ext>
            </a:extLst>
          </p:cNvPr>
          <p:cNvSpPr/>
          <p:nvPr/>
        </p:nvSpPr>
        <p:spPr>
          <a:xfrm>
            <a:off x="467544" y="1779662"/>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3. </a:t>
            </a:r>
            <a:endParaRPr lang="en-SG" dirty="0"/>
          </a:p>
        </p:txBody>
      </p:sp>
      <p:sp>
        <p:nvSpPr>
          <p:cNvPr id="29" name="Rectangle 28">
            <a:extLst>
              <a:ext uri="{FF2B5EF4-FFF2-40B4-BE49-F238E27FC236}">
                <a16:creationId xmlns:a16="http://schemas.microsoft.com/office/drawing/2014/main" id="{63FA292D-8BD2-4D17-9BCE-D61DEB24AA40}"/>
              </a:ext>
            </a:extLst>
          </p:cNvPr>
          <p:cNvSpPr/>
          <p:nvPr/>
        </p:nvSpPr>
        <p:spPr>
          <a:xfrm>
            <a:off x="467544" y="2643758"/>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4. </a:t>
            </a:r>
            <a:endParaRPr lang="en-SG" dirty="0"/>
          </a:p>
        </p:txBody>
      </p:sp>
      <p:sp>
        <p:nvSpPr>
          <p:cNvPr id="30" name="Rectangle 29">
            <a:extLst>
              <a:ext uri="{FF2B5EF4-FFF2-40B4-BE49-F238E27FC236}">
                <a16:creationId xmlns:a16="http://schemas.microsoft.com/office/drawing/2014/main" id="{8C52165F-6DA9-42BA-AF32-4FEF1399DCD7}"/>
              </a:ext>
            </a:extLst>
          </p:cNvPr>
          <p:cNvSpPr/>
          <p:nvPr/>
        </p:nvSpPr>
        <p:spPr>
          <a:xfrm>
            <a:off x="467544" y="3507854"/>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5. </a:t>
            </a:r>
            <a:endParaRPr lang="en-SG" dirty="0"/>
          </a:p>
        </p:txBody>
      </p:sp>
      <p:sp>
        <p:nvSpPr>
          <p:cNvPr id="31" name="Rectangle 30">
            <a:extLst>
              <a:ext uri="{FF2B5EF4-FFF2-40B4-BE49-F238E27FC236}">
                <a16:creationId xmlns:a16="http://schemas.microsoft.com/office/drawing/2014/main" id="{E5F51DF3-2953-4925-B5DA-657B8DC5F3CA}"/>
              </a:ext>
            </a:extLst>
          </p:cNvPr>
          <p:cNvSpPr/>
          <p:nvPr/>
        </p:nvSpPr>
        <p:spPr>
          <a:xfrm>
            <a:off x="467544" y="437195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6. </a:t>
            </a:r>
            <a:endParaRPr lang="en-SG" dirty="0"/>
          </a:p>
        </p:txBody>
      </p:sp>
      <p:cxnSp>
        <p:nvCxnSpPr>
          <p:cNvPr id="10" name="Straight Arrow Connector 9">
            <a:extLst>
              <a:ext uri="{FF2B5EF4-FFF2-40B4-BE49-F238E27FC236}">
                <a16:creationId xmlns:a16="http://schemas.microsoft.com/office/drawing/2014/main" id="{800F122A-9A42-4D82-814F-3569B97CB041}"/>
              </a:ext>
            </a:extLst>
          </p:cNvPr>
          <p:cNvCxnSpPr>
            <a:cxnSpLocks/>
            <a:stCxn id="8" idx="2"/>
            <a:endCxn id="18" idx="0"/>
          </p:cNvCxnSpPr>
          <p:nvPr/>
        </p:nvCxnSpPr>
        <p:spPr>
          <a:xfrm>
            <a:off x="4716016" y="627534"/>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86C8CA3-D529-4C1C-BCAF-1070680527D9}"/>
              </a:ext>
            </a:extLst>
          </p:cNvPr>
          <p:cNvCxnSpPr/>
          <p:nvPr/>
        </p:nvCxnSpPr>
        <p:spPr>
          <a:xfrm>
            <a:off x="4716016" y="1491630"/>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2461744-A646-4BEE-A186-BE0D1D35A098}"/>
              </a:ext>
            </a:extLst>
          </p:cNvPr>
          <p:cNvCxnSpPr/>
          <p:nvPr/>
        </p:nvCxnSpPr>
        <p:spPr>
          <a:xfrm>
            <a:off x="4716016" y="2355726"/>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0C9F1E2-3F5F-4651-8FEF-FAA4AB97739A}"/>
              </a:ext>
            </a:extLst>
          </p:cNvPr>
          <p:cNvCxnSpPr/>
          <p:nvPr/>
        </p:nvCxnSpPr>
        <p:spPr>
          <a:xfrm>
            <a:off x="4716016" y="3219822"/>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8E34EFB-97FD-454E-ADFC-8835FB172462}"/>
              </a:ext>
            </a:extLst>
          </p:cNvPr>
          <p:cNvCxnSpPr/>
          <p:nvPr/>
        </p:nvCxnSpPr>
        <p:spPr>
          <a:xfrm>
            <a:off x="4716016" y="4083918"/>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7157082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par>
                                <p:cTn id="43" presetID="10"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par>
                                <p:cTn id="46" presetID="10" presetClass="entr" presetSubtype="0"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500"/>
                                        <p:tgtEl>
                                          <p:spTgt spid="35"/>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8">
                                            <p:txEl>
                                              <p:pRg st="0" end="0"/>
                                            </p:txEl>
                                          </p:spTgt>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nodeType="afterEffect">
                                  <p:stCondLst>
                                    <p:cond delay="0"/>
                                  </p:stCondLst>
                                  <p:childTnLst>
                                    <p:set>
                                      <p:cBhvr>
                                        <p:cTn id="59" dur="1" fill="hold">
                                          <p:stCondLst>
                                            <p:cond delay="0"/>
                                          </p:stCondLst>
                                        </p:cTn>
                                        <p:tgtEl>
                                          <p:spTgt spid="23">
                                            <p:txEl>
                                              <p:pRg st="0" end="0"/>
                                            </p:txEl>
                                          </p:spTgt>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nodeType="afterEffect">
                                  <p:stCondLst>
                                    <p:cond delay="0"/>
                                  </p:stCondLst>
                                  <p:childTnLst>
                                    <p:set>
                                      <p:cBhvr>
                                        <p:cTn id="62" dur="1" fill="hold">
                                          <p:stCondLst>
                                            <p:cond delay="0"/>
                                          </p:stCondLst>
                                        </p:cTn>
                                        <p:tgtEl>
                                          <p:spTgt spid="29">
                                            <p:txEl>
                                              <p:pRg st="0" end="0"/>
                                            </p:txEl>
                                          </p:spTgt>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nodeType="afterEffect">
                                  <p:stCondLst>
                                    <p:cond delay="0"/>
                                  </p:stCondLst>
                                  <p:childTnLst>
                                    <p:set>
                                      <p:cBhvr>
                                        <p:cTn id="65" dur="1" fill="hold">
                                          <p:stCondLst>
                                            <p:cond delay="0"/>
                                          </p:stCondLst>
                                        </p:cTn>
                                        <p:tgtEl>
                                          <p:spTgt spid="30">
                                            <p:txEl>
                                              <p:pRg st="0" end="0"/>
                                            </p:txEl>
                                          </p:spTgt>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nodeType="afterEffect">
                                  <p:stCondLst>
                                    <p:cond delay="0"/>
                                  </p:stCondLst>
                                  <p:childTnLst>
                                    <p:set>
                                      <p:cBhvr>
                                        <p:cTn id="68"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8" grpId="0" animBg="1"/>
      <p:bldP spid="23" grpId="0" animBg="1"/>
      <p:bldP spid="29" grpId="0" animBg="1"/>
      <p:bldP spid="30" grpId="0" animBg="1"/>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D3477E-F96A-44DD-B930-2F6725EDC17C}"/>
              </a:ext>
            </a:extLst>
          </p:cNvPr>
          <p:cNvSpPr/>
          <p:nvPr/>
        </p:nvSpPr>
        <p:spPr>
          <a:xfrm>
            <a:off x="107504" y="195486"/>
            <a:ext cx="8856984" cy="4824536"/>
          </a:xfrm>
          <a:prstGeom prst="rect">
            <a:avLst/>
          </a:prstGeom>
          <a:noFill/>
          <a:ln w="38100">
            <a:solidFill>
              <a:srgbClr val="33E97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SG" sz="3000" b="1" dirty="0">
                <a:solidFill>
                  <a:srgbClr val="002060"/>
                </a:solidFill>
                <a:latin typeface="Times New Roman" panose="02020603050405020304" pitchFamily="18" charset="0"/>
              </a:rPr>
              <a:t>Today, we take for granted that we have one machine that allows us to access the Internet,  do word            processing, use a calculator, watch TV, play games    and do a host of other things. But the personal           computer only became available to consumers in       1974. Things really took off when Microsoft             Windows was introduced in 1985 and it's good that it was since without the prevalence of personal              computers, the Internet wouldn't have had nearly as big an impact as  it has  ever since.</a:t>
            </a:r>
            <a:endParaRPr lang="en-SG" sz="3000" b="1" dirty="0">
              <a:solidFill>
                <a:srgbClr val="002060"/>
              </a:solidFill>
            </a:endParaRPr>
          </a:p>
        </p:txBody>
      </p:sp>
    </p:spTree>
    <p:custDataLst>
      <p:tags r:id="rId1"/>
    </p:custDataLst>
    <p:extLst>
      <p:ext uri="{BB962C8B-B14F-4D97-AF65-F5344CB8AC3E}">
        <p14:creationId xmlns:p14="http://schemas.microsoft.com/office/powerpoint/2010/main" val="10937060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D75E23-F0AF-42C4-8BE1-A25E1F6C454B}"/>
              </a:ext>
            </a:extLst>
          </p:cNvPr>
          <p:cNvSpPr/>
          <p:nvPr/>
        </p:nvSpPr>
        <p:spPr>
          <a:xfrm>
            <a:off x="467544" y="5147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1. Allowing us to do many things</a:t>
            </a:r>
            <a:endParaRPr lang="en-SG" dirty="0"/>
          </a:p>
        </p:txBody>
      </p:sp>
      <p:sp>
        <p:nvSpPr>
          <p:cNvPr id="18" name="Rectangle 17">
            <a:extLst>
              <a:ext uri="{FF2B5EF4-FFF2-40B4-BE49-F238E27FC236}">
                <a16:creationId xmlns:a16="http://schemas.microsoft.com/office/drawing/2014/main" id="{7336AA65-0184-4C1A-B79D-F4784D8BB722}"/>
              </a:ext>
            </a:extLst>
          </p:cNvPr>
          <p:cNvSpPr/>
          <p:nvPr/>
        </p:nvSpPr>
        <p:spPr>
          <a:xfrm>
            <a:off x="467544" y="915566"/>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2. Allowing us assess to internet </a:t>
            </a:r>
            <a:endParaRPr lang="en-SG" dirty="0"/>
          </a:p>
        </p:txBody>
      </p:sp>
      <p:sp>
        <p:nvSpPr>
          <p:cNvPr id="23" name="Rectangle 22">
            <a:extLst>
              <a:ext uri="{FF2B5EF4-FFF2-40B4-BE49-F238E27FC236}">
                <a16:creationId xmlns:a16="http://schemas.microsoft.com/office/drawing/2014/main" id="{9497BF54-9B82-402A-B3BE-56DF358BE75D}"/>
              </a:ext>
            </a:extLst>
          </p:cNvPr>
          <p:cNvSpPr/>
          <p:nvPr/>
        </p:nvSpPr>
        <p:spPr>
          <a:xfrm>
            <a:off x="467544" y="1779662"/>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3. </a:t>
            </a:r>
            <a:endParaRPr lang="en-SG" dirty="0"/>
          </a:p>
        </p:txBody>
      </p:sp>
      <p:sp>
        <p:nvSpPr>
          <p:cNvPr id="29" name="Rectangle 28">
            <a:extLst>
              <a:ext uri="{FF2B5EF4-FFF2-40B4-BE49-F238E27FC236}">
                <a16:creationId xmlns:a16="http://schemas.microsoft.com/office/drawing/2014/main" id="{63FA292D-8BD2-4D17-9BCE-D61DEB24AA40}"/>
              </a:ext>
            </a:extLst>
          </p:cNvPr>
          <p:cNvSpPr/>
          <p:nvPr/>
        </p:nvSpPr>
        <p:spPr>
          <a:xfrm>
            <a:off x="467544" y="2643758"/>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4. </a:t>
            </a:r>
            <a:endParaRPr lang="en-SG" dirty="0"/>
          </a:p>
        </p:txBody>
      </p:sp>
      <p:sp>
        <p:nvSpPr>
          <p:cNvPr id="30" name="Rectangle 29">
            <a:extLst>
              <a:ext uri="{FF2B5EF4-FFF2-40B4-BE49-F238E27FC236}">
                <a16:creationId xmlns:a16="http://schemas.microsoft.com/office/drawing/2014/main" id="{8C52165F-6DA9-42BA-AF32-4FEF1399DCD7}"/>
              </a:ext>
            </a:extLst>
          </p:cNvPr>
          <p:cNvSpPr/>
          <p:nvPr/>
        </p:nvSpPr>
        <p:spPr>
          <a:xfrm>
            <a:off x="467544" y="3507854"/>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5. </a:t>
            </a:r>
            <a:endParaRPr lang="en-SG" dirty="0"/>
          </a:p>
        </p:txBody>
      </p:sp>
      <p:sp>
        <p:nvSpPr>
          <p:cNvPr id="31" name="Rectangle 30">
            <a:extLst>
              <a:ext uri="{FF2B5EF4-FFF2-40B4-BE49-F238E27FC236}">
                <a16:creationId xmlns:a16="http://schemas.microsoft.com/office/drawing/2014/main" id="{E5F51DF3-2953-4925-B5DA-657B8DC5F3CA}"/>
              </a:ext>
            </a:extLst>
          </p:cNvPr>
          <p:cNvSpPr/>
          <p:nvPr/>
        </p:nvSpPr>
        <p:spPr>
          <a:xfrm>
            <a:off x="467544" y="437195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6. </a:t>
            </a:r>
            <a:endParaRPr lang="en-SG" dirty="0"/>
          </a:p>
        </p:txBody>
      </p:sp>
      <p:cxnSp>
        <p:nvCxnSpPr>
          <p:cNvPr id="10" name="Straight Arrow Connector 9">
            <a:extLst>
              <a:ext uri="{FF2B5EF4-FFF2-40B4-BE49-F238E27FC236}">
                <a16:creationId xmlns:a16="http://schemas.microsoft.com/office/drawing/2014/main" id="{800F122A-9A42-4D82-814F-3569B97CB041}"/>
              </a:ext>
            </a:extLst>
          </p:cNvPr>
          <p:cNvCxnSpPr>
            <a:cxnSpLocks/>
            <a:stCxn id="8" idx="2"/>
            <a:endCxn id="18" idx="0"/>
          </p:cNvCxnSpPr>
          <p:nvPr/>
        </p:nvCxnSpPr>
        <p:spPr>
          <a:xfrm>
            <a:off x="4716016" y="627534"/>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86C8CA3-D529-4C1C-BCAF-1070680527D9}"/>
              </a:ext>
            </a:extLst>
          </p:cNvPr>
          <p:cNvCxnSpPr/>
          <p:nvPr/>
        </p:nvCxnSpPr>
        <p:spPr>
          <a:xfrm>
            <a:off x="4716016" y="1491630"/>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2461744-A646-4BEE-A186-BE0D1D35A098}"/>
              </a:ext>
            </a:extLst>
          </p:cNvPr>
          <p:cNvCxnSpPr/>
          <p:nvPr/>
        </p:nvCxnSpPr>
        <p:spPr>
          <a:xfrm>
            <a:off x="4716016" y="2355726"/>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0C9F1E2-3F5F-4651-8FEF-FAA4AB97739A}"/>
              </a:ext>
            </a:extLst>
          </p:cNvPr>
          <p:cNvCxnSpPr/>
          <p:nvPr/>
        </p:nvCxnSpPr>
        <p:spPr>
          <a:xfrm>
            <a:off x="4716016" y="3219822"/>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8E34EFB-97FD-454E-ADFC-8835FB172462}"/>
              </a:ext>
            </a:extLst>
          </p:cNvPr>
          <p:cNvCxnSpPr/>
          <p:nvPr/>
        </p:nvCxnSpPr>
        <p:spPr>
          <a:xfrm>
            <a:off x="4716016" y="4083918"/>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105955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D3477E-F96A-44DD-B930-2F6725EDC17C}"/>
              </a:ext>
            </a:extLst>
          </p:cNvPr>
          <p:cNvSpPr/>
          <p:nvPr/>
        </p:nvSpPr>
        <p:spPr>
          <a:xfrm>
            <a:off x="107504" y="195486"/>
            <a:ext cx="8856984" cy="4824536"/>
          </a:xfrm>
          <a:prstGeom prst="rect">
            <a:avLst/>
          </a:prstGeom>
          <a:noFill/>
          <a:ln w="38100">
            <a:solidFill>
              <a:srgbClr val="33E97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SG" sz="3000" b="1" i="0" u="none" strike="noStrike" baseline="0" dirty="0">
                <a:solidFill>
                  <a:srgbClr val="002060"/>
                </a:solidFill>
                <a:latin typeface="Times New Roman" panose="02020603050405020304" pitchFamily="18" charset="0"/>
              </a:rPr>
              <a:t>Today, we take for granted that we have one machine that allows us to access the Internet,  do word            processing, use a calculator, watch TV, play games    and do a host of other things. But the personal           computer only became available to consumers in       1974. Things really took off when Microsoft             Windows was introduced in 1985 and it's good that it was since without the prevalence of personal              computers, the Internet wouldn't have had nearly as big an impact as  it has  ever since.</a:t>
            </a:r>
            <a:endParaRPr lang="en-SG" sz="3000" b="1" dirty="0">
              <a:solidFill>
                <a:srgbClr val="002060"/>
              </a:solidFill>
            </a:endParaRPr>
          </a:p>
        </p:txBody>
      </p:sp>
    </p:spTree>
    <p:custDataLst>
      <p:tags r:id="rId1"/>
    </p:custDataLst>
    <p:extLst>
      <p:ext uri="{BB962C8B-B14F-4D97-AF65-F5344CB8AC3E}">
        <p14:creationId xmlns:p14="http://schemas.microsoft.com/office/powerpoint/2010/main" val="2175053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D75E23-F0AF-42C4-8BE1-A25E1F6C454B}"/>
              </a:ext>
            </a:extLst>
          </p:cNvPr>
          <p:cNvSpPr/>
          <p:nvPr/>
        </p:nvSpPr>
        <p:spPr>
          <a:xfrm>
            <a:off x="467544" y="5147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1. Allowing us to do many things</a:t>
            </a:r>
            <a:endParaRPr lang="en-SG" dirty="0"/>
          </a:p>
        </p:txBody>
      </p:sp>
      <p:sp>
        <p:nvSpPr>
          <p:cNvPr id="18" name="Rectangle 17">
            <a:extLst>
              <a:ext uri="{FF2B5EF4-FFF2-40B4-BE49-F238E27FC236}">
                <a16:creationId xmlns:a16="http://schemas.microsoft.com/office/drawing/2014/main" id="{7336AA65-0184-4C1A-B79D-F4784D8BB722}"/>
              </a:ext>
            </a:extLst>
          </p:cNvPr>
          <p:cNvSpPr/>
          <p:nvPr/>
        </p:nvSpPr>
        <p:spPr>
          <a:xfrm>
            <a:off x="467544" y="915566"/>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2. Allowing us assess to internet </a:t>
            </a:r>
            <a:endParaRPr lang="en-SG" dirty="0"/>
          </a:p>
        </p:txBody>
      </p:sp>
      <p:sp>
        <p:nvSpPr>
          <p:cNvPr id="23" name="Rectangle 22">
            <a:extLst>
              <a:ext uri="{FF2B5EF4-FFF2-40B4-BE49-F238E27FC236}">
                <a16:creationId xmlns:a16="http://schemas.microsoft.com/office/drawing/2014/main" id="{9497BF54-9B82-402A-B3BE-56DF358BE75D}"/>
              </a:ext>
            </a:extLst>
          </p:cNvPr>
          <p:cNvSpPr/>
          <p:nvPr/>
        </p:nvSpPr>
        <p:spPr>
          <a:xfrm>
            <a:off x="467544" y="1779662"/>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3. Doing word processing </a:t>
            </a:r>
            <a:endParaRPr lang="en-SG" dirty="0"/>
          </a:p>
        </p:txBody>
      </p:sp>
      <p:sp>
        <p:nvSpPr>
          <p:cNvPr id="29" name="Rectangle 28">
            <a:extLst>
              <a:ext uri="{FF2B5EF4-FFF2-40B4-BE49-F238E27FC236}">
                <a16:creationId xmlns:a16="http://schemas.microsoft.com/office/drawing/2014/main" id="{63FA292D-8BD2-4D17-9BCE-D61DEB24AA40}"/>
              </a:ext>
            </a:extLst>
          </p:cNvPr>
          <p:cNvSpPr/>
          <p:nvPr/>
        </p:nvSpPr>
        <p:spPr>
          <a:xfrm>
            <a:off x="467544" y="2643758"/>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4. </a:t>
            </a:r>
            <a:endParaRPr lang="en-SG" dirty="0"/>
          </a:p>
        </p:txBody>
      </p:sp>
      <p:sp>
        <p:nvSpPr>
          <p:cNvPr id="30" name="Rectangle 29">
            <a:extLst>
              <a:ext uri="{FF2B5EF4-FFF2-40B4-BE49-F238E27FC236}">
                <a16:creationId xmlns:a16="http://schemas.microsoft.com/office/drawing/2014/main" id="{8C52165F-6DA9-42BA-AF32-4FEF1399DCD7}"/>
              </a:ext>
            </a:extLst>
          </p:cNvPr>
          <p:cNvSpPr/>
          <p:nvPr/>
        </p:nvSpPr>
        <p:spPr>
          <a:xfrm>
            <a:off x="467544" y="3507854"/>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5. </a:t>
            </a:r>
            <a:endParaRPr lang="en-SG" dirty="0"/>
          </a:p>
        </p:txBody>
      </p:sp>
      <p:sp>
        <p:nvSpPr>
          <p:cNvPr id="31" name="Rectangle 30">
            <a:extLst>
              <a:ext uri="{FF2B5EF4-FFF2-40B4-BE49-F238E27FC236}">
                <a16:creationId xmlns:a16="http://schemas.microsoft.com/office/drawing/2014/main" id="{E5F51DF3-2953-4925-B5DA-657B8DC5F3CA}"/>
              </a:ext>
            </a:extLst>
          </p:cNvPr>
          <p:cNvSpPr/>
          <p:nvPr/>
        </p:nvSpPr>
        <p:spPr>
          <a:xfrm>
            <a:off x="467544" y="437195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6. </a:t>
            </a:r>
            <a:endParaRPr lang="en-SG" dirty="0"/>
          </a:p>
        </p:txBody>
      </p:sp>
      <p:cxnSp>
        <p:nvCxnSpPr>
          <p:cNvPr id="10" name="Straight Arrow Connector 9">
            <a:extLst>
              <a:ext uri="{FF2B5EF4-FFF2-40B4-BE49-F238E27FC236}">
                <a16:creationId xmlns:a16="http://schemas.microsoft.com/office/drawing/2014/main" id="{800F122A-9A42-4D82-814F-3569B97CB041}"/>
              </a:ext>
            </a:extLst>
          </p:cNvPr>
          <p:cNvCxnSpPr>
            <a:cxnSpLocks/>
            <a:stCxn id="8" idx="2"/>
            <a:endCxn id="18" idx="0"/>
          </p:cNvCxnSpPr>
          <p:nvPr/>
        </p:nvCxnSpPr>
        <p:spPr>
          <a:xfrm>
            <a:off x="4716016" y="627534"/>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86C8CA3-D529-4C1C-BCAF-1070680527D9}"/>
              </a:ext>
            </a:extLst>
          </p:cNvPr>
          <p:cNvCxnSpPr/>
          <p:nvPr/>
        </p:nvCxnSpPr>
        <p:spPr>
          <a:xfrm>
            <a:off x="4716016" y="1491630"/>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2461744-A646-4BEE-A186-BE0D1D35A098}"/>
              </a:ext>
            </a:extLst>
          </p:cNvPr>
          <p:cNvCxnSpPr/>
          <p:nvPr/>
        </p:nvCxnSpPr>
        <p:spPr>
          <a:xfrm>
            <a:off x="4716016" y="2355726"/>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0C9F1E2-3F5F-4651-8FEF-FAA4AB97739A}"/>
              </a:ext>
            </a:extLst>
          </p:cNvPr>
          <p:cNvCxnSpPr/>
          <p:nvPr/>
        </p:nvCxnSpPr>
        <p:spPr>
          <a:xfrm>
            <a:off x="4716016" y="3219822"/>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8E34EFB-97FD-454E-ADFC-8835FB172462}"/>
              </a:ext>
            </a:extLst>
          </p:cNvPr>
          <p:cNvCxnSpPr/>
          <p:nvPr/>
        </p:nvCxnSpPr>
        <p:spPr>
          <a:xfrm>
            <a:off x="4716016" y="4083918"/>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429548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D3477E-F96A-44DD-B930-2F6725EDC17C}"/>
              </a:ext>
            </a:extLst>
          </p:cNvPr>
          <p:cNvSpPr/>
          <p:nvPr/>
        </p:nvSpPr>
        <p:spPr>
          <a:xfrm>
            <a:off x="107504" y="195486"/>
            <a:ext cx="8856984" cy="4824536"/>
          </a:xfrm>
          <a:prstGeom prst="rect">
            <a:avLst/>
          </a:prstGeom>
          <a:noFill/>
          <a:ln w="38100">
            <a:solidFill>
              <a:srgbClr val="33E97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sz="4000" b="1" i="0" u="none" strike="noStrike" baseline="0" dirty="0">
                <a:solidFill>
                  <a:srgbClr val="C00000"/>
                </a:solidFill>
                <a:latin typeface="Times New Roman" panose="02020603050405020304" pitchFamily="18" charset="0"/>
              </a:rPr>
              <a:t>Pair Work</a:t>
            </a:r>
          </a:p>
          <a:p>
            <a:pPr algn="ctr"/>
            <a:endParaRPr lang="en-SG" sz="3000" b="1" dirty="0">
              <a:solidFill>
                <a:schemeClr val="tx1"/>
              </a:solidFill>
              <a:latin typeface="Times New Roman" panose="02020603050405020304" pitchFamily="18" charset="0"/>
            </a:endParaRPr>
          </a:p>
          <a:p>
            <a:pPr algn="just"/>
            <a:r>
              <a:rPr lang="en-US" sz="3200" b="1" dirty="0">
                <a:solidFill>
                  <a:schemeClr val="tx1"/>
                </a:solidFill>
              </a:rPr>
              <a:t>Now, complete the flowchart writing names of the uses of personal computer</a:t>
            </a:r>
            <a:endParaRPr lang="en-SG" sz="3000" b="1" i="0" u="none" strike="noStrike" baseline="0" dirty="0">
              <a:solidFill>
                <a:schemeClr val="tx1"/>
              </a:solidFill>
              <a:latin typeface="Times New Roman" panose="02020603050405020304" pitchFamily="18" charset="0"/>
            </a:endParaRPr>
          </a:p>
          <a:p>
            <a:pPr algn="ctr"/>
            <a:endParaRPr lang="en-SG" sz="3000" b="1" dirty="0">
              <a:solidFill>
                <a:schemeClr val="tx1"/>
              </a:solidFill>
              <a:latin typeface="Times New Roman" panose="02020603050405020304" pitchFamily="18" charset="0"/>
            </a:endParaRPr>
          </a:p>
          <a:p>
            <a:pPr algn="ctr"/>
            <a:endParaRPr lang="en-SG" sz="3000" b="1" dirty="0">
              <a:solidFill>
                <a:schemeClr val="tx1"/>
              </a:solidFill>
            </a:endParaRPr>
          </a:p>
        </p:txBody>
      </p:sp>
    </p:spTree>
    <p:custDataLst>
      <p:tags r:id="rId1"/>
    </p:custDataLst>
    <p:extLst>
      <p:ext uri="{BB962C8B-B14F-4D97-AF65-F5344CB8AC3E}">
        <p14:creationId xmlns:p14="http://schemas.microsoft.com/office/powerpoint/2010/main" val="30459311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D3477E-F96A-44DD-B930-2F6725EDC17C}"/>
              </a:ext>
            </a:extLst>
          </p:cNvPr>
          <p:cNvSpPr/>
          <p:nvPr/>
        </p:nvSpPr>
        <p:spPr>
          <a:xfrm>
            <a:off x="107504" y="195486"/>
            <a:ext cx="8856984" cy="4824536"/>
          </a:xfrm>
          <a:prstGeom prst="rect">
            <a:avLst/>
          </a:prstGeom>
          <a:noFill/>
          <a:ln w="38100">
            <a:solidFill>
              <a:srgbClr val="33E97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sz="3000" b="1" i="0" u="none" strike="noStrike" baseline="0" dirty="0">
                <a:solidFill>
                  <a:schemeClr val="tx1"/>
                </a:solidFill>
                <a:latin typeface="Times New Roman" panose="02020603050405020304" pitchFamily="18" charset="0"/>
              </a:rPr>
              <a:t>Now match your answers</a:t>
            </a:r>
          </a:p>
          <a:p>
            <a:pPr algn="ctr"/>
            <a:endParaRPr lang="en-SG" sz="3000" b="1" dirty="0">
              <a:solidFill>
                <a:schemeClr val="tx1"/>
              </a:solidFill>
              <a:latin typeface="Times New Roman" panose="02020603050405020304" pitchFamily="18" charset="0"/>
            </a:endParaRPr>
          </a:p>
          <a:p>
            <a:pPr algn="ctr"/>
            <a:endParaRPr lang="en-SG" sz="3000" b="1" dirty="0">
              <a:solidFill>
                <a:schemeClr val="tx1"/>
              </a:solidFill>
            </a:endParaRPr>
          </a:p>
        </p:txBody>
      </p:sp>
    </p:spTree>
    <p:custDataLst>
      <p:tags r:id="rId1"/>
    </p:custDataLst>
    <p:extLst>
      <p:ext uri="{BB962C8B-B14F-4D97-AF65-F5344CB8AC3E}">
        <p14:creationId xmlns:p14="http://schemas.microsoft.com/office/powerpoint/2010/main" val="5895133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D3477E-F96A-44DD-B930-2F6725EDC17C}"/>
              </a:ext>
            </a:extLst>
          </p:cNvPr>
          <p:cNvSpPr/>
          <p:nvPr/>
        </p:nvSpPr>
        <p:spPr>
          <a:xfrm>
            <a:off x="107504" y="195486"/>
            <a:ext cx="8856984" cy="4824536"/>
          </a:xfrm>
          <a:prstGeom prst="rect">
            <a:avLst/>
          </a:prstGeom>
          <a:noFill/>
          <a:ln w="38100">
            <a:solidFill>
              <a:srgbClr val="33E97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SG" sz="3000" b="1" i="0" u="none" strike="noStrike" baseline="0" dirty="0">
                <a:solidFill>
                  <a:srgbClr val="002060"/>
                </a:solidFill>
                <a:latin typeface="Times New Roman" panose="02020603050405020304" pitchFamily="18" charset="0"/>
              </a:rPr>
              <a:t>Today, we take for granted that we have one machine that allows us to access the Internet,  do word            processing, use a calculator, watch TV, play games    and do a host of other things. But the personal           computer only became available to consumers in       1974. Things really took off when Microsoft             Windows was introduced in 1985 and it's good that it was since without the prevalence of personal              computers, the Internet wouldn't have had nearly as big an impact as  it has  ever since.</a:t>
            </a:r>
            <a:endParaRPr lang="en-SG" sz="3000" b="1" dirty="0">
              <a:solidFill>
                <a:srgbClr val="002060"/>
              </a:solidFill>
            </a:endParaRPr>
          </a:p>
        </p:txBody>
      </p:sp>
    </p:spTree>
    <p:custDataLst>
      <p:tags r:id="rId1"/>
    </p:custDataLst>
    <p:extLst>
      <p:ext uri="{BB962C8B-B14F-4D97-AF65-F5344CB8AC3E}">
        <p14:creationId xmlns:p14="http://schemas.microsoft.com/office/powerpoint/2010/main" val="23530105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D75E23-F0AF-42C4-8BE1-A25E1F6C454B}"/>
              </a:ext>
            </a:extLst>
          </p:cNvPr>
          <p:cNvSpPr/>
          <p:nvPr/>
        </p:nvSpPr>
        <p:spPr>
          <a:xfrm>
            <a:off x="467544" y="5147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1. Allowing us to do many things</a:t>
            </a:r>
            <a:endParaRPr lang="en-SG" dirty="0"/>
          </a:p>
        </p:txBody>
      </p:sp>
      <p:sp>
        <p:nvSpPr>
          <p:cNvPr id="18" name="Rectangle 17">
            <a:extLst>
              <a:ext uri="{FF2B5EF4-FFF2-40B4-BE49-F238E27FC236}">
                <a16:creationId xmlns:a16="http://schemas.microsoft.com/office/drawing/2014/main" id="{7336AA65-0184-4C1A-B79D-F4784D8BB722}"/>
              </a:ext>
            </a:extLst>
          </p:cNvPr>
          <p:cNvSpPr/>
          <p:nvPr/>
        </p:nvSpPr>
        <p:spPr>
          <a:xfrm>
            <a:off x="467544" y="915566"/>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2. Allowing us assess to internet </a:t>
            </a:r>
            <a:endParaRPr lang="en-SG" dirty="0"/>
          </a:p>
        </p:txBody>
      </p:sp>
      <p:sp>
        <p:nvSpPr>
          <p:cNvPr id="23" name="Rectangle 22">
            <a:extLst>
              <a:ext uri="{FF2B5EF4-FFF2-40B4-BE49-F238E27FC236}">
                <a16:creationId xmlns:a16="http://schemas.microsoft.com/office/drawing/2014/main" id="{9497BF54-9B82-402A-B3BE-56DF358BE75D}"/>
              </a:ext>
            </a:extLst>
          </p:cNvPr>
          <p:cNvSpPr/>
          <p:nvPr/>
        </p:nvSpPr>
        <p:spPr>
          <a:xfrm>
            <a:off x="467544" y="1779662"/>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3. Doing word processing </a:t>
            </a:r>
            <a:endParaRPr lang="en-SG" dirty="0"/>
          </a:p>
        </p:txBody>
      </p:sp>
      <p:sp>
        <p:nvSpPr>
          <p:cNvPr id="29" name="Rectangle 28">
            <a:extLst>
              <a:ext uri="{FF2B5EF4-FFF2-40B4-BE49-F238E27FC236}">
                <a16:creationId xmlns:a16="http://schemas.microsoft.com/office/drawing/2014/main" id="{63FA292D-8BD2-4D17-9BCE-D61DEB24AA40}"/>
              </a:ext>
            </a:extLst>
          </p:cNvPr>
          <p:cNvSpPr/>
          <p:nvPr/>
        </p:nvSpPr>
        <p:spPr>
          <a:xfrm>
            <a:off x="467544" y="2643758"/>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4. Using a calculator </a:t>
            </a:r>
            <a:endParaRPr lang="en-SG" dirty="0"/>
          </a:p>
        </p:txBody>
      </p:sp>
      <p:sp>
        <p:nvSpPr>
          <p:cNvPr id="30" name="Rectangle 29">
            <a:extLst>
              <a:ext uri="{FF2B5EF4-FFF2-40B4-BE49-F238E27FC236}">
                <a16:creationId xmlns:a16="http://schemas.microsoft.com/office/drawing/2014/main" id="{8C52165F-6DA9-42BA-AF32-4FEF1399DCD7}"/>
              </a:ext>
            </a:extLst>
          </p:cNvPr>
          <p:cNvSpPr/>
          <p:nvPr/>
        </p:nvSpPr>
        <p:spPr>
          <a:xfrm>
            <a:off x="467544" y="3507854"/>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5. </a:t>
            </a:r>
            <a:endParaRPr lang="en-SG" dirty="0"/>
          </a:p>
        </p:txBody>
      </p:sp>
      <p:sp>
        <p:nvSpPr>
          <p:cNvPr id="31" name="Rectangle 30">
            <a:extLst>
              <a:ext uri="{FF2B5EF4-FFF2-40B4-BE49-F238E27FC236}">
                <a16:creationId xmlns:a16="http://schemas.microsoft.com/office/drawing/2014/main" id="{E5F51DF3-2953-4925-B5DA-657B8DC5F3CA}"/>
              </a:ext>
            </a:extLst>
          </p:cNvPr>
          <p:cNvSpPr/>
          <p:nvPr/>
        </p:nvSpPr>
        <p:spPr>
          <a:xfrm>
            <a:off x="467544" y="437195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6. </a:t>
            </a:r>
            <a:endParaRPr lang="en-SG" dirty="0"/>
          </a:p>
        </p:txBody>
      </p:sp>
      <p:cxnSp>
        <p:nvCxnSpPr>
          <p:cNvPr id="10" name="Straight Arrow Connector 9">
            <a:extLst>
              <a:ext uri="{FF2B5EF4-FFF2-40B4-BE49-F238E27FC236}">
                <a16:creationId xmlns:a16="http://schemas.microsoft.com/office/drawing/2014/main" id="{800F122A-9A42-4D82-814F-3569B97CB041}"/>
              </a:ext>
            </a:extLst>
          </p:cNvPr>
          <p:cNvCxnSpPr>
            <a:cxnSpLocks/>
            <a:stCxn id="8" idx="2"/>
            <a:endCxn id="18" idx="0"/>
          </p:cNvCxnSpPr>
          <p:nvPr/>
        </p:nvCxnSpPr>
        <p:spPr>
          <a:xfrm>
            <a:off x="4716016" y="627534"/>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86C8CA3-D529-4C1C-BCAF-1070680527D9}"/>
              </a:ext>
            </a:extLst>
          </p:cNvPr>
          <p:cNvCxnSpPr/>
          <p:nvPr/>
        </p:nvCxnSpPr>
        <p:spPr>
          <a:xfrm>
            <a:off x="4716016" y="1491630"/>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2461744-A646-4BEE-A186-BE0D1D35A098}"/>
              </a:ext>
            </a:extLst>
          </p:cNvPr>
          <p:cNvCxnSpPr/>
          <p:nvPr/>
        </p:nvCxnSpPr>
        <p:spPr>
          <a:xfrm>
            <a:off x="4716016" y="2355726"/>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0C9F1E2-3F5F-4651-8FEF-FAA4AB97739A}"/>
              </a:ext>
            </a:extLst>
          </p:cNvPr>
          <p:cNvCxnSpPr/>
          <p:nvPr/>
        </p:nvCxnSpPr>
        <p:spPr>
          <a:xfrm>
            <a:off x="4716016" y="3219822"/>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8E34EFB-97FD-454E-ADFC-8835FB172462}"/>
              </a:ext>
            </a:extLst>
          </p:cNvPr>
          <p:cNvCxnSpPr/>
          <p:nvPr/>
        </p:nvCxnSpPr>
        <p:spPr>
          <a:xfrm>
            <a:off x="4716016" y="4083918"/>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953968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D3477E-F96A-44DD-B930-2F6725EDC17C}"/>
              </a:ext>
            </a:extLst>
          </p:cNvPr>
          <p:cNvSpPr/>
          <p:nvPr/>
        </p:nvSpPr>
        <p:spPr>
          <a:xfrm>
            <a:off x="107504" y="195486"/>
            <a:ext cx="8856984" cy="4824536"/>
          </a:xfrm>
          <a:prstGeom prst="rect">
            <a:avLst/>
          </a:prstGeom>
          <a:noFill/>
          <a:ln w="38100">
            <a:solidFill>
              <a:srgbClr val="33E97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SG" sz="3000" b="1" i="0" u="none" strike="noStrike" baseline="0" dirty="0">
                <a:solidFill>
                  <a:srgbClr val="002060"/>
                </a:solidFill>
                <a:latin typeface="Times New Roman" panose="02020603050405020304" pitchFamily="18" charset="0"/>
              </a:rPr>
              <a:t>Today, we take for granted that we have one machine that allows us to access the Internet,  do word            processing, use a calculator, watch TV, play games    and do a host of other things. But the personal           computer only became available to consumers in       1974. Things really took off when Microsoft             Windows was introduced in 1985 and it's good that it was since without the prevalence of personal              computers, the Internet wouldn't have had nearly as big an impact as  it has  ever since.</a:t>
            </a:r>
            <a:endParaRPr lang="en-SG" sz="3000" b="1" dirty="0">
              <a:solidFill>
                <a:srgbClr val="002060"/>
              </a:solidFill>
            </a:endParaRPr>
          </a:p>
        </p:txBody>
      </p:sp>
    </p:spTree>
    <p:custDataLst>
      <p:tags r:id="rId1"/>
    </p:custDataLst>
    <p:extLst>
      <p:ext uri="{BB962C8B-B14F-4D97-AF65-F5344CB8AC3E}">
        <p14:creationId xmlns:p14="http://schemas.microsoft.com/office/powerpoint/2010/main" val="409820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Plaque 34">
            <a:extLst>
              <a:ext uri="{FF2B5EF4-FFF2-40B4-BE49-F238E27FC236}">
                <a16:creationId xmlns:a16="http://schemas.microsoft.com/office/drawing/2014/main" id="{24F245BE-6376-4043-A61F-BF13B20CD5EB}"/>
              </a:ext>
            </a:extLst>
          </p:cNvPr>
          <p:cNvSpPr/>
          <p:nvPr/>
        </p:nvSpPr>
        <p:spPr>
          <a:xfrm>
            <a:off x="3342742" y="824593"/>
            <a:ext cx="2315681" cy="393548"/>
          </a:xfrm>
          <a:prstGeom prst="plaque">
            <a:avLst/>
          </a:prstGeom>
          <a:solidFill>
            <a:schemeClr val="bg1"/>
          </a:solidFill>
          <a:ln w="38100" cap="flat" cmpd="sng" algn="ctr">
            <a:solidFill>
              <a:srgbClr val="7030A0"/>
            </a:solidFill>
            <a:prstDash val="solid"/>
          </a:ln>
          <a:effectLst/>
          <a:scene3d>
            <a:camera prst="orthographicFront"/>
            <a:lightRig rig="threePt" dir="t"/>
          </a:scene3d>
          <a:sp3d>
            <a:bevelT prst="relaxedInset"/>
          </a:sp3d>
        </p:spPr>
        <p:txBody>
          <a:bodyPr rtlCol="0" anchor="ctr"/>
          <a:lstStyle/>
          <a:p>
            <a:pPr algn="ctr">
              <a:defRPr/>
            </a:pPr>
            <a:r>
              <a:rPr lang="en-US" sz="2531" b="1" kern="0" dirty="0">
                <a:latin typeface="NikoshBAN" pitchFamily="2" charset="0"/>
                <a:cs typeface="NikoshBAN" pitchFamily="2" charset="0"/>
              </a:rPr>
              <a:t>Introduction</a:t>
            </a:r>
            <a:r>
              <a:rPr lang="bn-IN" sz="2321" b="1" kern="0" dirty="0">
                <a:solidFill>
                  <a:prstClr val="white"/>
                </a:solidFill>
              </a:rPr>
              <a:t> </a:t>
            </a:r>
            <a:endParaRPr lang="en-US" sz="2321" b="1" kern="0" dirty="0">
              <a:solidFill>
                <a:prstClr val="white"/>
              </a:solidFill>
            </a:endParaRPr>
          </a:p>
        </p:txBody>
      </p:sp>
      <p:sp>
        <p:nvSpPr>
          <p:cNvPr id="36" name="Rectangle 35">
            <a:extLst>
              <a:ext uri="{FF2B5EF4-FFF2-40B4-BE49-F238E27FC236}">
                <a16:creationId xmlns:a16="http://schemas.microsoft.com/office/drawing/2014/main" id="{3E322A9B-783D-406A-8C82-8AF1A39C1D34}"/>
              </a:ext>
            </a:extLst>
          </p:cNvPr>
          <p:cNvSpPr/>
          <p:nvPr/>
        </p:nvSpPr>
        <p:spPr>
          <a:xfrm>
            <a:off x="5041725" y="3176997"/>
            <a:ext cx="2448116" cy="1061829"/>
          </a:xfrm>
          <a:prstGeom prst="rect">
            <a:avLst/>
          </a:prstGeom>
          <a:noFill/>
          <a:ln w="57150">
            <a:solidFill>
              <a:schemeClr val="tx1"/>
            </a:solidFill>
          </a:ln>
        </p:spPr>
        <p:txBody>
          <a:bodyPr wrap="square">
            <a:spAutoFit/>
          </a:bodyPr>
          <a:lstStyle/>
          <a:p>
            <a:pPr algn="ctr"/>
            <a:r>
              <a:rPr lang="en-US" sz="1575" b="1" dirty="0">
                <a:latin typeface="Times New Roman" panose="02020603050405020304" pitchFamily="18" charset="0"/>
                <a:cs typeface="Times New Roman" panose="02020603050405020304" pitchFamily="18" charset="0"/>
              </a:rPr>
              <a:t>Class: Eleven/Twelve</a:t>
            </a:r>
          </a:p>
          <a:p>
            <a:pPr algn="ctr"/>
            <a:r>
              <a:rPr lang="en-US" sz="1575" b="1" dirty="0">
                <a:latin typeface="Times New Roman" panose="02020603050405020304" pitchFamily="18" charset="0"/>
                <a:cs typeface="Times New Roman" panose="02020603050405020304" pitchFamily="18" charset="0"/>
              </a:rPr>
              <a:t>Subject: English 1</a:t>
            </a:r>
            <a:r>
              <a:rPr lang="en-US" sz="1575" b="1" baseline="30000" dirty="0">
                <a:latin typeface="Times New Roman" panose="02020603050405020304" pitchFamily="18" charset="0"/>
                <a:cs typeface="Times New Roman" panose="02020603050405020304" pitchFamily="18" charset="0"/>
              </a:rPr>
              <a:t>st</a:t>
            </a:r>
            <a:r>
              <a:rPr lang="en-US" sz="1575" b="1" dirty="0">
                <a:latin typeface="Times New Roman" panose="02020603050405020304" pitchFamily="18" charset="0"/>
                <a:cs typeface="Times New Roman" panose="02020603050405020304" pitchFamily="18" charset="0"/>
              </a:rPr>
              <a:t> Paper</a:t>
            </a:r>
          </a:p>
          <a:p>
            <a:pPr algn="ctr"/>
            <a:r>
              <a:rPr lang="en-US" sz="1575" b="1" dirty="0">
                <a:latin typeface="Times New Roman" panose="02020603050405020304" pitchFamily="18" charset="0"/>
                <a:cs typeface="Times New Roman" panose="02020603050405020304" pitchFamily="18" charset="0"/>
              </a:rPr>
              <a:t>Unit: 02, Lesson: 01</a:t>
            </a:r>
          </a:p>
          <a:p>
            <a:pPr algn="ctr"/>
            <a:r>
              <a:rPr lang="en-US" sz="1575" b="1" dirty="0">
                <a:latin typeface="Times New Roman" panose="02020603050405020304" pitchFamily="18" charset="0"/>
                <a:cs typeface="Times New Roman" panose="02020603050405020304" pitchFamily="18" charset="0"/>
              </a:rPr>
              <a:t>Time: 50 Minutes</a:t>
            </a:r>
          </a:p>
        </p:txBody>
      </p:sp>
      <p:cxnSp>
        <p:nvCxnSpPr>
          <p:cNvPr id="37" name="Straight Arrow Connector 36">
            <a:extLst>
              <a:ext uri="{FF2B5EF4-FFF2-40B4-BE49-F238E27FC236}">
                <a16:creationId xmlns:a16="http://schemas.microsoft.com/office/drawing/2014/main" id="{37E77D99-838D-4827-843E-DC3257BD894E}"/>
              </a:ext>
            </a:extLst>
          </p:cNvPr>
          <p:cNvCxnSpPr/>
          <p:nvPr/>
        </p:nvCxnSpPr>
        <p:spPr>
          <a:xfrm flipH="1">
            <a:off x="4529138" y="1402774"/>
            <a:ext cx="1340" cy="2797753"/>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U-Turn Arrow 3">
            <a:extLst>
              <a:ext uri="{FF2B5EF4-FFF2-40B4-BE49-F238E27FC236}">
                <a16:creationId xmlns:a16="http://schemas.microsoft.com/office/drawing/2014/main" id="{936EE873-DFBE-46E7-B64C-784057A95679}"/>
              </a:ext>
            </a:extLst>
          </p:cNvPr>
          <p:cNvSpPr/>
          <p:nvPr/>
        </p:nvSpPr>
        <p:spPr>
          <a:xfrm>
            <a:off x="4608773" y="1402773"/>
            <a:ext cx="91815" cy="2754890"/>
          </a:xfrm>
          <a:prstGeom prst="uturnArrow">
            <a:avLst>
              <a:gd name="adj1" fmla="val 18346"/>
              <a:gd name="adj2" fmla="val 24754"/>
              <a:gd name="adj3" fmla="val 40626"/>
              <a:gd name="adj4" fmla="val 48336"/>
              <a:gd name="adj5" fmla="val 7104"/>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tx1"/>
              </a:solidFill>
            </a:endParaRPr>
          </a:p>
        </p:txBody>
      </p:sp>
      <p:sp>
        <p:nvSpPr>
          <p:cNvPr id="39" name="U-Turn Arrow 20">
            <a:extLst>
              <a:ext uri="{FF2B5EF4-FFF2-40B4-BE49-F238E27FC236}">
                <a16:creationId xmlns:a16="http://schemas.microsoft.com/office/drawing/2014/main" id="{5C17D226-690A-47B8-B834-8A568BC32D05}"/>
              </a:ext>
            </a:extLst>
          </p:cNvPr>
          <p:cNvSpPr/>
          <p:nvPr/>
        </p:nvSpPr>
        <p:spPr>
          <a:xfrm rot="10800000">
            <a:off x="4370969" y="1457325"/>
            <a:ext cx="90348" cy="2743200"/>
          </a:xfrm>
          <a:prstGeom prst="uturnArrow">
            <a:avLst>
              <a:gd name="adj1" fmla="val 18346"/>
              <a:gd name="adj2" fmla="val 24754"/>
              <a:gd name="adj3" fmla="val 40626"/>
              <a:gd name="adj4" fmla="val 48336"/>
              <a:gd name="adj5" fmla="val 7104"/>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tx1"/>
              </a:solidFill>
            </a:endParaRPr>
          </a:p>
        </p:txBody>
      </p:sp>
      <p:pic>
        <p:nvPicPr>
          <p:cNvPr id="40" name="Picture 39">
            <a:extLst>
              <a:ext uri="{FF2B5EF4-FFF2-40B4-BE49-F238E27FC236}">
                <a16:creationId xmlns:a16="http://schemas.microsoft.com/office/drawing/2014/main" id="{0139C2A4-DA80-4651-B08D-1A90BB2A96F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2339" y="1320574"/>
            <a:ext cx="1185517" cy="1698173"/>
          </a:xfrm>
          <a:prstGeom prst="rect">
            <a:avLst/>
          </a:prstGeom>
          <a:ln w="88900" cap="sq" cmpd="thickThin">
            <a:solidFill>
              <a:srgbClr val="000000"/>
            </a:solidFill>
            <a:prstDash val="solid"/>
            <a:miter lim="800000"/>
          </a:ln>
          <a:effectLst>
            <a:innerShdw blurRad="76200">
              <a:srgbClr val="000000"/>
            </a:innerShdw>
          </a:effectLst>
        </p:spPr>
      </p:pic>
      <p:pic>
        <p:nvPicPr>
          <p:cNvPr id="41" name="Picture 40">
            <a:extLst>
              <a:ext uri="{FF2B5EF4-FFF2-40B4-BE49-F238E27FC236}">
                <a16:creationId xmlns:a16="http://schemas.microsoft.com/office/drawing/2014/main" id="{FF1854B7-E201-4AC6-8356-C9E22A7251E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016579" y="1380759"/>
            <a:ext cx="1654409" cy="1654409"/>
          </a:xfrm>
          <a:prstGeom prst="rect">
            <a:avLst/>
          </a:prstGeom>
          <a:ln w="88900" cap="sq" cmpd="thickThin">
            <a:solidFill>
              <a:srgbClr val="000000"/>
            </a:solidFill>
            <a:prstDash val="solid"/>
            <a:miter lim="800000"/>
          </a:ln>
          <a:effectLst>
            <a:innerShdw blurRad="76200">
              <a:srgbClr val="000000"/>
            </a:innerShdw>
          </a:effectLst>
        </p:spPr>
      </p:pic>
      <p:sp>
        <p:nvSpPr>
          <p:cNvPr id="42" name="Flowchart: Terminator 41">
            <a:extLst>
              <a:ext uri="{FF2B5EF4-FFF2-40B4-BE49-F238E27FC236}">
                <a16:creationId xmlns:a16="http://schemas.microsoft.com/office/drawing/2014/main" id="{FB9F6CD3-E0C1-48D2-8ED2-EDBBA07AB5EB}"/>
              </a:ext>
            </a:extLst>
          </p:cNvPr>
          <p:cNvSpPr/>
          <p:nvPr/>
        </p:nvSpPr>
        <p:spPr>
          <a:xfrm>
            <a:off x="5793287" y="2571750"/>
            <a:ext cx="880737" cy="149726"/>
          </a:xfrm>
          <a:prstGeom prst="flowChartTerminator">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013"/>
          </a:p>
        </p:txBody>
      </p:sp>
      <p:sp>
        <p:nvSpPr>
          <p:cNvPr id="43" name="TextBox 42">
            <a:extLst>
              <a:ext uri="{FF2B5EF4-FFF2-40B4-BE49-F238E27FC236}">
                <a16:creationId xmlns:a16="http://schemas.microsoft.com/office/drawing/2014/main" id="{6CAE9C34-17CA-4032-9859-7D4590EA5A03}"/>
              </a:ext>
            </a:extLst>
          </p:cNvPr>
          <p:cNvSpPr txBox="1"/>
          <p:nvPr/>
        </p:nvSpPr>
        <p:spPr>
          <a:xfrm>
            <a:off x="1654161" y="3176996"/>
            <a:ext cx="2529413" cy="1165960"/>
          </a:xfrm>
          <a:prstGeom prst="rect">
            <a:avLst/>
          </a:prstGeom>
          <a:noFill/>
          <a:ln w="57150">
            <a:solidFill>
              <a:schemeClr val="tx1"/>
            </a:solidFill>
          </a:ln>
        </p:spPr>
        <p:txBody>
          <a:bodyPr wrap="square" rtlCol="0">
            <a:spAutoFit/>
          </a:bodyPr>
          <a:lstStyle/>
          <a:p>
            <a:pPr algn="ctr"/>
            <a:r>
              <a:rPr lang="en-US" b="1" dirty="0" err="1">
                <a:latin typeface="Times New Roman" pitchFamily="18" charset="0"/>
                <a:cs typeface="Times New Roman" pitchFamily="18" charset="0"/>
              </a:rPr>
              <a:t>Asim</a:t>
            </a:r>
            <a:r>
              <a:rPr lang="en-US" b="1" dirty="0">
                <a:latin typeface="Times New Roman" pitchFamily="18" charset="0"/>
                <a:cs typeface="Times New Roman" pitchFamily="18" charset="0"/>
              </a:rPr>
              <a:t> Kumar </a:t>
            </a:r>
            <a:r>
              <a:rPr lang="en-US" b="1" dirty="0" err="1">
                <a:latin typeface="Times New Roman" pitchFamily="18" charset="0"/>
                <a:cs typeface="Times New Roman" pitchFamily="18" charset="0"/>
              </a:rPr>
              <a:t>Talukder</a:t>
            </a:r>
            <a:endParaRPr lang="en-US" b="1" dirty="0">
              <a:latin typeface="Times New Roman" pitchFamily="18" charset="0"/>
              <a:cs typeface="Times New Roman" pitchFamily="18" charset="0"/>
            </a:endParaRPr>
          </a:p>
          <a:p>
            <a:pPr algn="ctr"/>
            <a:r>
              <a:rPr lang="en-US" sz="1125" b="1" dirty="0">
                <a:latin typeface="Times New Roman" pitchFamily="18" charset="0"/>
                <a:cs typeface="Times New Roman" pitchFamily="18" charset="0"/>
              </a:rPr>
              <a:t>Lecturer in English</a:t>
            </a:r>
          </a:p>
          <a:p>
            <a:pPr algn="ctr"/>
            <a:r>
              <a:rPr lang="en-US" sz="1013" b="1" dirty="0" err="1">
                <a:latin typeface="Times New Roman" pitchFamily="18" charset="0"/>
                <a:cs typeface="Times New Roman" pitchFamily="18" charset="0"/>
              </a:rPr>
              <a:t>Fenchuganj</a:t>
            </a:r>
            <a:r>
              <a:rPr lang="en-US" sz="1013" b="1" dirty="0">
                <a:latin typeface="Times New Roman" pitchFamily="18" charset="0"/>
                <a:cs typeface="Times New Roman" pitchFamily="18" charset="0"/>
              </a:rPr>
              <a:t> Govt. College</a:t>
            </a:r>
          </a:p>
          <a:p>
            <a:pPr algn="ctr"/>
            <a:r>
              <a:rPr lang="en-US" sz="1013" b="1" dirty="0" err="1">
                <a:latin typeface="Times New Roman" pitchFamily="18" charset="0"/>
                <a:cs typeface="Times New Roman" pitchFamily="18" charset="0"/>
              </a:rPr>
              <a:t>Fenchuganj</a:t>
            </a:r>
            <a:r>
              <a:rPr lang="en-US" sz="1013" b="1" dirty="0">
                <a:latin typeface="Times New Roman" pitchFamily="18" charset="0"/>
                <a:cs typeface="Times New Roman" pitchFamily="18" charset="0"/>
              </a:rPr>
              <a:t>, </a:t>
            </a:r>
            <a:r>
              <a:rPr lang="en-US" sz="1013" b="1" dirty="0" err="1">
                <a:latin typeface="Times New Roman" pitchFamily="18" charset="0"/>
                <a:cs typeface="Times New Roman" pitchFamily="18" charset="0"/>
              </a:rPr>
              <a:t>Sylhet</a:t>
            </a:r>
            <a:r>
              <a:rPr lang="en-US" sz="1013" b="1" dirty="0">
                <a:latin typeface="Times New Roman" pitchFamily="18" charset="0"/>
                <a:cs typeface="Times New Roman" pitchFamily="18" charset="0"/>
              </a:rPr>
              <a:t>.</a:t>
            </a:r>
          </a:p>
          <a:p>
            <a:pPr algn="ctr"/>
            <a:r>
              <a:rPr lang="en-US" sz="1013" b="1" dirty="0">
                <a:latin typeface="Times New Roman" pitchFamily="18" charset="0"/>
                <a:cs typeface="Times New Roman" pitchFamily="18" charset="0"/>
              </a:rPr>
              <a:t>Email Id: </a:t>
            </a:r>
            <a:r>
              <a:rPr lang="en-US" sz="1013" b="1" dirty="0">
                <a:latin typeface="Times New Roman" pitchFamily="18" charset="0"/>
                <a:cs typeface="Times New Roman" pitchFamily="18" charset="0"/>
                <a:hlinkClick r:id="rId4">
                  <a:extLst>
                    <a:ext uri="{A12FA001-AC4F-418D-AE19-62706E023703}">
                      <ahyp:hlinkClr xmlns:ahyp="http://schemas.microsoft.com/office/drawing/2018/hyperlinkcolor" val="tx"/>
                    </a:ext>
                  </a:extLst>
                </a:hlinkClick>
              </a:rPr>
              <a:t>aktalukder@gmail.com</a:t>
            </a:r>
            <a:endParaRPr lang="en-US" sz="1013" b="1" dirty="0">
              <a:latin typeface="Times New Roman" pitchFamily="18" charset="0"/>
              <a:cs typeface="Times New Roman" pitchFamily="18" charset="0"/>
            </a:endParaRPr>
          </a:p>
          <a:p>
            <a:pPr algn="ctr"/>
            <a:r>
              <a:rPr lang="en-US" sz="1013" b="1" dirty="0">
                <a:latin typeface="Times New Roman" pitchFamily="18" charset="0"/>
                <a:cs typeface="Times New Roman" pitchFamily="18" charset="0"/>
              </a:rPr>
              <a:t>01716348110</a:t>
            </a:r>
          </a:p>
        </p:txBody>
      </p:sp>
    </p:spTree>
    <p:extLst>
      <p:ext uri="{BB962C8B-B14F-4D97-AF65-F5344CB8AC3E}">
        <p14:creationId xmlns:p14="http://schemas.microsoft.com/office/powerpoint/2010/main" val="15487949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par>
                                <p:cTn id="10" presetID="53" presetClass="entr" presetSubtype="16" fill="hold" nodeType="with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p:cTn id="12" dur="500" fill="hold"/>
                                        <p:tgtEl>
                                          <p:spTgt spid="41"/>
                                        </p:tgtEl>
                                        <p:attrNameLst>
                                          <p:attrName>ppt_w</p:attrName>
                                        </p:attrNameLst>
                                      </p:cBhvr>
                                      <p:tavLst>
                                        <p:tav tm="0">
                                          <p:val>
                                            <p:fltVal val="0"/>
                                          </p:val>
                                        </p:tav>
                                        <p:tav tm="100000">
                                          <p:val>
                                            <p:strVal val="#ppt_w"/>
                                          </p:val>
                                        </p:tav>
                                      </p:tavLst>
                                    </p:anim>
                                    <p:anim calcmode="lin" valueType="num">
                                      <p:cBhvr>
                                        <p:cTn id="13" dur="500" fill="hold"/>
                                        <p:tgtEl>
                                          <p:spTgt spid="41"/>
                                        </p:tgtEl>
                                        <p:attrNameLst>
                                          <p:attrName>ppt_h</p:attrName>
                                        </p:attrNameLst>
                                      </p:cBhvr>
                                      <p:tavLst>
                                        <p:tav tm="0">
                                          <p:val>
                                            <p:fltVal val="0"/>
                                          </p:val>
                                        </p:tav>
                                        <p:tav tm="100000">
                                          <p:val>
                                            <p:strVal val="#ppt_h"/>
                                          </p:val>
                                        </p:tav>
                                      </p:tavLst>
                                    </p:anim>
                                    <p:animEffect transition="in" filter="fade">
                                      <p:cBhvr>
                                        <p:cTn id="14" dur="500"/>
                                        <p:tgtEl>
                                          <p:spTgt spid="4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2" grpId="0" animBg="1"/>
      <p:bldP spid="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D75E23-F0AF-42C4-8BE1-A25E1F6C454B}"/>
              </a:ext>
            </a:extLst>
          </p:cNvPr>
          <p:cNvSpPr/>
          <p:nvPr/>
        </p:nvSpPr>
        <p:spPr>
          <a:xfrm>
            <a:off x="467544" y="5147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1. Allowing us to do many things</a:t>
            </a:r>
            <a:endParaRPr lang="en-SG" dirty="0"/>
          </a:p>
        </p:txBody>
      </p:sp>
      <p:sp>
        <p:nvSpPr>
          <p:cNvPr id="18" name="Rectangle 17">
            <a:extLst>
              <a:ext uri="{FF2B5EF4-FFF2-40B4-BE49-F238E27FC236}">
                <a16:creationId xmlns:a16="http://schemas.microsoft.com/office/drawing/2014/main" id="{7336AA65-0184-4C1A-B79D-F4784D8BB722}"/>
              </a:ext>
            </a:extLst>
          </p:cNvPr>
          <p:cNvSpPr/>
          <p:nvPr/>
        </p:nvSpPr>
        <p:spPr>
          <a:xfrm>
            <a:off x="467544" y="915566"/>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2. Allowing us assess to internet </a:t>
            </a:r>
            <a:endParaRPr lang="en-SG" dirty="0"/>
          </a:p>
        </p:txBody>
      </p:sp>
      <p:sp>
        <p:nvSpPr>
          <p:cNvPr id="23" name="Rectangle 22">
            <a:extLst>
              <a:ext uri="{FF2B5EF4-FFF2-40B4-BE49-F238E27FC236}">
                <a16:creationId xmlns:a16="http://schemas.microsoft.com/office/drawing/2014/main" id="{9497BF54-9B82-402A-B3BE-56DF358BE75D}"/>
              </a:ext>
            </a:extLst>
          </p:cNvPr>
          <p:cNvSpPr/>
          <p:nvPr/>
        </p:nvSpPr>
        <p:spPr>
          <a:xfrm>
            <a:off x="467544" y="1779662"/>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3. Doing word processing </a:t>
            </a:r>
            <a:endParaRPr lang="en-SG" dirty="0"/>
          </a:p>
        </p:txBody>
      </p:sp>
      <p:sp>
        <p:nvSpPr>
          <p:cNvPr id="29" name="Rectangle 28">
            <a:extLst>
              <a:ext uri="{FF2B5EF4-FFF2-40B4-BE49-F238E27FC236}">
                <a16:creationId xmlns:a16="http://schemas.microsoft.com/office/drawing/2014/main" id="{63FA292D-8BD2-4D17-9BCE-D61DEB24AA40}"/>
              </a:ext>
            </a:extLst>
          </p:cNvPr>
          <p:cNvSpPr/>
          <p:nvPr/>
        </p:nvSpPr>
        <p:spPr>
          <a:xfrm>
            <a:off x="467544" y="2643758"/>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4. Using a calculator </a:t>
            </a:r>
            <a:endParaRPr lang="en-SG" dirty="0"/>
          </a:p>
        </p:txBody>
      </p:sp>
      <p:sp>
        <p:nvSpPr>
          <p:cNvPr id="30" name="Rectangle 29">
            <a:extLst>
              <a:ext uri="{FF2B5EF4-FFF2-40B4-BE49-F238E27FC236}">
                <a16:creationId xmlns:a16="http://schemas.microsoft.com/office/drawing/2014/main" id="{8C52165F-6DA9-42BA-AF32-4FEF1399DCD7}"/>
              </a:ext>
            </a:extLst>
          </p:cNvPr>
          <p:cNvSpPr/>
          <p:nvPr/>
        </p:nvSpPr>
        <p:spPr>
          <a:xfrm>
            <a:off x="467544" y="3507854"/>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5. Watching TV </a:t>
            </a:r>
            <a:endParaRPr lang="en-SG" dirty="0"/>
          </a:p>
        </p:txBody>
      </p:sp>
      <p:sp>
        <p:nvSpPr>
          <p:cNvPr id="31" name="Rectangle 30">
            <a:extLst>
              <a:ext uri="{FF2B5EF4-FFF2-40B4-BE49-F238E27FC236}">
                <a16:creationId xmlns:a16="http://schemas.microsoft.com/office/drawing/2014/main" id="{E5F51DF3-2953-4925-B5DA-657B8DC5F3CA}"/>
              </a:ext>
            </a:extLst>
          </p:cNvPr>
          <p:cNvSpPr/>
          <p:nvPr/>
        </p:nvSpPr>
        <p:spPr>
          <a:xfrm>
            <a:off x="467544" y="437195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6. </a:t>
            </a:r>
            <a:endParaRPr lang="en-SG" dirty="0"/>
          </a:p>
        </p:txBody>
      </p:sp>
      <p:cxnSp>
        <p:nvCxnSpPr>
          <p:cNvPr id="10" name="Straight Arrow Connector 9">
            <a:extLst>
              <a:ext uri="{FF2B5EF4-FFF2-40B4-BE49-F238E27FC236}">
                <a16:creationId xmlns:a16="http://schemas.microsoft.com/office/drawing/2014/main" id="{800F122A-9A42-4D82-814F-3569B97CB041}"/>
              </a:ext>
            </a:extLst>
          </p:cNvPr>
          <p:cNvCxnSpPr>
            <a:cxnSpLocks/>
            <a:stCxn id="8" idx="2"/>
            <a:endCxn id="18" idx="0"/>
          </p:cNvCxnSpPr>
          <p:nvPr/>
        </p:nvCxnSpPr>
        <p:spPr>
          <a:xfrm>
            <a:off x="4716016" y="627534"/>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86C8CA3-D529-4C1C-BCAF-1070680527D9}"/>
              </a:ext>
            </a:extLst>
          </p:cNvPr>
          <p:cNvCxnSpPr/>
          <p:nvPr/>
        </p:nvCxnSpPr>
        <p:spPr>
          <a:xfrm>
            <a:off x="4716016" y="1491630"/>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2461744-A646-4BEE-A186-BE0D1D35A098}"/>
              </a:ext>
            </a:extLst>
          </p:cNvPr>
          <p:cNvCxnSpPr/>
          <p:nvPr/>
        </p:nvCxnSpPr>
        <p:spPr>
          <a:xfrm>
            <a:off x="4716016" y="2355726"/>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0C9F1E2-3F5F-4651-8FEF-FAA4AB97739A}"/>
              </a:ext>
            </a:extLst>
          </p:cNvPr>
          <p:cNvCxnSpPr/>
          <p:nvPr/>
        </p:nvCxnSpPr>
        <p:spPr>
          <a:xfrm>
            <a:off x="4716016" y="3219822"/>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8E34EFB-97FD-454E-ADFC-8835FB172462}"/>
              </a:ext>
            </a:extLst>
          </p:cNvPr>
          <p:cNvCxnSpPr/>
          <p:nvPr/>
        </p:nvCxnSpPr>
        <p:spPr>
          <a:xfrm>
            <a:off x="4716016" y="4083918"/>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067707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D3477E-F96A-44DD-B930-2F6725EDC17C}"/>
              </a:ext>
            </a:extLst>
          </p:cNvPr>
          <p:cNvSpPr/>
          <p:nvPr/>
        </p:nvSpPr>
        <p:spPr>
          <a:xfrm>
            <a:off x="107504" y="195486"/>
            <a:ext cx="8856984" cy="4824536"/>
          </a:xfrm>
          <a:prstGeom prst="rect">
            <a:avLst/>
          </a:prstGeom>
          <a:noFill/>
          <a:ln w="38100">
            <a:solidFill>
              <a:srgbClr val="33E97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SG" sz="3000" b="1" i="0" u="none" strike="noStrike" baseline="0" dirty="0">
                <a:solidFill>
                  <a:srgbClr val="002060"/>
                </a:solidFill>
                <a:latin typeface="Times New Roman" panose="02020603050405020304" pitchFamily="18" charset="0"/>
              </a:rPr>
              <a:t>Today, we take for granted that we have one machine that allows us to access the Internet,  do word            processing, use a calculator, watch TV, play games    and do a host of other things. But the personal           computer only became available to consumers in       1974. Things really took off when Microsoft             Windows was introduced in 1985 and it's good that it was since without the prevalence of personal              computers, the Internet wouldn't have had nearly as big an impact as  it has  ever since.</a:t>
            </a:r>
            <a:endParaRPr lang="en-SG" sz="3000" b="1" dirty="0">
              <a:solidFill>
                <a:srgbClr val="002060"/>
              </a:solidFill>
            </a:endParaRPr>
          </a:p>
        </p:txBody>
      </p:sp>
    </p:spTree>
    <p:custDataLst>
      <p:tags r:id="rId1"/>
    </p:custDataLst>
    <p:extLst>
      <p:ext uri="{BB962C8B-B14F-4D97-AF65-F5344CB8AC3E}">
        <p14:creationId xmlns:p14="http://schemas.microsoft.com/office/powerpoint/2010/main" val="26228928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D75E23-F0AF-42C4-8BE1-A25E1F6C454B}"/>
              </a:ext>
            </a:extLst>
          </p:cNvPr>
          <p:cNvSpPr/>
          <p:nvPr/>
        </p:nvSpPr>
        <p:spPr>
          <a:xfrm>
            <a:off x="467544" y="5147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1. Allowing us to do many things</a:t>
            </a:r>
            <a:endParaRPr lang="en-SG" dirty="0"/>
          </a:p>
        </p:txBody>
      </p:sp>
      <p:sp>
        <p:nvSpPr>
          <p:cNvPr id="18" name="Rectangle 17">
            <a:extLst>
              <a:ext uri="{FF2B5EF4-FFF2-40B4-BE49-F238E27FC236}">
                <a16:creationId xmlns:a16="http://schemas.microsoft.com/office/drawing/2014/main" id="{7336AA65-0184-4C1A-B79D-F4784D8BB722}"/>
              </a:ext>
            </a:extLst>
          </p:cNvPr>
          <p:cNvSpPr/>
          <p:nvPr/>
        </p:nvSpPr>
        <p:spPr>
          <a:xfrm>
            <a:off x="467544" y="915566"/>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2. Allowing us assess to internet </a:t>
            </a:r>
            <a:endParaRPr lang="en-SG" dirty="0"/>
          </a:p>
        </p:txBody>
      </p:sp>
      <p:sp>
        <p:nvSpPr>
          <p:cNvPr id="23" name="Rectangle 22">
            <a:extLst>
              <a:ext uri="{FF2B5EF4-FFF2-40B4-BE49-F238E27FC236}">
                <a16:creationId xmlns:a16="http://schemas.microsoft.com/office/drawing/2014/main" id="{9497BF54-9B82-402A-B3BE-56DF358BE75D}"/>
              </a:ext>
            </a:extLst>
          </p:cNvPr>
          <p:cNvSpPr/>
          <p:nvPr/>
        </p:nvSpPr>
        <p:spPr>
          <a:xfrm>
            <a:off x="467544" y="1779662"/>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3. Doing word processing </a:t>
            </a:r>
            <a:endParaRPr lang="en-SG" dirty="0"/>
          </a:p>
        </p:txBody>
      </p:sp>
      <p:sp>
        <p:nvSpPr>
          <p:cNvPr id="29" name="Rectangle 28">
            <a:extLst>
              <a:ext uri="{FF2B5EF4-FFF2-40B4-BE49-F238E27FC236}">
                <a16:creationId xmlns:a16="http://schemas.microsoft.com/office/drawing/2014/main" id="{63FA292D-8BD2-4D17-9BCE-D61DEB24AA40}"/>
              </a:ext>
            </a:extLst>
          </p:cNvPr>
          <p:cNvSpPr/>
          <p:nvPr/>
        </p:nvSpPr>
        <p:spPr>
          <a:xfrm>
            <a:off x="467544" y="2643758"/>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4. Using a calculator </a:t>
            </a:r>
            <a:endParaRPr lang="en-SG" dirty="0"/>
          </a:p>
        </p:txBody>
      </p:sp>
      <p:sp>
        <p:nvSpPr>
          <p:cNvPr id="30" name="Rectangle 29">
            <a:extLst>
              <a:ext uri="{FF2B5EF4-FFF2-40B4-BE49-F238E27FC236}">
                <a16:creationId xmlns:a16="http://schemas.microsoft.com/office/drawing/2014/main" id="{8C52165F-6DA9-42BA-AF32-4FEF1399DCD7}"/>
              </a:ext>
            </a:extLst>
          </p:cNvPr>
          <p:cNvSpPr/>
          <p:nvPr/>
        </p:nvSpPr>
        <p:spPr>
          <a:xfrm>
            <a:off x="467544" y="3507854"/>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5. Watching TV </a:t>
            </a:r>
            <a:endParaRPr lang="en-SG" dirty="0"/>
          </a:p>
        </p:txBody>
      </p:sp>
      <p:sp>
        <p:nvSpPr>
          <p:cNvPr id="31" name="Rectangle 30">
            <a:extLst>
              <a:ext uri="{FF2B5EF4-FFF2-40B4-BE49-F238E27FC236}">
                <a16:creationId xmlns:a16="http://schemas.microsoft.com/office/drawing/2014/main" id="{E5F51DF3-2953-4925-B5DA-657B8DC5F3CA}"/>
              </a:ext>
            </a:extLst>
          </p:cNvPr>
          <p:cNvSpPr/>
          <p:nvPr/>
        </p:nvSpPr>
        <p:spPr>
          <a:xfrm>
            <a:off x="467544" y="4371950"/>
            <a:ext cx="8496944" cy="5760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SG" b="1" dirty="0">
                <a:solidFill>
                  <a:srgbClr val="002060"/>
                </a:solidFill>
              </a:rPr>
              <a:t>6. Playing games.  </a:t>
            </a:r>
            <a:endParaRPr lang="en-SG" dirty="0"/>
          </a:p>
        </p:txBody>
      </p:sp>
      <p:cxnSp>
        <p:nvCxnSpPr>
          <p:cNvPr id="10" name="Straight Arrow Connector 9">
            <a:extLst>
              <a:ext uri="{FF2B5EF4-FFF2-40B4-BE49-F238E27FC236}">
                <a16:creationId xmlns:a16="http://schemas.microsoft.com/office/drawing/2014/main" id="{800F122A-9A42-4D82-814F-3569B97CB041}"/>
              </a:ext>
            </a:extLst>
          </p:cNvPr>
          <p:cNvCxnSpPr>
            <a:cxnSpLocks/>
            <a:stCxn id="8" idx="2"/>
            <a:endCxn id="18" idx="0"/>
          </p:cNvCxnSpPr>
          <p:nvPr/>
        </p:nvCxnSpPr>
        <p:spPr>
          <a:xfrm>
            <a:off x="4716016" y="627534"/>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86C8CA3-D529-4C1C-BCAF-1070680527D9}"/>
              </a:ext>
            </a:extLst>
          </p:cNvPr>
          <p:cNvCxnSpPr/>
          <p:nvPr/>
        </p:nvCxnSpPr>
        <p:spPr>
          <a:xfrm>
            <a:off x="4716016" y="1491630"/>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2461744-A646-4BEE-A186-BE0D1D35A098}"/>
              </a:ext>
            </a:extLst>
          </p:cNvPr>
          <p:cNvCxnSpPr/>
          <p:nvPr/>
        </p:nvCxnSpPr>
        <p:spPr>
          <a:xfrm>
            <a:off x="4716016" y="2355726"/>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0C9F1E2-3F5F-4651-8FEF-FAA4AB97739A}"/>
              </a:ext>
            </a:extLst>
          </p:cNvPr>
          <p:cNvCxnSpPr/>
          <p:nvPr/>
        </p:nvCxnSpPr>
        <p:spPr>
          <a:xfrm>
            <a:off x="4716016" y="3219822"/>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8E34EFB-97FD-454E-ADFC-8835FB172462}"/>
              </a:ext>
            </a:extLst>
          </p:cNvPr>
          <p:cNvCxnSpPr/>
          <p:nvPr/>
        </p:nvCxnSpPr>
        <p:spPr>
          <a:xfrm>
            <a:off x="4716016" y="4083918"/>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259906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D75E23-F0AF-42C4-8BE1-A25E1F6C454B}"/>
              </a:ext>
            </a:extLst>
          </p:cNvPr>
          <p:cNvSpPr/>
          <p:nvPr/>
        </p:nvSpPr>
        <p:spPr>
          <a:xfrm>
            <a:off x="2987824" y="1203598"/>
            <a:ext cx="3528392" cy="100811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sz="3200" b="1" dirty="0">
                <a:solidFill>
                  <a:srgbClr val="002060"/>
                </a:solidFill>
              </a:rPr>
              <a:t>Home work</a:t>
            </a:r>
            <a:endParaRPr lang="en-SG" sz="3200" dirty="0"/>
          </a:p>
        </p:txBody>
      </p:sp>
      <p:sp>
        <p:nvSpPr>
          <p:cNvPr id="13" name="Title 1">
            <a:extLst>
              <a:ext uri="{FF2B5EF4-FFF2-40B4-BE49-F238E27FC236}">
                <a16:creationId xmlns:a16="http://schemas.microsoft.com/office/drawing/2014/main" id="{C27A454F-CB3A-4FD8-A0F8-9819D40E0E0B}"/>
              </a:ext>
            </a:extLst>
          </p:cNvPr>
          <p:cNvSpPr>
            <a:spLocks noGrp="1"/>
          </p:cNvSpPr>
          <p:nvPr>
            <p:ph type="title"/>
          </p:nvPr>
        </p:nvSpPr>
        <p:spPr>
          <a:xfrm>
            <a:off x="72008" y="2931790"/>
            <a:ext cx="9144000" cy="1440160"/>
          </a:xfrm>
        </p:spPr>
        <p:txBody>
          <a:bodyPr/>
          <a:lstStyle/>
          <a:p>
            <a:pPr algn="just"/>
            <a:r>
              <a:rPr lang="en-US" sz="2400" dirty="0"/>
              <a:t>Read the following text and make a flow-chart highlighting     the different aspects of socio-cultural life as reflected in folk music. (No-1 is done for you)</a:t>
            </a:r>
          </a:p>
        </p:txBody>
      </p:sp>
    </p:spTree>
    <p:custDataLst>
      <p:tags r:id="rId1"/>
    </p:custDataLst>
    <p:extLst>
      <p:ext uri="{BB962C8B-B14F-4D97-AF65-F5344CB8AC3E}">
        <p14:creationId xmlns:p14="http://schemas.microsoft.com/office/powerpoint/2010/main" val="19448746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D3477E-F96A-44DD-B930-2F6725EDC17C}"/>
              </a:ext>
            </a:extLst>
          </p:cNvPr>
          <p:cNvSpPr/>
          <p:nvPr/>
        </p:nvSpPr>
        <p:spPr>
          <a:xfrm>
            <a:off x="107504" y="51473"/>
            <a:ext cx="8856984" cy="3168343"/>
          </a:xfrm>
          <a:prstGeom prst="rect">
            <a:avLst/>
          </a:prstGeom>
          <a:noFill/>
          <a:ln w="38100">
            <a:solidFill>
              <a:srgbClr val="33E97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SG" b="1" dirty="0">
                <a:solidFill>
                  <a:schemeClr val="tx1"/>
                </a:solidFill>
              </a:rPr>
              <a:t>In Bangladesh folk music has great variety, with songs being composed on the culture, festivals, views of life, natural beauty, rivers and rural and riverine life. These songs are also about social inequality and poverty, about the material    world and the supernatural. Mystical songs have been composed using the     metaphors of rivers and boats. Since the country is basically riverine, the         </a:t>
            </a:r>
            <a:r>
              <a:rPr lang="en-SG" b="1" dirty="0" err="1">
                <a:solidFill>
                  <a:schemeClr val="tx1"/>
                </a:solidFill>
              </a:rPr>
              <a:t>Bhatiyali</a:t>
            </a:r>
            <a:r>
              <a:rPr lang="en-SG" b="1" dirty="0">
                <a:solidFill>
                  <a:schemeClr val="tx1"/>
                </a:solidFill>
              </a:rPr>
              <a:t> forms an important genre of folk music. Folk music is formed and       develops according to the environment. Differences in the natural environment are reflected in the people of the different regions. The dialects too vary across the different regions. Bangladeshi folk music therefore varies from region to     region. Thus there are the northern </a:t>
            </a:r>
            <a:r>
              <a:rPr lang="en-SG" b="1" dirty="0" err="1">
                <a:solidFill>
                  <a:schemeClr val="tx1"/>
                </a:solidFill>
              </a:rPr>
              <a:t>Bhawaiya</a:t>
            </a:r>
            <a:r>
              <a:rPr lang="en-SG" b="1" dirty="0">
                <a:solidFill>
                  <a:schemeClr val="tx1"/>
                </a:solidFill>
              </a:rPr>
              <a:t>, the eastern </a:t>
            </a:r>
            <a:r>
              <a:rPr lang="en-SG" b="1" dirty="0" err="1">
                <a:solidFill>
                  <a:schemeClr val="tx1"/>
                </a:solidFill>
              </a:rPr>
              <a:t>Bhatiyali</a:t>
            </a:r>
            <a:r>
              <a:rPr lang="en-SG" b="1" dirty="0">
                <a:solidFill>
                  <a:schemeClr val="tx1"/>
                </a:solidFill>
              </a:rPr>
              <a:t> and the       southwestern </a:t>
            </a:r>
            <a:r>
              <a:rPr lang="en-SG" b="1" dirty="0" err="1">
                <a:solidFill>
                  <a:schemeClr val="tx1"/>
                </a:solidFill>
              </a:rPr>
              <a:t>Baul</a:t>
            </a:r>
            <a:r>
              <a:rPr lang="en-SG" b="1" dirty="0">
                <a:solidFill>
                  <a:schemeClr val="tx1"/>
                </a:solidFill>
              </a:rPr>
              <a:t> songs.</a:t>
            </a:r>
          </a:p>
        </p:txBody>
      </p:sp>
      <p:sp>
        <p:nvSpPr>
          <p:cNvPr id="5" name="Rectangle 4">
            <a:extLst>
              <a:ext uri="{FF2B5EF4-FFF2-40B4-BE49-F238E27FC236}">
                <a16:creationId xmlns:a16="http://schemas.microsoft.com/office/drawing/2014/main" id="{D23BF1D1-2486-40D7-9CD6-7BE7FB6042AC}"/>
              </a:ext>
            </a:extLst>
          </p:cNvPr>
          <p:cNvSpPr/>
          <p:nvPr/>
        </p:nvSpPr>
        <p:spPr>
          <a:xfrm>
            <a:off x="251520" y="3435846"/>
            <a:ext cx="2160240"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chemeClr val="tx1"/>
                </a:solidFill>
              </a:rPr>
              <a:t>1.  Songs              reflecting rural    and  riverine life</a:t>
            </a:r>
          </a:p>
          <a:p>
            <a:pPr algn="ctr"/>
            <a:endParaRPr lang="en-SG" b="1" dirty="0">
              <a:solidFill>
                <a:schemeClr val="tx1"/>
              </a:solidFill>
            </a:endParaRPr>
          </a:p>
        </p:txBody>
      </p:sp>
      <p:sp>
        <p:nvSpPr>
          <p:cNvPr id="19" name="Rectangle 18">
            <a:extLst>
              <a:ext uri="{FF2B5EF4-FFF2-40B4-BE49-F238E27FC236}">
                <a16:creationId xmlns:a16="http://schemas.microsoft.com/office/drawing/2014/main" id="{69DF6CD5-747F-482E-8C5F-DB2B2E908833}"/>
              </a:ext>
            </a:extLst>
          </p:cNvPr>
          <p:cNvSpPr/>
          <p:nvPr/>
        </p:nvSpPr>
        <p:spPr>
          <a:xfrm>
            <a:off x="2843808"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2</a:t>
            </a:r>
          </a:p>
        </p:txBody>
      </p:sp>
      <p:sp>
        <p:nvSpPr>
          <p:cNvPr id="20" name="Rectangle 19">
            <a:extLst>
              <a:ext uri="{FF2B5EF4-FFF2-40B4-BE49-F238E27FC236}">
                <a16:creationId xmlns:a16="http://schemas.microsoft.com/office/drawing/2014/main" id="{204D563A-7C82-4A28-9B81-793827DFFC74}"/>
              </a:ext>
            </a:extLst>
          </p:cNvPr>
          <p:cNvSpPr/>
          <p:nvPr/>
        </p:nvSpPr>
        <p:spPr>
          <a:xfrm>
            <a:off x="4067944"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3</a:t>
            </a:r>
          </a:p>
        </p:txBody>
      </p:sp>
      <p:sp>
        <p:nvSpPr>
          <p:cNvPr id="21" name="Rectangle 20">
            <a:extLst>
              <a:ext uri="{FF2B5EF4-FFF2-40B4-BE49-F238E27FC236}">
                <a16:creationId xmlns:a16="http://schemas.microsoft.com/office/drawing/2014/main" id="{58A2730B-1279-4330-B7C2-C337D32C063A}"/>
              </a:ext>
            </a:extLst>
          </p:cNvPr>
          <p:cNvSpPr/>
          <p:nvPr/>
        </p:nvSpPr>
        <p:spPr>
          <a:xfrm>
            <a:off x="5148064"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4</a:t>
            </a:r>
          </a:p>
        </p:txBody>
      </p:sp>
      <p:sp>
        <p:nvSpPr>
          <p:cNvPr id="22" name="Rectangle 21">
            <a:extLst>
              <a:ext uri="{FF2B5EF4-FFF2-40B4-BE49-F238E27FC236}">
                <a16:creationId xmlns:a16="http://schemas.microsoft.com/office/drawing/2014/main" id="{62E179E3-A4B6-4F3D-AFD0-3DA09B698983}"/>
              </a:ext>
            </a:extLst>
          </p:cNvPr>
          <p:cNvSpPr/>
          <p:nvPr/>
        </p:nvSpPr>
        <p:spPr>
          <a:xfrm>
            <a:off x="6372200"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5</a:t>
            </a:r>
          </a:p>
        </p:txBody>
      </p:sp>
      <p:sp>
        <p:nvSpPr>
          <p:cNvPr id="24" name="Rectangle 23">
            <a:extLst>
              <a:ext uri="{FF2B5EF4-FFF2-40B4-BE49-F238E27FC236}">
                <a16:creationId xmlns:a16="http://schemas.microsoft.com/office/drawing/2014/main" id="{8F83F50B-5FE6-4EC6-8BF4-525A3232105F}"/>
              </a:ext>
            </a:extLst>
          </p:cNvPr>
          <p:cNvSpPr/>
          <p:nvPr/>
        </p:nvSpPr>
        <p:spPr>
          <a:xfrm>
            <a:off x="7596336"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6</a:t>
            </a:r>
          </a:p>
        </p:txBody>
      </p:sp>
      <p:cxnSp>
        <p:nvCxnSpPr>
          <p:cNvPr id="7" name="Straight Arrow Connector 6">
            <a:extLst>
              <a:ext uri="{FF2B5EF4-FFF2-40B4-BE49-F238E27FC236}">
                <a16:creationId xmlns:a16="http://schemas.microsoft.com/office/drawing/2014/main" id="{44266F8B-1ADD-4C8C-B641-87E5F0895B95}"/>
              </a:ext>
            </a:extLst>
          </p:cNvPr>
          <p:cNvCxnSpPr>
            <a:cxnSpLocks/>
          </p:cNvCxnSpPr>
          <p:nvPr/>
        </p:nvCxnSpPr>
        <p:spPr>
          <a:xfrm>
            <a:off x="2483768"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8B11235-7C68-4025-B112-60122F89FAD5}"/>
              </a:ext>
            </a:extLst>
          </p:cNvPr>
          <p:cNvCxnSpPr>
            <a:cxnSpLocks/>
          </p:cNvCxnSpPr>
          <p:nvPr/>
        </p:nvCxnSpPr>
        <p:spPr>
          <a:xfrm>
            <a:off x="3707904"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48EDEA4-FBF3-484F-ABA3-0C41D7ADF4A5}"/>
              </a:ext>
            </a:extLst>
          </p:cNvPr>
          <p:cNvCxnSpPr>
            <a:cxnSpLocks/>
          </p:cNvCxnSpPr>
          <p:nvPr/>
        </p:nvCxnSpPr>
        <p:spPr>
          <a:xfrm>
            <a:off x="4860032"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A03171B-11C2-4515-B64A-61CE74BE7ED7}"/>
              </a:ext>
            </a:extLst>
          </p:cNvPr>
          <p:cNvCxnSpPr>
            <a:cxnSpLocks/>
          </p:cNvCxnSpPr>
          <p:nvPr/>
        </p:nvCxnSpPr>
        <p:spPr>
          <a:xfrm>
            <a:off x="6012160"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1F7E5C0-37EC-40D5-8741-9D94C557C38F}"/>
              </a:ext>
            </a:extLst>
          </p:cNvPr>
          <p:cNvCxnSpPr>
            <a:cxnSpLocks/>
          </p:cNvCxnSpPr>
          <p:nvPr/>
        </p:nvCxnSpPr>
        <p:spPr>
          <a:xfrm>
            <a:off x="7236296"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573169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9" grpId="0" animBg="1"/>
      <p:bldP spid="20" grpId="0" animBg="1"/>
      <p:bldP spid="21" grpId="0" animBg="1"/>
      <p:bldP spid="22" grpId="0" animBg="1"/>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4C1245A-59DF-48CC-8F07-2127CE1A6DC1}"/>
              </a:ext>
            </a:extLst>
          </p:cNvPr>
          <p:cNvSpPr>
            <a:spLocks noGrp="1"/>
          </p:cNvSpPr>
          <p:nvPr>
            <p:ph type="title"/>
          </p:nvPr>
        </p:nvSpPr>
        <p:spPr>
          <a:xfrm>
            <a:off x="4427984" y="339502"/>
            <a:ext cx="4320480" cy="3998294"/>
          </a:xfrm>
        </p:spPr>
        <p:txBody>
          <a:bodyPr/>
          <a:lstStyle/>
          <a:p>
            <a:pPr algn="ctr"/>
            <a:r>
              <a:rPr lang="en-US" altLang="ko-KR" sz="3600" dirty="0">
                <a:solidFill>
                  <a:srgbClr val="00B050"/>
                </a:solidFill>
              </a:rPr>
              <a:t>Thank you for joining the class</a:t>
            </a:r>
            <a:endParaRPr lang="ko-KR" altLang="en-US" sz="3600" dirty="0">
              <a:solidFill>
                <a:srgbClr val="00B050"/>
              </a:solidFill>
            </a:endParaRPr>
          </a:p>
        </p:txBody>
      </p:sp>
      <p:pic>
        <p:nvPicPr>
          <p:cNvPr id="6" name="Picture Placeholder 5">
            <a:extLst>
              <a:ext uri="{FF2B5EF4-FFF2-40B4-BE49-F238E27FC236}">
                <a16:creationId xmlns:a16="http://schemas.microsoft.com/office/drawing/2014/main" id="{DD55B680-24D0-4B7D-A810-29A39C7242E1}"/>
              </a:ext>
            </a:extLst>
          </p:cNvPr>
          <p:cNvPicPr>
            <a:picLocks noGrp="1" noChangeAspect="1"/>
          </p:cNvPicPr>
          <p:nvPr>
            <p:ph type="pic" idx="12"/>
          </p:nvPr>
        </p:nvPicPr>
        <p:blipFill>
          <a:blip r:embed="rId2">
            <a:extLst>
              <a:ext uri="{28A0092B-C50C-407E-A947-70E740481C1C}">
                <a14:useLocalDpi xmlns:a14="http://schemas.microsoft.com/office/drawing/2010/main" val="0"/>
              </a:ext>
            </a:extLst>
          </a:blip>
          <a:srcRect t="25885" b="25885"/>
          <a:stretch>
            <a:fillRect/>
          </a:stretch>
        </p:blipFill>
        <p:spPr/>
      </p:pic>
    </p:spTree>
    <p:extLst>
      <p:ext uri="{BB962C8B-B14F-4D97-AF65-F5344CB8AC3E}">
        <p14:creationId xmlns:p14="http://schemas.microsoft.com/office/powerpoint/2010/main" val="24285378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97D6A77-5C6C-45BA-8DA3-1A1BCA7B4BCC}"/>
              </a:ext>
            </a:extLst>
          </p:cNvPr>
          <p:cNvSpPr txBox="1"/>
          <p:nvPr/>
        </p:nvSpPr>
        <p:spPr>
          <a:xfrm>
            <a:off x="1559367" y="3795886"/>
            <a:ext cx="7272808" cy="461665"/>
          </a:xfrm>
          <a:prstGeom prst="rect">
            <a:avLst/>
          </a:prstGeom>
          <a:noFill/>
        </p:spPr>
        <p:txBody>
          <a:bodyPr wrap="square" rtlCol="0">
            <a:spAutoFit/>
          </a:bodyPr>
          <a:lstStyle/>
          <a:p>
            <a:pPr marL="428625" indent="-428625">
              <a:buFont typeface="Wingdings" panose="05000000000000000000" pitchFamily="2" charset="2"/>
              <a:buChar char="q"/>
            </a:pPr>
            <a:r>
              <a:rPr lang="en-SG" sz="2400" b="1" kern="1100" dirty="0">
                <a:ln w="0"/>
                <a:latin typeface="Times New Roman" panose="02020603050405020304" pitchFamily="18" charset="0"/>
                <a:ea typeface="NikoshBAN" pitchFamily="2" charset="0"/>
                <a:cs typeface="Times New Roman" panose="02020603050405020304" pitchFamily="18" charset="0"/>
                <a:sym typeface="Wingdings"/>
              </a:rPr>
              <a:t>make  a flow-chart </a:t>
            </a:r>
            <a:endParaRPr lang="en-US" sz="2400" kern="1100" dirty="0">
              <a:ln w="0"/>
              <a:latin typeface="NikoshBAN" panose="02000000000000000000" pitchFamily="2" charset="0"/>
              <a:ea typeface="NikoshBAN" pitchFamily="2" charset="0"/>
              <a:cs typeface="NikoshBAN" panose="02000000000000000000" pitchFamily="2" charset="0"/>
              <a:sym typeface="Wingdings"/>
            </a:endParaRPr>
          </a:p>
        </p:txBody>
      </p:sp>
      <p:sp>
        <p:nvSpPr>
          <p:cNvPr id="36" name="TextBox 35">
            <a:extLst>
              <a:ext uri="{FF2B5EF4-FFF2-40B4-BE49-F238E27FC236}">
                <a16:creationId xmlns:a16="http://schemas.microsoft.com/office/drawing/2014/main" id="{6E4F3C46-3BD4-4A2A-ABA9-C4A6C5113011}"/>
              </a:ext>
            </a:extLst>
          </p:cNvPr>
          <p:cNvSpPr txBox="1"/>
          <p:nvPr/>
        </p:nvSpPr>
        <p:spPr>
          <a:xfrm>
            <a:off x="1619672" y="467600"/>
            <a:ext cx="6609693" cy="609056"/>
          </a:xfrm>
          <a:prstGeom prst="rect">
            <a:avLst/>
          </a:prstGeom>
          <a:noFill/>
        </p:spPr>
        <p:txBody>
          <a:bodyPr wrap="square" rtlCol="0">
            <a:prstTxWarp prst="textPlain">
              <a:avLst/>
            </a:prstTxWarp>
            <a:spAutoFit/>
          </a:bodyPr>
          <a:lstStyle/>
          <a:p>
            <a:pPr algn="ctr"/>
            <a:r>
              <a:rPr lang="en-US" sz="5400" b="1" dirty="0">
                <a:latin typeface="Times New Roman" panose="02020603050405020304" pitchFamily="18" charset="0"/>
                <a:cs typeface="Times New Roman" panose="02020603050405020304" pitchFamily="18" charset="0"/>
              </a:rPr>
              <a:t>Learning outcomes</a:t>
            </a:r>
          </a:p>
        </p:txBody>
      </p:sp>
      <p:sp>
        <p:nvSpPr>
          <p:cNvPr id="37" name="Rectangle 36">
            <a:extLst>
              <a:ext uri="{FF2B5EF4-FFF2-40B4-BE49-F238E27FC236}">
                <a16:creationId xmlns:a16="http://schemas.microsoft.com/office/drawing/2014/main" id="{BA8D8A48-56F7-43FD-B7CB-0100D2027E98}"/>
              </a:ext>
            </a:extLst>
          </p:cNvPr>
          <p:cNvSpPr/>
          <p:nvPr/>
        </p:nvSpPr>
        <p:spPr>
          <a:xfrm>
            <a:off x="1559367" y="2340917"/>
            <a:ext cx="4887685" cy="461665"/>
          </a:xfrm>
          <a:prstGeom prst="rect">
            <a:avLst/>
          </a:prstGeom>
        </p:spPr>
        <p:txBody>
          <a:bodyPr wrap="none">
            <a:spAutoFit/>
          </a:bodyPr>
          <a:lstStyle/>
          <a:p>
            <a:pPr algn="just"/>
            <a:r>
              <a:rPr lang="en-US" sz="2400" dirty="0">
                <a:latin typeface="Arial Black" pitchFamily="34" charset="0"/>
              </a:rPr>
              <a:t>Students will be able to…….</a:t>
            </a:r>
          </a:p>
        </p:txBody>
      </p:sp>
      <p:sp>
        <p:nvSpPr>
          <p:cNvPr id="38" name="Rectangle 37">
            <a:extLst>
              <a:ext uri="{FF2B5EF4-FFF2-40B4-BE49-F238E27FC236}">
                <a16:creationId xmlns:a16="http://schemas.microsoft.com/office/drawing/2014/main" id="{0787EE56-2702-417F-97EB-5D1A86CCAE22}"/>
              </a:ext>
            </a:extLst>
          </p:cNvPr>
          <p:cNvSpPr/>
          <p:nvPr/>
        </p:nvSpPr>
        <p:spPr>
          <a:xfrm>
            <a:off x="1586348" y="3334221"/>
            <a:ext cx="6112718" cy="461665"/>
          </a:xfrm>
          <a:prstGeom prst="rect">
            <a:avLst/>
          </a:prstGeom>
        </p:spPr>
        <p:txBody>
          <a:bodyPr wrap="square">
            <a:spAutoFit/>
          </a:bodyPr>
          <a:lstStyle/>
          <a:p>
            <a:pPr marL="428625" indent="-428625">
              <a:buFont typeface="Wingdings" panose="05000000000000000000" pitchFamily="2" charset="2"/>
              <a:buChar char="q"/>
            </a:pPr>
            <a:r>
              <a:rPr lang="en-SG" sz="2400" b="1" kern="1100" dirty="0">
                <a:ln w="0"/>
                <a:latin typeface="Times New Roman" panose="02020603050405020304" pitchFamily="18" charset="0"/>
                <a:cs typeface="Times New Roman" panose="02020603050405020304" pitchFamily="18" charset="0"/>
                <a:sym typeface="Wingdings"/>
              </a:rPr>
              <a:t>know how to write a flow-chart</a:t>
            </a:r>
            <a:endParaRPr lang="bn-IN" sz="2400" b="1" dirty="0">
              <a:latin typeface="Times New Roman" panose="02020603050405020304" pitchFamily="18" charset="0"/>
              <a:cs typeface="NikoshBAN" pitchFamily="2" charset="0"/>
            </a:endParaRPr>
          </a:p>
        </p:txBody>
      </p:sp>
      <p:sp>
        <p:nvSpPr>
          <p:cNvPr id="40" name="TextBox 39">
            <a:extLst>
              <a:ext uri="{FF2B5EF4-FFF2-40B4-BE49-F238E27FC236}">
                <a16:creationId xmlns:a16="http://schemas.microsoft.com/office/drawing/2014/main" id="{6556232C-FD2C-4A0B-90BD-487B5A43F1E1}"/>
              </a:ext>
            </a:extLst>
          </p:cNvPr>
          <p:cNvSpPr txBox="1"/>
          <p:nvPr/>
        </p:nvSpPr>
        <p:spPr>
          <a:xfrm>
            <a:off x="637927" y="5285723"/>
            <a:ext cx="8206529" cy="461665"/>
          </a:xfrm>
          <a:prstGeom prst="rect">
            <a:avLst/>
          </a:prstGeom>
          <a:noFill/>
        </p:spPr>
        <p:txBody>
          <a:bodyPr wrap="square" rtlCol="0">
            <a:spAutoFit/>
          </a:bodyPr>
          <a:lstStyle/>
          <a:p>
            <a:pPr marL="428625" indent="-428625">
              <a:buFont typeface="Wingdings" panose="05000000000000000000" pitchFamily="2" charset="2"/>
              <a:buChar char="q"/>
            </a:pPr>
            <a:r>
              <a:rPr lang="en-SG" sz="2400" b="1" kern="1100" dirty="0">
                <a:ln w="0"/>
                <a:latin typeface="Times New Roman" panose="02020603050405020304" pitchFamily="18" charset="0"/>
                <a:ea typeface="NikoshBAN" pitchFamily="2" charset="0"/>
                <a:cs typeface="Times New Roman" panose="02020603050405020304" pitchFamily="18" charset="0"/>
                <a:sym typeface="Wingdings"/>
              </a:rPr>
              <a:t>understand a poem and write the summary of the  poem</a:t>
            </a:r>
            <a:endParaRPr lang="en-US" sz="2400" kern="1100" dirty="0">
              <a:ln w="0"/>
              <a:latin typeface="NikoshBAN" panose="02000000000000000000" pitchFamily="2" charset="0"/>
              <a:ea typeface="NikoshBAN" pitchFamily="2" charset="0"/>
              <a:cs typeface="NikoshBAN" panose="02000000000000000000" pitchFamily="2" charset="0"/>
              <a:sym typeface="Wingdings"/>
            </a:endParaRPr>
          </a:p>
        </p:txBody>
      </p:sp>
    </p:spTree>
    <p:extLst>
      <p:ext uri="{BB962C8B-B14F-4D97-AF65-F5344CB8AC3E}">
        <p14:creationId xmlns:p14="http://schemas.microsoft.com/office/powerpoint/2010/main" val="41330575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left)">
                                      <p:cBhvr>
                                        <p:cTn id="12" dur="10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left)">
                                      <p:cBhvr>
                                        <p:cTn id="17" dur="10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left)">
                                      <p:cBhvr>
                                        <p:cTn id="22"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P spid="38"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z="3200" dirty="0">
                <a:solidFill>
                  <a:schemeClr val="accent3"/>
                </a:solidFill>
              </a:rPr>
              <a:t> How to do well </a:t>
            </a:r>
            <a:r>
              <a:rPr lang="en-US" altLang="ko-KR" sz="3200" dirty="0">
                <a:solidFill>
                  <a:schemeClr val="accent2"/>
                </a:solidFill>
              </a:rPr>
              <a:t>in the examination</a:t>
            </a:r>
            <a:endParaRPr lang="ko-KR" altLang="en-US" sz="3200" dirty="0">
              <a:solidFill>
                <a:schemeClr val="accent2"/>
              </a:solidFill>
            </a:endParaRPr>
          </a:p>
        </p:txBody>
      </p:sp>
      <p:sp>
        <p:nvSpPr>
          <p:cNvPr id="6" name="Parallelogram 5"/>
          <p:cNvSpPr/>
          <p:nvPr/>
        </p:nvSpPr>
        <p:spPr>
          <a:xfrm>
            <a:off x="2811277" y="771606"/>
            <a:ext cx="5836474" cy="486878"/>
          </a:xfrm>
          <a:prstGeom prst="parallelogram">
            <a:avLst>
              <a:gd name="adj" fmla="val 2606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11" name="Parallelogram 10"/>
          <p:cNvSpPr/>
          <p:nvPr/>
        </p:nvSpPr>
        <p:spPr>
          <a:xfrm>
            <a:off x="2625377" y="1347614"/>
            <a:ext cx="5836474" cy="486878"/>
          </a:xfrm>
          <a:prstGeom prst="parallelogram">
            <a:avLst>
              <a:gd name="adj" fmla="val 2606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12" name="Parallelogram 11"/>
          <p:cNvSpPr/>
          <p:nvPr/>
        </p:nvSpPr>
        <p:spPr>
          <a:xfrm>
            <a:off x="2439476" y="1995742"/>
            <a:ext cx="5836474" cy="486878"/>
          </a:xfrm>
          <a:prstGeom prst="parallelogram">
            <a:avLst>
              <a:gd name="adj" fmla="val 2606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13" name="Parallelogram 12"/>
          <p:cNvSpPr/>
          <p:nvPr/>
        </p:nvSpPr>
        <p:spPr>
          <a:xfrm>
            <a:off x="2253575" y="2571750"/>
            <a:ext cx="5836474" cy="486878"/>
          </a:xfrm>
          <a:prstGeom prst="parallelogram">
            <a:avLst>
              <a:gd name="adj" fmla="val 2606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14" name="Parallelogram 13"/>
          <p:cNvSpPr/>
          <p:nvPr/>
        </p:nvSpPr>
        <p:spPr>
          <a:xfrm>
            <a:off x="2067674" y="3147814"/>
            <a:ext cx="5836474" cy="486878"/>
          </a:xfrm>
          <a:prstGeom prst="parallelogram">
            <a:avLst>
              <a:gd name="adj" fmla="val 2606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15" name="Parallelogram 14"/>
          <p:cNvSpPr/>
          <p:nvPr/>
        </p:nvSpPr>
        <p:spPr>
          <a:xfrm>
            <a:off x="2883492" y="825606"/>
            <a:ext cx="5691944" cy="382547"/>
          </a:xfrm>
          <a:prstGeom prst="parallelogram">
            <a:avLst>
              <a:gd name="adj" fmla="val 26069"/>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16" name="Parallelogram 15"/>
          <p:cNvSpPr/>
          <p:nvPr/>
        </p:nvSpPr>
        <p:spPr>
          <a:xfrm>
            <a:off x="2697592" y="1401614"/>
            <a:ext cx="5691944" cy="382547"/>
          </a:xfrm>
          <a:prstGeom prst="parallelogram">
            <a:avLst>
              <a:gd name="adj" fmla="val 26069"/>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17" name="Parallelogram 16"/>
          <p:cNvSpPr/>
          <p:nvPr/>
        </p:nvSpPr>
        <p:spPr>
          <a:xfrm>
            <a:off x="2511692" y="2049742"/>
            <a:ext cx="5691944" cy="382547"/>
          </a:xfrm>
          <a:prstGeom prst="parallelogram">
            <a:avLst>
              <a:gd name="adj" fmla="val 26069"/>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lumMod val="75000"/>
                  <a:lumOff val="25000"/>
                </a:schemeClr>
              </a:solidFill>
            </a:endParaRPr>
          </a:p>
        </p:txBody>
      </p:sp>
      <p:sp>
        <p:nvSpPr>
          <p:cNvPr id="18" name="Parallelogram 17"/>
          <p:cNvSpPr/>
          <p:nvPr/>
        </p:nvSpPr>
        <p:spPr>
          <a:xfrm>
            <a:off x="2325792" y="2625750"/>
            <a:ext cx="5691944" cy="382547"/>
          </a:xfrm>
          <a:prstGeom prst="parallelogram">
            <a:avLst>
              <a:gd name="adj" fmla="val 26069"/>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19" name="Parallelogram 18"/>
          <p:cNvSpPr/>
          <p:nvPr/>
        </p:nvSpPr>
        <p:spPr>
          <a:xfrm>
            <a:off x="2139892" y="3201813"/>
            <a:ext cx="5691944" cy="382547"/>
          </a:xfrm>
          <a:prstGeom prst="parallelogram">
            <a:avLst>
              <a:gd name="adj" fmla="val 26069"/>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20" name="Text Placeholder 12"/>
          <p:cNvSpPr txBox="1">
            <a:spLocks/>
          </p:cNvSpPr>
          <p:nvPr/>
        </p:nvSpPr>
        <p:spPr>
          <a:xfrm>
            <a:off x="3008753" y="788867"/>
            <a:ext cx="485967" cy="443511"/>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a:cs typeface="Arial" pitchFamily="34" charset="0"/>
              </a:rPr>
              <a:t>01</a:t>
            </a:r>
          </a:p>
        </p:txBody>
      </p:sp>
      <p:sp>
        <p:nvSpPr>
          <p:cNvPr id="21" name="Text Placeholder 12"/>
          <p:cNvSpPr txBox="1">
            <a:spLocks/>
          </p:cNvSpPr>
          <p:nvPr/>
        </p:nvSpPr>
        <p:spPr>
          <a:xfrm>
            <a:off x="2821180" y="1370060"/>
            <a:ext cx="485967" cy="443511"/>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a:cs typeface="Arial" pitchFamily="34" charset="0"/>
              </a:rPr>
              <a:t>02</a:t>
            </a:r>
          </a:p>
        </p:txBody>
      </p:sp>
      <p:sp>
        <p:nvSpPr>
          <p:cNvPr id="22" name="Text Placeholder 12"/>
          <p:cNvSpPr txBox="1">
            <a:spLocks/>
          </p:cNvSpPr>
          <p:nvPr/>
        </p:nvSpPr>
        <p:spPr>
          <a:xfrm>
            <a:off x="2633607" y="2023373"/>
            <a:ext cx="485967" cy="443511"/>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a:cs typeface="Arial" pitchFamily="34" charset="0"/>
              </a:rPr>
              <a:t>03</a:t>
            </a:r>
          </a:p>
        </p:txBody>
      </p:sp>
      <p:sp>
        <p:nvSpPr>
          <p:cNvPr id="23" name="Text Placeholder 12"/>
          <p:cNvSpPr txBox="1">
            <a:spLocks/>
          </p:cNvSpPr>
          <p:nvPr/>
        </p:nvSpPr>
        <p:spPr>
          <a:xfrm>
            <a:off x="2446034" y="2604566"/>
            <a:ext cx="485967" cy="443511"/>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a:cs typeface="Arial" pitchFamily="34" charset="0"/>
              </a:rPr>
              <a:t>04</a:t>
            </a:r>
          </a:p>
        </p:txBody>
      </p:sp>
      <p:sp>
        <p:nvSpPr>
          <p:cNvPr id="24" name="Text Placeholder 12"/>
          <p:cNvSpPr txBox="1">
            <a:spLocks/>
          </p:cNvSpPr>
          <p:nvPr/>
        </p:nvSpPr>
        <p:spPr>
          <a:xfrm>
            <a:off x="2258461" y="3185814"/>
            <a:ext cx="485967" cy="443511"/>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a:cs typeface="Arial" pitchFamily="34" charset="0"/>
              </a:rPr>
              <a:t>05</a:t>
            </a:r>
          </a:p>
        </p:txBody>
      </p:sp>
      <p:sp>
        <p:nvSpPr>
          <p:cNvPr id="25" name="TextBox 24"/>
          <p:cNvSpPr txBox="1"/>
          <p:nvPr/>
        </p:nvSpPr>
        <p:spPr>
          <a:xfrm>
            <a:off x="3529370" y="887226"/>
            <a:ext cx="4697302" cy="276999"/>
          </a:xfrm>
          <a:prstGeom prst="rect">
            <a:avLst/>
          </a:prstGeom>
          <a:noFill/>
        </p:spPr>
        <p:txBody>
          <a:bodyPr wrap="square" rtlCol="0">
            <a:spAutoFit/>
          </a:bodyPr>
          <a:lstStyle/>
          <a:p>
            <a:r>
              <a:rPr lang="en-SG" sz="1200" b="1" dirty="0">
                <a:solidFill>
                  <a:srgbClr val="38761D"/>
                </a:solidFill>
                <a:effectLst/>
                <a:latin typeface="Georgia" panose="02040502050405020303" pitchFamily="18" charset="0"/>
              </a:rPr>
              <a:t>has to do study regularly</a:t>
            </a:r>
            <a:endParaRPr lang="ko-KR" altLang="en-US" sz="1200" b="1" dirty="0">
              <a:solidFill>
                <a:schemeClr val="tx1">
                  <a:lumMod val="75000"/>
                  <a:lumOff val="25000"/>
                </a:schemeClr>
              </a:solidFill>
              <a:cs typeface="Arial" pitchFamily="34" charset="0"/>
            </a:endParaRPr>
          </a:p>
        </p:txBody>
      </p:sp>
      <p:sp>
        <p:nvSpPr>
          <p:cNvPr id="26" name="TextBox 25"/>
          <p:cNvSpPr txBox="1"/>
          <p:nvPr/>
        </p:nvSpPr>
        <p:spPr>
          <a:xfrm>
            <a:off x="3338795" y="1464578"/>
            <a:ext cx="4868227" cy="461665"/>
          </a:xfrm>
          <a:prstGeom prst="rect">
            <a:avLst/>
          </a:prstGeom>
          <a:noFill/>
        </p:spPr>
        <p:txBody>
          <a:bodyPr wrap="square" rtlCol="0">
            <a:spAutoFit/>
          </a:bodyPr>
          <a:lstStyle/>
          <a:p>
            <a:r>
              <a:rPr lang="en-SG" sz="1200" b="1" dirty="0">
                <a:solidFill>
                  <a:srgbClr val="38761D"/>
                </a:solidFill>
                <a:effectLst/>
                <a:latin typeface="Georgia" panose="02040502050405020303" pitchFamily="18" charset="0"/>
              </a:rPr>
              <a:t>should be attentive and listen to the teacher what he says</a:t>
            </a:r>
            <a:endParaRPr lang="ko-KR" altLang="en-US" sz="1200" b="1" dirty="0">
              <a:solidFill>
                <a:schemeClr val="tx1">
                  <a:lumMod val="75000"/>
                  <a:lumOff val="25000"/>
                </a:schemeClr>
              </a:solidFill>
              <a:cs typeface="Arial" pitchFamily="34" charset="0"/>
            </a:endParaRPr>
          </a:p>
          <a:p>
            <a:endParaRPr lang="ko-KR" altLang="en-US" sz="1200" b="1" dirty="0">
              <a:solidFill>
                <a:schemeClr val="tx1">
                  <a:lumMod val="75000"/>
                  <a:lumOff val="25000"/>
                </a:schemeClr>
              </a:solidFill>
              <a:cs typeface="Arial" pitchFamily="34" charset="0"/>
            </a:endParaRPr>
          </a:p>
        </p:txBody>
      </p:sp>
      <p:sp>
        <p:nvSpPr>
          <p:cNvPr id="27" name="TextBox 26"/>
          <p:cNvSpPr txBox="1"/>
          <p:nvPr/>
        </p:nvSpPr>
        <p:spPr>
          <a:xfrm>
            <a:off x="3148219" y="2114050"/>
            <a:ext cx="4697302" cy="276999"/>
          </a:xfrm>
          <a:prstGeom prst="rect">
            <a:avLst/>
          </a:prstGeom>
          <a:noFill/>
        </p:spPr>
        <p:txBody>
          <a:bodyPr wrap="square" rtlCol="0">
            <a:spAutoFit/>
          </a:bodyPr>
          <a:lstStyle/>
          <a:p>
            <a:r>
              <a:rPr lang="en-SG" sz="1200" b="1" dirty="0"/>
              <a:t>should not memorize the answer without understanding</a:t>
            </a:r>
            <a:endParaRPr lang="ko-KR" altLang="en-US" sz="1200" b="1" dirty="0">
              <a:solidFill>
                <a:schemeClr val="tx1">
                  <a:lumMod val="75000"/>
                  <a:lumOff val="25000"/>
                </a:schemeClr>
              </a:solidFill>
              <a:cs typeface="Arial" pitchFamily="34" charset="0"/>
            </a:endParaRPr>
          </a:p>
        </p:txBody>
      </p:sp>
      <p:sp>
        <p:nvSpPr>
          <p:cNvPr id="28" name="TextBox 27"/>
          <p:cNvSpPr txBox="1"/>
          <p:nvPr/>
        </p:nvSpPr>
        <p:spPr>
          <a:xfrm>
            <a:off x="2957643" y="2691402"/>
            <a:ext cx="4697302" cy="276999"/>
          </a:xfrm>
          <a:prstGeom prst="rect">
            <a:avLst/>
          </a:prstGeom>
          <a:noFill/>
        </p:spPr>
        <p:txBody>
          <a:bodyPr wrap="square" rtlCol="0">
            <a:spAutoFit/>
          </a:bodyPr>
          <a:lstStyle/>
          <a:p>
            <a:r>
              <a:rPr lang="en-SG" sz="1200" b="1" dirty="0">
                <a:solidFill>
                  <a:srgbClr val="38761D"/>
                </a:solidFill>
                <a:effectLst/>
                <a:latin typeface="Georgia" panose="02040502050405020303" pitchFamily="18" charset="0"/>
              </a:rPr>
              <a:t>has to obey the teacher’s advice</a:t>
            </a:r>
            <a:endParaRPr lang="ko-KR" altLang="en-US" sz="1200" b="1" dirty="0">
              <a:solidFill>
                <a:schemeClr val="tx1">
                  <a:lumMod val="75000"/>
                  <a:lumOff val="25000"/>
                </a:schemeClr>
              </a:solidFill>
              <a:cs typeface="Arial" pitchFamily="34" charset="0"/>
            </a:endParaRPr>
          </a:p>
        </p:txBody>
      </p:sp>
      <p:sp>
        <p:nvSpPr>
          <p:cNvPr id="29" name="TextBox 28"/>
          <p:cNvSpPr txBox="1"/>
          <p:nvPr/>
        </p:nvSpPr>
        <p:spPr>
          <a:xfrm>
            <a:off x="2767067" y="3268807"/>
            <a:ext cx="4697302" cy="276999"/>
          </a:xfrm>
          <a:prstGeom prst="rect">
            <a:avLst/>
          </a:prstGeom>
          <a:noFill/>
        </p:spPr>
        <p:txBody>
          <a:bodyPr wrap="square" rtlCol="0">
            <a:spAutoFit/>
          </a:bodyPr>
          <a:lstStyle/>
          <a:p>
            <a:r>
              <a:rPr lang="en-SG" sz="1200" b="1" dirty="0">
                <a:solidFill>
                  <a:srgbClr val="38761D"/>
                </a:solidFill>
                <a:effectLst/>
                <a:latin typeface="Georgia" panose="02040502050405020303" pitchFamily="18" charset="0"/>
              </a:rPr>
              <a:t>should prepare the home work regularly</a:t>
            </a:r>
            <a:endParaRPr lang="ko-KR" altLang="en-US" sz="1200" b="1" dirty="0">
              <a:solidFill>
                <a:schemeClr val="tx1">
                  <a:lumMod val="75000"/>
                  <a:lumOff val="25000"/>
                </a:schemeClr>
              </a:solidFill>
              <a:cs typeface="Arial" pitchFamily="34" charset="0"/>
            </a:endParaRPr>
          </a:p>
        </p:txBody>
      </p:sp>
      <p:sp>
        <p:nvSpPr>
          <p:cNvPr id="30" name="Parallelogram 29">
            <a:extLst>
              <a:ext uri="{FF2B5EF4-FFF2-40B4-BE49-F238E27FC236}">
                <a16:creationId xmlns:a16="http://schemas.microsoft.com/office/drawing/2014/main" id="{C23041CF-C0FA-4A71-9DE9-2CB065EBEB52}"/>
              </a:ext>
            </a:extLst>
          </p:cNvPr>
          <p:cNvSpPr/>
          <p:nvPr/>
        </p:nvSpPr>
        <p:spPr>
          <a:xfrm>
            <a:off x="1907704" y="3723878"/>
            <a:ext cx="5836474" cy="486878"/>
          </a:xfrm>
          <a:prstGeom prst="parallelogram">
            <a:avLst>
              <a:gd name="adj" fmla="val 26069"/>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31" name="Parallelogram 30">
            <a:extLst>
              <a:ext uri="{FF2B5EF4-FFF2-40B4-BE49-F238E27FC236}">
                <a16:creationId xmlns:a16="http://schemas.microsoft.com/office/drawing/2014/main" id="{39C291A1-8B61-47DB-B768-0CAB8DB4B5FC}"/>
              </a:ext>
            </a:extLst>
          </p:cNvPr>
          <p:cNvSpPr/>
          <p:nvPr/>
        </p:nvSpPr>
        <p:spPr>
          <a:xfrm>
            <a:off x="1979922" y="3777877"/>
            <a:ext cx="5691944" cy="382547"/>
          </a:xfrm>
          <a:prstGeom prst="parallelogram">
            <a:avLst>
              <a:gd name="adj" fmla="val 26069"/>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lumMod val="75000"/>
                  <a:lumOff val="25000"/>
                </a:schemeClr>
              </a:solidFill>
            </a:endParaRPr>
          </a:p>
        </p:txBody>
      </p:sp>
      <p:sp>
        <p:nvSpPr>
          <p:cNvPr id="32" name="Text Placeholder 12">
            <a:extLst>
              <a:ext uri="{FF2B5EF4-FFF2-40B4-BE49-F238E27FC236}">
                <a16:creationId xmlns:a16="http://schemas.microsoft.com/office/drawing/2014/main" id="{06257E0B-DAD5-4DD3-B465-136992E40F6F}"/>
              </a:ext>
            </a:extLst>
          </p:cNvPr>
          <p:cNvSpPr txBox="1">
            <a:spLocks/>
          </p:cNvSpPr>
          <p:nvPr/>
        </p:nvSpPr>
        <p:spPr>
          <a:xfrm>
            <a:off x="2098491" y="3761878"/>
            <a:ext cx="485967" cy="443511"/>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a:cs typeface="Arial" pitchFamily="34" charset="0"/>
              </a:rPr>
              <a:t>06</a:t>
            </a:r>
          </a:p>
        </p:txBody>
      </p:sp>
      <p:sp>
        <p:nvSpPr>
          <p:cNvPr id="33" name="TextBox 32">
            <a:extLst>
              <a:ext uri="{FF2B5EF4-FFF2-40B4-BE49-F238E27FC236}">
                <a16:creationId xmlns:a16="http://schemas.microsoft.com/office/drawing/2014/main" id="{4360951E-BB81-4DE9-A081-0CF09B54897B}"/>
              </a:ext>
            </a:extLst>
          </p:cNvPr>
          <p:cNvSpPr txBox="1"/>
          <p:nvPr/>
        </p:nvSpPr>
        <p:spPr>
          <a:xfrm>
            <a:off x="2607097" y="3844871"/>
            <a:ext cx="4697302" cy="276999"/>
          </a:xfrm>
          <a:prstGeom prst="rect">
            <a:avLst/>
          </a:prstGeom>
          <a:noFill/>
        </p:spPr>
        <p:txBody>
          <a:bodyPr wrap="square" rtlCol="0">
            <a:spAutoFit/>
          </a:bodyPr>
          <a:lstStyle/>
          <a:p>
            <a:r>
              <a:rPr lang="en-SG" sz="1200" b="1" dirty="0"/>
              <a:t>should find out one’s weakness and try to solve them</a:t>
            </a:r>
          </a:p>
        </p:txBody>
      </p:sp>
      <p:sp>
        <p:nvSpPr>
          <p:cNvPr id="34" name="Title 1">
            <a:extLst>
              <a:ext uri="{FF2B5EF4-FFF2-40B4-BE49-F238E27FC236}">
                <a16:creationId xmlns:a16="http://schemas.microsoft.com/office/drawing/2014/main" id="{170E717F-E754-4DC2-97A7-19A61667F5EC}"/>
              </a:ext>
            </a:extLst>
          </p:cNvPr>
          <p:cNvSpPr txBox="1">
            <a:spLocks/>
          </p:cNvSpPr>
          <p:nvPr/>
        </p:nvSpPr>
        <p:spPr>
          <a:xfrm>
            <a:off x="1547664" y="4315500"/>
            <a:ext cx="7380312" cy="776530"/>
          </a:xfrm>
          <a:prstGeom prst="rect">
            <a:avLst/>
          </a:prstGeom>
        </p:spPr>
        <p:txBody>
          <a:bodyPr anchor="ctr"/>
          <a:lstStyle>
            <a:lvl1pPr algn="l" defTabSz="914400" rtl="0" eaLnBrk="1" latinLnBrk="1" hangingPunct="1">
              <a:spcBef>
                <a:spcPct val="0"/>
              </a:spcBef>
              <a:buNone/>
              <a:defRPr sz="3600" b="1" kern="1200" baseline="0">
                <a:solidFill>
                  <a:schemeClr val="tx1">
                    <a:lumMod val="75000"/>
                    <a:lumOff val="25000"/>
                  </a:schemeClr>
                </a:solidFill>
                <a:latin typeface="+mj-lt"/>
                <a:ea typeface="+mj-ea"/>
                <a:cs typeface="Arial" pitchFamily="34" charset="0"/>
              </a:defRPr>
            </a:lvl1pPr>
          </a:lstStyle>
          <a:p>
            <a:r>
              <a:rPr lang="en-US" altLang="ko-KR" sz="3200" dirty="0">
                <a:solidFill>
                  <a:schemeClr val="accent3"/>
                </a:solidFill>
              </a:rPr>
              <a:t> Now, how are the answers written?</a:t>
            </a:r>
            <a:endParaRPr lang="ko-KR" altLang="en-US" sz="3200" dirty="0">
              <a:solidFill>
                <a:schemeClr val="accent2"/>
              </a:solidFill>
            </a:endParaRPr>
          </a:p>
        </p:txBody>
      </p:sp>
    </p:spTree>
    <p:extLst>
      <p:ext uri="{BB962C8B-B14F-4D97-AF65-F5344CB8AC3E}">
        <p14:creationId xmlns:p14="http://schemas.microsoft.com/office/powerpoint/2010/main" val="6182875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p:bldP spid="21" grpId="0"/>
      <p:bldP spid="22" grpId="0"/>
      <p:bldP spid="23" grpId="0"/>
      <p:bldP spid="24" grpId="0"/>
      <p:bldP spid="25" grpId="0"/>
      <p:bldP spid="26" grpId="0"/>
      <p:bldP spid="27" grpId="0"/>
      <p:bldP spid="28" grpId="0"/>
      <p:bldP spid="29" grpId="0"/>
      <p:bldP spid="30" grpId="0" animBg="1"/>
      <p:bldP spid="31" grpId="0" animBg="1"/>
      <p:bldP spid="32" grpId="0"/>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2267744" y="2708191"/>
            <a:ext cx="4608512" cy="583647"/>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ko-KR" b="1" dirty="0">
                <a:solidFill>
                  <a:srgbClr val="C00000"/>
                </a:solidFill>
                <a:cs typeface="Arial" pitchFamily="34" charset="0"/>
              </a:rPr>
              <a:t>Making Flow Chart</a:t>
            </a:r>
            <a:endParaRPr lang="ko-KR" altLang="en-US" b="1" dirty="0">
              <a:solidFill>
                <a:srgbClr val="C00000"/>
              </a:solidFill>
              <a:cs typeface="Arial" pitchFamily="34" charset="0"/>
            </a:endParaRPr>
          </a:p>
        </p:txBody>
      </p:sp>
      <p:sp>
        <p:nvSpPr>
          <p:cNvPr id="5" name="Title 4"/>
          <p:cNvSpPr txBox="1">
            <a:spLocks/>
          </p:cNvSpPr>
          <p:nvPr/>
        </p:nvSpPr>
        <p:spPr>
          <a:xfrm>
            <a:off x="1763688" y="2077509"/>
            <a:ext cx="5904656" cy="542078"/>
          </a:xfrm>
          <a:prstGeom prst="rect">
            <a:avLst/>
          </a:prstGeom>
        </p:spPr>
        <p:txBody>
          <a:bodyPr anchor="ctr"/>
          <a:lstStyle>
            <a:lvl1pPr algn="l" defTabSz="914400" rtl="0" eaLnBrk="1" latinLnBrk="1" hangingPunct="1">
              <a:spcBef>
                <a:spcPct val="0"/>
              </a:spcBef>
              <a:buNone/>
              <a:defRPr sz="3600" b="1" kern="1200" baseline="0">
                <a:solidFill>
                  <a:schemeClr val="tx1">
                    <a:lumMod val="75000"/>
                    <a:lumOff val="25000"/>
                  </a:schemeClr>
                </a:solidFill>
                <a:latin typeface="Arial" pitchFamily="34" charset="0"/>
                <a:ea typeface="+mj-ea"/>
                <a:cs typeface="Arial" pitchFamily="34" charset="0"/>
              </a:defRPr>
            </a:lvl1pPr>
          </a:lstStyle>
          <a:p>
            <a:pPr algn="ctr"/>
            <a:r>
              <a:rPr lang="en-US" altLang="ko-KR" dirty="0">
                <a:solidFill>
                  <a:srgbClr val="0070C0"/>
                </a:solidFill>
                <a:latin typeface="+mj-lt"/>
              </a:rPr>
              <a:t>Declaration of Lesson</a:t>
            </a:r>
            <a:endParaRPr lang="ko-KR" altLang="en-US" dirty="0">
              <a:solidFill>
                <a:srgbClr val="0070C0"/>
              </a:solidFill>
              <a:latin typeface="+mj-lt"/>
            </a:endParaRPr>
          </a:p>
        </p:txBody>
      </p:sp>
      <p:grpSp>
        <p:nvGrpSpPr>
          <p:cNvPr id="16" name="Group 15"/>
          <p:cNvGrpSpPr/>
          <p:nvPr/>
        </p:nvGrpSpPr>
        <p:grpSpPr>
          <a:xfrm>
            <a:off x="2214000" y="1162036"/>
            <a:ext cx="4716000" cy="2392143"/>
            <a:chOff x="2214000" y="935688"/>
            <a:chExt cx="4716000" cy="2392143"/>
          </a:xfrm>
        </p:grpSpPr>
        <p:grpSp>
          <p:nvGrpSpPr>
            <p:cNvPr id="12" name="Group 11"/>
            <p:cNvGrpSpPr/>
            <p:nvPr/>
          </p:nvGrpSpPr>
          <p:grpSpPr>
            <a:xfrm>
              <a:off x="2214000" y="1275606"/>
              <a:ext cx="4716000" cy="2052225"/>
              <a:chOff x="2096689" y="1167589"/>
              <a:chExt cx="4716000" cy="2052225"/>
            </a:xfrm>
          </p:grpSpPr>
          <p:sp>
            <p:nvSpPr>
              <p:cNvPr id="9" name="Rectangle 8"/>
              <p:cNvSpPr/>
              <p:nvPr/>
            </p:nvSpPr>
            <p:spPr>
              <a:xfrm>
                <a:off x="2096689" y="1167589"/>
                <a:ext cx="1656184" cy="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Rectangle 9"/>
              <p:cNvSpPr/>
              <p:nvPr/>
            </p:nvSpPr>
            <p:spPr>
              <a:xfrm>
                <a:off x="5156505" y="1187715"/>
                <a:ext cx="1656184" cy="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Rectangle 10"/>
              <p:cNvSpPr/>
              <p:nvPr/>
            </p:nvSpPr>
            <p:spPr>
              <a:xfrm>
                <a:off x="2096689" y="3147814"/>
                <a:ext cx="4716000" cy="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15" name="Oval 14"/>
            <p:cNvSpPr/>
            <p:nvPr/>
          </p:nvSpPr>
          <p:spPr>
            <a:xfrm>
              <a:off x="4175956" y="935688"/>
              <a:ext cx="792088" cy="7920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Isosceles Triangle 5"/>
            <p:cNvSpPr/>
            <p:nvPr/>
          </p:nvSpPr>
          <p:spPr>
            <a:xfrm>
              <a:off x="4378686" y="1174627"/>
              <a:ext cx="386628" cy="386210"/>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19562845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solidFill>
                  <a:schemeClr val="accent3"/>
                </a:solidFill>
              </a:rPr>
              <a:t>How can we write</a:t>
            </a:r>
            <a:r>
              <a:rPr lang="en-US" altLang="ko-KR" dirty="0"/>
              <a:t> </a:t>
            </a:r>
            <a:r>
              <a:rPr lang="en-US" altLang="ko-KR" dirty="0">
                <a:solidFill>
                  <a:schemeClr val="accent2"/>
                </a:solidFill>
              </a:rPr>
              <a:t>Flow Chart</a:t>
            </a:r>
            <a:endParaRPr lang="en-US" dirty="0"/>
          </a:p>
        </p:txBody>
      </p:sp>
      <p:sp>
        <p:nvSpPr>
          <p:cNvPr id="39" name="ShapeNameChangedByPowerUser6"/>
          <p:cNvSpPr/>
          <p:nvPr/>
        </p:nvSpPr>
        <p:spPr>
          <a:xfrm rot="10800000" flipV="1">
            <a:off x="1529186" y="3462230"/>
            <a:ext cx="1083291" cy="243207"/>
          </a:xfrm>
          <a:prstGeom prst="homePlate">
            <a:avLst>
              <a:gd name="adj" fmla="val 7115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0" name="ShapeNameChangedByPowerUser5"/>
          <p:cNvSpPr/>
          <p:nvPr/>
        </p:nvSpPr>
        <p:spPr>
          <a:xfrm rot="10800000" flipV="1">
            <a:off x="1529059" y="3178924"/>
            <a:ext cx="1083291" cy="243207"/>
          </a:xfrm>
          <a:prstGeom prst="homePlate">
            <a:avLst>
              <a:gd name="adj" fmla="val 7115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1" name="ShapeNameChangedByPowerUser4"/>
          <p:cNvSpPr/>
          <p:nvPr/>
        </p:nvSpPr>
        <p:spPr>
          <a:xfrm rot="10800000" flipV="1">
            <a:off x="1528932" y="2912560"/>
            <a:ext cx="1083291" cy="243207"/>
          </a:xfrm>
          <a:prstGeom prst="homePlate">
            <a:avLst>
              <a:gd name="adj" fmla="val 7115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2" name="Pentagon 41"/>
          <p:cNvSpPr/>
          <p:nvPr/>
        </p:nvSpPr>
        <p:spPr>
          <a:xfrm>
            <a:off x="3664424" y="4055811"/>
            <a:ext cx="5022377" cy="532163"/>
          </a:xfrm>
          <a:prstGeom prst="homePlate">
            <a:avLst>
              <a:gd name="adj" fmla="val 7115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685800" latinLnBrk="0">
              <a:buFont typeface="Arial" panose="020B0604020202020204" pitchFamily="34" charset="0"/>
              <a:buChar char="•"/>
              <a:defRPr/>
            </a:pPr>
            <a:r>
              <a:rPr lang="en-SG" sz="1800" b="1" i="1" dirty="0">
                <a:effectLst/>
                <a:latin typeface="Times New Roman" panose="02020603050405020304" pitchFamily="18" charset="0"/>
                <a:ea typeface="Times New Roman" panose="02020603050405020304" pitchFamily="18" charset="0"/>
              </a:rPr>
              <a:t>Start points according to the given box in the question. </a:t>
            </a:r>
            <a:endParaRPr lang="en-US" sz="1350" b="1" kern="0" dirty="0">
              <a:solidFill>
                <a:prstClr val="white"/>
              </a:solidFill>
              <a:latin typeface="Calibri"/>
            </a:endParaRPr>
          </a:p>
        </p:txBody>
      </p:sp>
      <p:sp>
        <p:nvSpPr>
          <p:cNvPr id="43" name="Pentagon 42"/>
          <p:cNvSpPr/>
          <p:nvPr/>
        </p:nvSpPr>
        <p:spPr>
          <a:xfrm>
            <a:off x="3664424" y="3475714"/>
            <a:ext cx="5022377" cy="532164"/>
          </a:xfrm>
          <a:prstGeom prst="homePlate">
            <a:avLst>
              <a:gd name="adj" fmla="val 7115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685800" latinLnBrk="0">
              <a:buFont typeface="Arial" panose="020B0604020202020204" pitchFamily="34" charset="0"/>
              <a:buChar char="•"/>
              <a:defRPr/>
            </a:pPr>
            <a:r>
              <a:rPr lang="en-SG" sz="1800" b="1" i="1" dirty="0">
                <a:effectLst/>
                <a:latin typeface="Times New Roman" panose="02020603050405020304" pitchFamily="18" charset="0"/>
                <a:ea typeface="Times New Roman" panose="02020603050405020304" pitchFamily="18" charset="0"/>
                <a:cs typeface="Times New Roman" panose="02020603050405020304" pitchFamily="18" charset="0"/>
              </a:rPr>
              <a:t>Start points with capital letters.</a:t>
            </a:r>
            <a:endParaRPr lang="en-SG"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Pentagon 43"/>
          <p:cNvSpPr/>
          <p:nvPr/>
        </p:nvSpPr>
        <p:spPr>
          <a:xfrm>
            <a:off x="3664424" y="2912559"/>
            <a:ext cx="5022377" cy="532164"/>
          </a:xfrm>
          <a:prstGeom prst="homePlate">
            <a:avLst>
              <a:gd name="adj" fmla="val 7115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685800" latinLnBrk="0">
              <a:buFont typeface="Arial" panose="020B0604020202020204" pitchFamily="34" charset="0"/>
              <a:buChar char="•"/>
              <a:defRPr/>
            </a:pPr>
            <a:r>
              <a:rPr lang="en-SG" sz="1800" b="1" i="1" dirty="0">
                <a:effectLst/>
                <a:latin typeface="Times New Roman" panose="02020603050405020304" pitchFamily="18" charset="0"/>
                <a:ea typeface="Times New Roman" panose="02020603050405020304" pitchFamily="18" charset="0"/>
                <a:cs typeface="Times New Roman" panose="02020603050405020304" pitchFamily="18" charset="0"/>
              </a:rPr>
              <a:t>Use numeric letters serially in each box. </a:t>
            </a:r>
            <a:endParaRPr lang="en-SG"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5" name="Freeform 44"/>
          <p:cNvSpPr/>
          <p:nvPr/>
        </p:nvSpPr>
        <p:spPr>
          <a:xfrm flipV="1">
            <a:off x="2626659" y="3462229"/>
            <a:ext cx="1023300" cy="1115705"/>
          </a:xfrm>
          <a:custGeom>
            <a:avLst/>
            <a:gdLst>
              <a:gd name="connsiteX0" fmla="*/ 1364776 w 1364776"/>
              <a:gd name="connsiteY0" fmla="*/ 0 h 1487606"/>
              <a:gd name="connsiteX1" fmla="*/ 1364776 w 1364776"/>
              <a:gd name="connsiteY1" fmla="*/ 709684 h 1487606"/>
              <a:gd name="connsiteX2" fmla="*/ 0 w 1364776"/>
              <a:gd name="connsiteY2" fmla="*/ 1487606 h 1487606"/>
              <a:gd name="connsiteX3" fmla="*/ 0 w 1364776"/>
              <a:gd name="connsiteY3" fmla="*/ 1160060 h 1487606"/>
              <a:gd name="connsiteX4" fmla="*/ 1364776 w 1364776"/>
              <a:gd name="connsiteY4" fmla="*/ 0 h 1487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4776" h="1487606">
                <a:moveTo>
                  <a:pt x="1364776" y="0"/>
                </a:moveTo>
                <a:lnTo>
                  <a:pt x="1364776" y="709684"/>
                </a:lnTo>
                <a:lnTo>
                  <a:pt x="0" y="1487606"/>
                </a:lnTo>
                <a:lnTo>
                  <a:pt x="0" y="1160060"/>
                </a:lnTo>
                <a:lnTo>
                  <a:pt x="1364776"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6" name="Freeform 45"/>
          <p:cNvSpPr/>
          <p:nvPr/>
        </p:nvSpPr>
        <p:spPr>
          <a:xfrm flipV="1">
            <a:off x="2626659" y="3181668"/>
            <a:ext cx="1023300" cy="821674"/>
          </a:xfrm>
          <a:custGeom>
            <a:avLst/>
            <a:gdLst>
              <a:gd name="connsiteX0" fmla="*/ 1351128 w 1351128"/>
              <a:gd name="connsiteY0" fmla="*/ 0 h 1105468"/>
              <a:gd name="connsiteX1" fmla="*/ 1351128 w 1351128"/>
              <a:gd name="connsiteY1" fmla="*/ 696036 h 1105468"/>
              <a:gd name="connsiteX2" fmla="*/ 0 w 1351128"/>
              <a:gd name="connsiteY2" fmla="*/ 1105468 h 1105468"/>
              <a:gd name="connsiteX3" fmla="*/ 0 w 1351128"/>
              <a:gd name="connsiteY3" fmla="*/ 777922 h 1105468"/>
              <a:gd name="connsiteX4" fmla="*/ 1351128 w 1351128"/>
              <a:gd name="connsiteY4" fmla="*/ 0 h 1105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1128" h="1105468">
                <a:moveTo>
                  <a:pt x="1351128" y="0"/>
                </a:moveTo>
                <a:lnTo>
                  <a:pt x="1351128" y="696036"/>
                </a:lnTo>
                <a:lnTo>
                  <a:pt x="0" y="1105468"/>
                </a:lnTo>
                <a:lnTo>
                  <a:pt x="0" y="777922"/>
                </a:lnTo>
                <a:lnTo>
                  <a:pt x="1351128"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7" name="Freeform 46"/>
          <p:cNvSpPr/>
          <p:nvPr/>
        </p:nvSpPr>
        <p:spPr>
          <a:xfrm flipV="1">
            <a:off x="2631559" y="2912559"/>
            <a:ext cx="1012751" cy="526146"/>
          </a:xfrm>
          <a:custGeom>
            <a:avLst/>
            <a:gdLst>
              <a:gd name="connsiteX0" fmla="*/ 1350335 w 1350335"/>
              <a:gd name="connsiteY0" fmla="*/ 0 h 691116"/>
              <a:gd name="connsiteX1" fmla="*/ 1350335 w 1350335"/>
              <a:gd name="connsiteY1" fmla="*/ 691116 h 691116"/>
              <a:gd name="connsiteX2" fmla="*/ 0 w 1350335"/>
              <a:gd name="connsiteY2" fmla="*/ 691116 h 691116"/>
              <a:gd name="connsiteX3" fmla="*/ 0 w 1350335"/>
              <a:gd name="connsiteY3" fmla="*/ 382772 h 691116"/>
              <a:gd name="connsiteX4" fmla="*/ 1350335 w 1350335"/>
              <a:gd name="connsiteY4" fmla="*/ 0 h 691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335" h="691116">
                <a:moveTo>
                  <a:pt x="1350335" y="0"/>
                </a:moveTo>
                <a:lnTo>
                  <a:pt x="1350335" y="691116"/>
                </a:lnTo>
                <a:lnTo>
                  <a:pt x="0" y="691116"/>
                </a:lnTo>
                <a:lnTo>
                  <a:pt x="0" y="382772"/>
                </a:lnTo>
                <a:lnTo>
                  <a:pt x="1350335"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18" name="ShapeNameChangedByPowerUser6"/>
          <p:cNvSpPr/>
          <p:nvPr/>
        </p:nvSpPr>
        <p:spPr>
          <a:xfrm rot="10800000">
            <a:off x="1529186" y="2098141"/>
            <a:ext cx="1083291" cy="243207"/>
          </a:xfrm>
          <a:prstGeom prst="homePlate">
            <a:avLst>
              <a:gd name="adj" fmla="val 711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19" name="ShapeNameChangedByPowerUser5"/>
          <p:cNvSpPr/>
          <p:nvPr/>
        </p:nvSpPr>
        <p:spPr>
          <a:xfrm rot="10800000">
            <a:off x="1529059" y="2380455"/>
            <a:ext cx="1083291" cy="243207"/>
          </a:xfrm>
          <a:prstGeom prst="homePlate">
            <a:avLst>
              <a:gd name="adj" fmla="val 7115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20" name="ShapeNameChangedByPowerUser4"/>
          <p:cNvSpPr/>
          <p:nvPr/>
        </p:nvSpPr>
        <p:spPr>
          <a:xfrm rot="10800000">
            <a:off x="1528932" y="2646819"/>
            <a:ext cx="1083291" cy="243207"/>
          </a:xfrm>
          <a:prstGeom prst="homePlate">
            <a:avLst>
              <a:gd name="adj" fmla="val 7115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6" name="Pentagon 5"/>
          <p:cNvSpPr/>
          <p:nvPr/>
        </p:nvSpPr>
        <p:spPr>
          <a:xfrm>
            <a:off x="3664424" y="1247498"/>
            <a:ext cx="5022377" cy="532164"/>
          </a:xfrm>
          <a:prstGeom prst="homePlate">
            <a:avLst>
              <a:gd name="adj" fmla="val 711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685800" latinLnBrk="0">
              <a:buFont typeface="Arial" panose="020B0604020202020204" pitchFamily="34" charset="0"/>
              <a:buChar char="•"/>
              <a:defRPr/>
            </a:pPr>
            <a:r>
              <a:rPr lang="en-SG" sz="1800" b="1" i="1" dirty="0">
                <a:effectLst/>
                <a:latin typeface="Times New Roman" panose="02020603050405020304" pitchFamily="18" charset="0"/>
                <a:ea typeface="Times New Roman" panose="02020603050405020304" pitchFamily="18" charset="0"/>
                <a:cs typeface="Times New Roman" panose="02020603050405020304" pitchFamily="18" charset="0"/>
              </a:rPr>
              <a:t>Use 6 (six) rectangular/square boxes including the given box.</a:t>
            </a:r>
            <a:endParaRPr lang="en-US" sz="1350" b="1" kern="0" dirty="0">
              <a:solidFill>
                <a:prstClr val="white"/>
              </a:solidFill>
              <a:latin typeface="Calibri"/>
            </a:endParaRPr>
          </a:p>
        </p:txBody>
      </p:sp>
      <p:sp>
        <p:nvSpPr>
          <p:cNvPr id="13" name="Pentagon 12"/>
          <p:cNvSpPr/>
          <p:nvPr/>
        </p:nvSpPr>
        <p:spPr>
          <a:xfrm>
            <a:off x="3664424" y="1794709"/>
            <a:ext cx="5022377" cy="532164"/>
          </a:xfrm>
          <a:prstGeom prst="homePlate">
            <a:avLst>
              <a:gd name="adj" fmla="val 7115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685800" latinLnBrk="0">
              <a:buFont typeface="Arial" panose="020B0604020202020204" pitchFamily="34" charset="0"/>
              <a:buChar char="•"/>
              <a:defRPr/>
            </a:pPr>
            <a:r>
              <a:rPr lang="en-SG" sz="1800" b="1" i="1" dirty="0">
                <a:effectLst/>
                <a:latin typeface="Times New Roman" panose="02020603050405020304" pitchFamily="18" charset="0"/>
                <a:ea typeface="Times New Roman" panose="02020603050405020304" pitchFamily="18" charset="0"/>
                <a:cs typeface="Times New Roman" panose="02020603050405020304" pitchFamily="18" charset="0"/>
              </a:rPr>
              <a:t>Boxes can be horizontal or vertical.</a:t>
            </a:r>
            <a:endParaRPr lang="en-SG"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Pentagon 13"/>
          <p:cNvSpPr/>
          <p:nvPr/>
        </p:nvSpPr>
        <p:spPr>
          <a:xfrm>
            <a:off x="3664424" y="2357863"/>
            <a:ext cx="5022377" cy="532164"/>
          </a:xfrm>
          <a:prstGeom prst="homePlate">
            <a:avLst>
              <a:gd name="adj" fmla="val 7115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685800" latinLnBrk="0">
              <a:buFont typeface="Arial" panose="020B0604020202020204" pitchFamily="34" charset="0"/>
              <a:buChar char="•"/>
              <a:defRPr/>
            </a:pPr>
            <a:r>
              <a:rPr lang="en-SG" sz="1800" b="1" i="1" dirty="0">
                <a:effectLst/>
                <a:latin typeface="Times New Roman" panose="02020603050405020304" pitchFamily="18" charset="0"/>
                <a:ea typeface="Times New Roman" panose="02020603050405020304" pitchFamily="18" charset="0"/>
                <a:cs typeface="Times New Roman" panose="02020603050405020304" pitchFamily="18" charset="0"/>
              </a:rPr>
              <a:t>Use arrow sign between two boxes.</a:t>
            </a:r>
            <a:endParaRPr lang="en-SG"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Freeform 30"/>
          <p:cNvSpPr/>
          <p:nvPr/>
        </p:nvSpPr>
        <p:spPr>
          <a:xfrm>
            <a:off x="2626660" y="1225643"/>
            <a:ext cx="1023300" cy="1115705"/>
          </a:xfrm>
          <a:custGeom>
            <a:avLst/>
            <a:gdLst>
              <a:gd name="connsiteX0" fmla="*/ 1364776 w 1364776"/>
              <a:gd name="connsiteY0" fmla="*/ 0 h 1487606"/>
              <a:gd name="connsiteX1" fmla="*/ 1364776 w 1364776"/>
              <a:gd name="connsiteY1" fmla="*/ 709684 h 1487606"/>
              <a:gd name="connsiteX2" fmla="*/ 0 w 1364776"/>
              <a:gd name="connsiteY2" fmla="*/ 1487606 h 1487606"/>
              <a:gd name="connsiteX3" fmla="*/ 0 w 1364776"/>
              <a:gd name="connsiteY3" fmla="*/ 1160060 h 1487606"/>
              <a:gd name="connsiteX4" fmla="*/ 1364776 w 1364776"/>
              <a:gd name="connsiteY4" fmla="*/ 0 h 1487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4776" h="1487606">
                <a:moveTo>
                  <a:pt x="1364776" y="0"/>
                </a:moveTo>
                <a:lnTo>
                  <a:pt x="1364776" y="709684"/>
                </a:lnTo>
                <a:lnTo>
                  <a:pt x="0" y="1487606"/>
                </a:lnTo>
                <a:lnTo>
                  <a:pt x="0" y="1160060"/>
                </a:lnTo>
                <a:lnTo>
                  <a:pt x="136477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34" name="Freeform 33"/>
          <p:cNvSpPr/>
          <p:nvPr/>
        </p:nvSpPr>
        <p:spPr>
          <a:xfrm>
            <a:off x="2626661" y="1799244"/>
            <a:ext cx="1023300" cy="821674"/>
          </a:xfrm>
          <a:custGeom>
            <a:avLst/>
            <a:gdLst>
              <a:gd name="connsiteX0" fmla="*/ 1351128 w 1351128"/>
              <a:gd name="connsiteY0" fmla="*/ 0 h 1105468"/>
              <a:gd name="connsiteX1" fmla="*/ 1351128 w 1351128"/>
              <a:gd name="connsiteY1" fmla="*/ 696036 h 1105468"/>
              <a:gd name="connsiteX2" fmla="*/ 0 w 1351128"/>
              <a:gd name="connsiteY2" fmla="*/ 1105468 h 1105468"/>
              <a:gd name="connsiteX3" fmla="*/ 0 w 1351128"/>
              <a:gd name="connsiteY3" fmla="*/ 777922 h 1105468"/>
              <a:gd name="connsiteX4" fmla="*/ 1351128 w 1351128"/>
              <a:gd name="connsiteY4" fmla="*/ 0 h 1105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1128" h="1105468">
                <a:moveTo>
                  <a:pt x="1351128" y="0"/>
                </a:moveTo>
                <a:lnTo>
                  <a:pt x="1351128" y="696036"/>
                </a:lnTo>
                <a:lnTo>
                  <a:pt x="0" y="1105468"/>
                </a:lnTo>
                <a:lnTo>
                  <a:pt x="0" y="777922"/>
                </a:lnTo>
                <a:lnTo>
                  <a:pt x="135112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38" name="Freeform 37"/>
          <p:cNvSpPr/>
          <p:nvPr/>
        </p:nvSpPr>
        <p:spPr>
          <a:xfrm>
            <a:off x="2631560" y="2363880"/>
            <a:ext cx="1012751" cy="526146"/>
          </a:xfrm>
          <a:custGeom>
            <a:avLst/>
            <a:gdLst>
              <a:gd name="connsiteX0" fmla="*/ 1350335 w 1350335"/>
              <a:gd name="connsiteY0" fmla="*/ 0 h 691116"/>
              <a:gd name="connsiteX1" fmla="*/ 1350335 w 1350335"/>
              <a:gd name="connsiteY1" fmla="*/ 691116 h 691116"/>
              <a:gd name="connsiteX2" fmla="*/ 0 w 1350335"/>
              <a:gd name="connsiteY2" fmla="*/ 691116 h 691116"/>
              <a:gd name="connsiteX3" fmla="*/ 0 w 1350335"/>
              <a:gd name="connsiteY3" fmla="*/ 382772 h 691116"/>
              <a:gd name="connsiteX4" fmla="*/ 1350335 w 1350335"/>
              <a:gd name="connsiteY4" fmla="*/ 0 h 691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335" h="691116">
                <a:moveTo>
                  <a:pt x="1350335" y="0"/>
                </a:moveTo>
                <a:lnTo>
                  <a:pt x="1350335" y="691116"/>
                </a:lnTo>
                <a:lnTo>
                  <a:pt x="0" y="691116"/>
                </a:lnTo>
                <a:lnTo>
                  <a:pt x="0" y="382772"/>
                </a:lnTo>
                <a:lnTo>
                  <a:pt x="1350335"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 name="ShapeNameChangedByPowerUser1"/>
          <p:cNvSpPr>
            <a:spLocks noChangeAspect="1"/>
          </p:cNvSpPr>
          <p:nvPr/>
        </p:nvSpPr>
        <p:spPr>
          <a:xfrm>
            <a:off x="395536" y="2003031"/>
            <a:ext cx="1819056" cy="181905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r>
              <a:rPr lang="en-US" sz="2000" b="1" kern="0" dirty="0">
                <a:solidFill>
                  <a:srgbClr val="C00000"/>
                </a:solidFill>
                <a:latin typeface="Calibri"/>
              </a:rPr>
              <a:t>Writing Flow Chart</a:t>
            </a:r>
          </a:p>
        </p:txBody>
      </p:sp>
    </p:spTree>
    <p:custDataLst>
      <p:tags r:id="rId1"/>
    </p:custDataLst>
    <p:extLst>
      <p:ext uri="{BB962C8B-B14F-4D97-AF65-F5344CB8AC3E}">
        <p14:creationId xmlns:p14="http://schemas.microsoft.com/office/powerpoint/2010/main" val="4168778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solidFill>
                  <a:schemeClr val="accent3"/>
                </a:solidFill>
              </a:rPr>
              <a:t>How can we write</a:t>
            </a:r>
            <a:r>
              <a:rPr lang="en-US" altLang="ko-KR" dirty="0"/>
              <a:t> </a:t>
            </a:r>
            <a:r>
              <a:rPr lang="en-US" altLang="ko-KR" dirty="0">
                <a:solidFill>
                  <a:schemeClr val="accent2"/>
                </a:solidFill>
              </a:rPr>
              <a:t>Flow Chart</a:t>
            </a:r>
            <a:endParaRPr lang="en-US" dirty="0"/>
          </a:p>
        </p:txBody>
      </p:sp>
      <p:sp>
        <p:nvSpPr>
          <p:cNvPr id="40" name="ShapeNameChangedByPowerUser5"/>
          <p:cNvSpPr/>
          <p:nvPr/>
        </p:nvSpPr>
        <p:spPr>
          <a:xfrm rot="10800000" flipV="1">
            <a:off x="1529059" y="3178924"/>
            <a:ext cx="1083291" cy="243207"/>
          </a:xfrm>
          <a:prstGeom prst="homePlate">
            <a:avLst>
              <a:gd name="adj" fmla="val 7115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1" name="ShapeNameChangedByPowerUser4"/>
          <p:cNvSpPr/>
          <p:nvPr/>
        </p:nvSpPr>
        <p:spPr>
          <a:xfrm rot="10800000" flipV="1">
            <a:off x="1528932" y="2912560"/>
            <a:ext cx="1083291" cy="243207"/>
          </a:xfrm>
          <a:prstGeom prst="homePlate">
            <a:avLst>
              <a:gd name="adj" fmla="val 7115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3" name="Pentagon 42"/>
          <p:cNvSpPr/>
          <p:nvPr/>
        </p:nvSpPr>
        <p:spPr>
          <a:xfrm>
            <a:off x="3664424" y="3475713"/>
            <a:ext cx="5022377" cy="532164"/>
          </a:xfrm>
          <a:prstGeom prst="homePlate">
            <a:avLst>
              <a:gd name="adj" fmla="val 7115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685800" latinLnBrk="0">
              <a:buFont typeface="Arial" panose="020B0604020202020204" pitchFamily="34" charset="0"/>
              <a:buChar char="•"/>
              <a:defRPr/>
            </a:pPr>
            <a:r>
              <a:rPr lang="en-SG" sz="1800" b="1" i="1" dirty="0">
                <a:effectLst/>
                <a:latin typeface="Times New Roman" panose="02020603050405020304" pitchFamily="18" charset="0"/>
                <a:ea typeface="Times New Roman" panose="02020603050405020304" pitchFamily="18" charset="0"/>
              </a:rPr>
              <a:t>Avoid punctuation at last of each point</a:t>
            </a:r>
            <a:r>
              <a:rPr lang="en-SG" sz="1800" b="1"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SG"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Pentagon 43"/>
          <p:cNvSpPr/>
          <p:nvPr/>
        </p:nvSpPr>
        <p:spPr>
          <a:xfrm>
            <a:off x="3664424" y="2912559"/>
            <a:ext cx="5022377" cy="532164"/>
          </a:xfrm>
          <a:prstGeom prst="homePlate">
            <a:avLst>
              <a:gd name="adj" fmla="val 7115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685800" latinLnBrk="0">
              <a:buFont typeface="Arial" panose="020B0604020202020204" pitchFamily="34" charset="0"/>
              <a:buChar char="•"/>
              <a:defRPr/>
            </a:pPr>
            <a:r>
              <a:rPr lang="en-SG" sz="1800" b="1" i="1" dirty="0">
                <a:effectLst/>
                <a:latin typeface="Times New Roman" panose="02020603050405020304" pitchFamily="18" charset="0"/>
                <a:ea typeface="Times New Roman" panose="02020603050405020304" pitchFamily="18" charset="0"/>
              </a:rPr>
              <a:t>Writing points precisely avoiding article, adverb etc</a:t>
            </a:r>
            <a:r>
              <a:rPr lang="en-SG"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SG"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Freeform 45"/>
          <p:cNvSpPr/>
          <p:nvPr/>
        </p:nvSpPr>
        <p:spPr>
          <a:xfrm flipV="1">
            <a:off x="2626659" y="3181667"/>
            <a:ext cx="1023300" cy="821674"/>
          </a:xfrm>
          <a:custGeom>
            <a:avLst/>
            <a:gdLst>
              <a:gd name="connsiteX0" fmla="*/ 1351128 w 1351128"/>
              <a:gd name="connsiteY0" fmla="*/ 0 h 1105468"/>
              <a:gd name="connsiteX1" fmla="*/ 1351128 w 1351128"/>
              <a:gd name="connsiteY1" fmla="*/ 696036 h 1105468"/>
              <a:gd name="connsiteX2" fmla="*/ 0 w 1351128"/>
              <a:gd name="connsiteY2" fmla="*/ 1105468 h 1105468"/>
              <a:gd name="connsiteX3" fmla="*/ 0 w 1351128"/>
              <a:gd name="connsiteY3" fmla="*/ 777922 h 1105468"/>
              <a:gd name="connsiteX4" fmla="*/ 1351128 w 1351128"/>
              <a:gd name="connsiteY4" fmla="*/ 0 h 1105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1128" h="1105468">
                <a:moveTo>
                  <a:pt x="1351128" y="0"/>
                </a:moveTo>
                <a:lnTo>
                  <a:pt x="1351128" y="696036"/>
                </a:lnTo>
                <a:lnTo>
                  <a:pt x="0" y="1105468"/>
                </a:lnTo>
                <a:lnTo>
                  <a:pt x="0" y="777922"/>
                </a:lnTo>
                <a:lnTo>
                  <a:pt x="1351128"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7" name="Freeform 46"/>
          <p:cNvSpPr/>
          <p:nvPr/>
        </p:nvSpPr>
        <p:spPr>
          <a:xfrm flipV="1">
            <a:off x="2631559" y="2912559"/>
            <a:ext cx="1012751" cy="526146"/>
          </a:xfrm>
          <a:custGeom>
            <a:avLst/>
            <a:gdLst>
              <a:gd name="connsiteX0" fmla="*/ 1350335 w 1350335"/>
              <a:gd name="connsiteY0" fmla="*/ 0 h 691116"/>
              <a:gd name="connsiteX1" fmla="*/ 1350335 w 1350335"/>
              <a:gd name="connsiteY1" fmla="*/ 691116 h 691116"/>
              <a:gd name="connsiteX2" fmla="*/ 0 w 1350335"/>
              <a:gd name="connsiteY2" fmla="*/ 691116 h 691116"/>
              <a:gd name="connsiteX3" fmla="*/ 0 w 1350335"/>
              <a:gd name="connsiteY3" fmla="*/ 382772 h 691116"/>
              <a:gd name="connsiteX4" fmla="*/ 1350335 w 1350335"/>
              <a:gd name="connsiteY4" fmla="*/ 0 h 691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335" h="691116">
                <a:moveTo>
                  <a:pt x="1350335" y="0"/>
                </a:moveTo>
                <a:lnTo>
                  <a:pt x="1350335" y="691116"/>
                </a:lnTo>
                <a:lnTo>
                  <a:pt x="0" y="691116"/>
                </a:lnTo>
                <a:lnTo>
                  <a:pt x="0" y="382772"/>
                </a:lnTo>
                <a:lnTo>
                  <a:pt x="1350335"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20" name="ShapeNameChangedByPowerUser4"/>
          <p:cNvSpPr/>
          <p:nvPr/>
        </p:nvSpPr>
        <p:spPr>
          <a:xfrm rot="10800000">
            <a:off x="1528932" y="2646819"/>
            <a:ext cx="1083291" cy="243207"/>
          </a:xfrm>
          <a:prstGeom prst="homePlate">
            <a:avLst>
              <a:gd name="adj" fmla="val 7115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14" name="Pentagon 13"/>
          <p:cNvSpPr/>
          <p:nvPr/>
        </p:nvSpPr>
        <p:spPr>
          <a:xfrm>
            <a:off x="3664424" y="2357863"/>
            <a:ext cx="5022377" cy="532164"/>
          </a:xfrm>
          <a:prstGeom prst="homePlate">
            <a:avLst>
              <a:gd name="adj" fmla="val 7115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685800" latinLnBrk="0">
              <a:buFont typeface="Arial" panose="020B0604020202020204" pitchFamily="34" charset="0"/>
              <a:buChar char="•"/>
              <a:defRPr/>
            </a:pPr>
            <a:r>
              <a:rPr lang="en-SG" sz="1800" b="1" i="1" dirty="0">
                <a:effectLst/>
                <a:latin typeface="Times New Roman" panose="02020603050405020304" pitchFamily="18" charset="0"/>
                <a:ea typeface="Times New Roman" panose="02020603050405020304" pitchFamily="18" charset="0"/>
              </a:rPr>
              <a:t>Maintain order</a:t>
            </a:r>
            <a:r>
              <a:rPr lang="en-SG" sz="1800" b="1"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SG"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Freeform 37"/>
          <p:cNvSpPr/>
          <p:nvPr/>
        </p:nvSpPr>
        <p:spPr>
          <a:xfrm>
            <a:off x="2631559" y="2363880"/>
            <a:ext cx="1012751" cy="526146"/>
          </a:xfrm>
          <a:custGeom>
            <a:avLst/>
            <a:gdLst>
              <a:gd name="connsiteX0" fmla="*/ 1350335 w 1350335"/>
              <a:gd name="connsiteY0" fmla="*/ 0 h 691116"/>
              <a:gd name="connsiteX1" fmla="*/ 1350335 w 1350335"/>
              <a:gd name="connsiteY1" fmla="*/ 691116 h 691116"/>
              <a:gd name="connsiteX2" fmla="*/ 0 w 1350335"/>
              <a:gd name="connsiteY2" fmla="*/ 691116 h 691116"/>
              <a:gd name="connsiteX3" fmla="*/ 0 w 1350335"/>
              <a:gd name="connsiteY3" fmla="*/ 382772 h 691116"/>
              <a:gd name="connsiteX4" fmla="*/ 1350335 w 1350335"/>
              <a:gd name="connsiteY4" fmla="*/ 0 h 691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335" h="691116">
                <a:moveTo>
                  <a:pt x="1350335" y="0"/>
                </a:moveTo>
                <a:lnTo>
                  <a:pt x="1350335" y="691116"/>
                </a:lnTo>
                <a:lnTo>
                  <a:pt x="0" y="691116"/>
                </a:lnTo>
                <a:lnTo>
                  <a:pt x="0" y="382772"/>
                </a:lnTo>
                <a:lnTo>
                  <a:pt x="1350335"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endParaRPr lang="en-US" sz="1350" kern="0" dirty="0">
              <a:solidFill>
                <a:prstClr val="white"/>
              </a:solidFill>
              <a:latin typeface="Calibri"/>
            </a:endParaRPr>
          </a:p>
        </p:txBody>
      </p:sp>
      <p:sp>
        <p:nvSpPr>
          <p:cNvPr id="4" name="ShapeNameChangedByPowerUser1"/>
          <p:cNvSpPr>
            <a:spLocks noChangeAspect="1"/>
          </p:cNvSpPr>
          <p:nvPr/>
        </p:nvSpPr>
        <p:spPr>
          <a:xfrm>
            <a:off x="395536" y="2003031"/>
            <a:ext cx="1819056" cy="181905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latinLnBrk="0">
              <a:defRPr/>
            </a:pPr>
            <a:r>
              <a:rPr lang="en-US" sz="2000" b="1" kern="0" dirty="0">
                <a:solidFill>
                  <a:srgbClr val="C00000"/>
                </a:solidFill>
                <a:latin typeface="Calibri"/>
              </a:rPr>
              <a:t>Writing Flow Chart</a:t>
            </a:r>
          </a:p>
        </p:txBody>
      </p:sp>
    </p:spTree>
    <p:custDataLst>
      <p:tags r:id="rId1"/>
    </p:custDataLst>
    <p:extLst>
      <p:ext uri="{BB962C8B-B14F-4D97-AF65-F5344CB8AC3E}">
        <p14:creationId xmlns:p14="http://schemas.microsoft.com/office/powerpoint/2010/main" val="36947633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Some structures of writing flow chart</a:t>
            </a:r>
          </a:p>
        </p:txBody>
      </p:sp>
      <p:graphicFrame>
        <p:nvGraphicFramePr>
          <p:cNvPr id="3" name="Table 2">
            <a:extLst>
              <a:ext uri="{FF2B5EF4-FFF2-40B4-BE49-F238E27FC236}">
                <a16:creationId xmlns:a16="http://schemas.microsoft.com/office/drawing/2014/main" id="{97E37C38-BF34-4E93-8E05-77BE2D6A92BC}"/>
              </a:ext>
            </a:extLst>
          </p:cNvPr>
          <p:cNvGraphicFramePr>
            <a:graphicFrameLocks noGrp="1"/>
          </p:cNvGraphicFramePr>
          <p:nvPr>
            <p:extLst>
              <p:ext uri="{D42A27DB-BD31-4B8C-83A1-F6EECF244321}">
                <p14:modId xmlns:p14="http://schemas.microsoft.com/office/powerpoint/2010/main" val="2097191340"/>
              </p:ext>
            </p:extLst>
          </p:nvPr>
        </p:nvGraphicFramePr>
        <p:xfrm>
          <a:off x="539552" y="731903"/>
          <a:ext cx="7886700" cy="255671"/>
        </p:xfrm>
        <a:graphic>
          <a:graphicData uri="http://schemas.openxmlformats.org/drawingml/2006/table">
            <a:tbl>
              <a:tblPr firstRow="1" firstCol="1" bandRow="1">
                <a:tableStyleId>{5C22544A-7EE6-4342-B048-85BDC9FD1C3A}</a:tableStyleId>
              </a:tblPr>
              <a:tblGrid>
                <a:gridCol w="3384376">
                  <a:extLst>
                    <a:ext uri="{9D8B030D-6E8A-4147-A177-3AD203B41FA5}">
                      <a16:colId xmlns:a16="http://schemas.microsoft.com/office/drawing/2014/main" val="3616788355"/>
                    </a:ext>
                  </a:extLst>
                </a:gridCol>
                <a:gridCol w="4502324">
                  <a:extLst>
                    <a:ext uri="{9D8B030D-6E8A-4147-A177-3AD203B41FA5}">
                      <a16:colId xmlns:a16="http://schemas.microsoft.com/office/drawing/2014/main" val="277364410"/>
                    </a:ext>
                  </a:extLst>
                </a:gridCol>
              </a:tblGrid>
              <a:tr h="255671">
                <a:tc>
                  <a:txBody>
                    <a:bodyPr/>
                    <a:lstStyle/>
                    <a:p>
                      <a:pPr>
                        <a:lnSpc>
                          <a:spcPct val="107000"/>
                        </a:lnSpc>
                        <a:spcAft>
                          <a:spcPts val="0"/>
                        </a:spcAft>
                      </a:pPr>
                      <a:r>
                        <a:rPr lang="en-SG" sz="1400" dirty="0">
                          <a:effectLst/>
                        </a:rPr>
                        <a:t>a.       Verb + </a:t>
                      </a:r>
                      <a:r>
                        <a:rPr lang="en-SG" sz="1400" dirty="0" err="1">
                          <a:effectLst/>
                        </a:rPr>
                        <a:t>ing</a:t>
                      </a:r>
                      <a:r>
                        <a:rPr lang="en-SG" sz="1400" dirty="0">
                          <a:effectLst/>
                        </a:rPr>
                        <a:t> + noun/noun phrase</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SG" sz="1400" dirty="0">
                          <a:effectLst/>
                        </a:rPr>
                        <a:t>Enlightening the individual </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2719325"/>
                  </a:ext>
                </a:extLst>
              </a:tr>
            </a:tbl>
          </a:graphicData>
        </a:graphic>
      </p:graphicFrame>
      <p:graphicFrame>
        <p:nvGraphicFramePr>
          <p:cNvPr id="12" name="Table 11">
            <a:extLst>
              <a:ext uri="{FF2B5EF4-FFF2-40B4-BE49-F238E27FC236}">
                <a16:creationId xmlns:a16="http://schemas.microsoft.com/office/drawing/2014/main" id="{46EB29EC-60FB-4826-9DEE-C664A3F04457}"/>
              </a:ext>
            </a:extLst>
          </p:cNvPr>
          <p:cNvGraphicFramePr>
            <a:graphicFrameLocks noGrp="1"/>
          </p:cNvGraphicFramePr>
          <p:nvPr>
            <p:extLst>
              <p:ext uri="{D42A27DB-BD31-4B8C-83A1-F6EECF244321}">
                <p14:modId xmlns:p14="http://schemas.microsoft.com/office/powerpoint/2010/main" val="461671016"/>
              </p:ext>
            </p:extLst>
          </p:nvPr>
        </p:nvGraphicFramePr>
        <p:xfrm>
          <a:off x="539552" y="1091943"/>
          <a:ext cx="7886700" cy="255671"/>
        </p:xfrm>
        <a:graphic>
          <a:graphicData uri="http://schemas.openxmlformats.org/drawingml/2006/table">
            <a:tbl>
              <a:tblPr firstRow="1" firstCol="1" bandRow="1">
                <a:tableStyleId>{5C22544A-7EE6-4342-B048-85BDC9FD1C3A}</a:tableStyleId>
              </a:tblPr>
              <a:tblGrid>
                <a:gridCol w="3425536">
                  <a:extLst>
                    <a:ext uri="{9D8B030D-6E8A-4147-A177-3AD203B41FA5}">
                      <a16:colId xmlns:a16="http://schemas.microsoft.com/office/drawing/2014/main" val="3413137957"/>
                    </a:ext>
                  </a:extLst>
                </a:gridCol>
                <a:gridCol w="4461164">
                  <a:extLst>
                    <a:ext uri="{9D8B030D-6E8A-4147-A177-3AD203B41FA5}">
                      <a16:colId xmlns:a16="http://schemas.microsoft.com/office/drawing/2014/main" val="4251296246"/>
                    </a:ext>
                  </a:extLst>
                </a:gridCol>
              </a:tblGrid>
              <a:tr h="255671">
                <a:tc>
                  <a:txBody>
                    <a:bodyPr/>
                    <a:lstStyle/>
                    <a:p>
                      <a:pPr>
                        <a:lnSpc>
                          <a:spcPct val="107000"/>
                        </a:lnSpc>
                        <a:spcAft>
                          <a:spcPts val="0"/>
                        </a:spcAft>
                      </a:pPr>
                      <a:r>
                        <a:rPr lang="en-SG" sz="1400" dirty="0">
                          <a:effectLst/>
                        </a:rPr>
                        <a:t>b.  By + verb + </a:t>
                      </a:r>
                      <a:r>
                        <a:rPr lang="en-SG" sz="1400" dirty="0" err="1">
                          <a:effectLst/>
                        </a:rPr>
                        <a:t>ing</a:t>
                      </a:r>
                      <a:r>
                        <a:rPr lang="en-SG" sz="1400" dirty="0">
                          <a:effectLst/>
                        </a:rPr>
                        <a:t> + noun/noun phrase</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SG" sz="1400" dirty="0">
                          <a:effectLst/>
                        </a:rPr>
                        <a:t>By increasing popularity of band and pop music</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5316148"/>
                  </a:ext>
                </a:extLst>
              </a:tr>
            </a:tbl>
          </a:graphicData>
        </a:graphic>
      </p:graphicFrame>
      <p:graphicFrame>
        <p:nvGraphicFramePr>
          <p:cNvPr id="13" name="Table 12">
            <a:extLst>
              <a:ext uri="{FF2B5EF4-FFF2-40B4-BE49-F238E27FC236}">
                <a16:creationId xmlns:a16="http://schemas.microsoft.com/office/drawing/2014/main" id="{47F31FD9-D0E1-4B0A-BE01-11BDE6B9BCA1}"/>
              </a:ext>
            </a:extLst>
          </p:cNvPr>
          <p:cNvGraphicFramePr>
            <a:graphicFrameLocks noGrp="1"/>
          </p:cNvGraphicFramePr>
          <p:nvPr>
            <p:extLst>
              <p:ext uri="{D42A27DB-BD31-4B8C-83A1-F6EECF244321}">
                <p14:modId xmlns:p14="http://schemas.microsoft.com/office/powerpoint/2010/main" val="1463698169"/>
              </p:ext>
            </p:extLst>
          </p:nvPr>
        </p:nvGraphicFramePr>
        <p:xfrm>
          <a:off x="539552" y="1419622"/>
          <a:ext cx="7886700" cy="284668"/>
        </p:xfrm>
        <a:graphic>
          <a:graphicData uri="http://schemas.openxmlformats.org/drawingml/2006/table">
            <a:tbl>
              <a:tblPr firstRow="1" firstCol="1" bandRow="1">
                <a:tableStyleId>{5C22544A-7EE6-4342-B048-85BDC9FD1C3A}</a:tableStyleId>
              </a:tblPr>
              <a:tblGrid>
                <a:gridCol w="3425536">
                  <a:extLst>
                    <a:ext uri="{9D8B030D-6E8A-4147-A177-3AD203B41FA5}">
                      <a16:colId xmlns:a16="http://schemas.microsoft.com/office/drawing/2014/main" val="1461297009"/>
                    </a:ext>
                  </a:extLst>
                </a:gridCol>
                <a:gridCol w="4461164">
                  <a:extLst>
                    <a:ext uri="{9D8B030D-6E8A-4147-A177-3AD203B41FA5}">
                      <a16:colId xmlns:a16="http://schemas.microsoft.com/office/drawing/2014/main" val="3670596578"/>
                    </a:ext>
                  </a:extLst>
                </a:gridCol>
              </a:tblGrid>
              <a:tr h="284668">
                <a:tc>
                  <a:txBody>
                    <a:bodyPr/>
                    <a:lstStyle/>
                    <a:p>
                      <a:pPr>
                        <a:lnSpc>
                          <a:spcPct val="107000"/>
                        </a:lnSpc>
                        <a:spcAft>
                          <a:spcPts val="0"/>
                        </a:spcAft>
                      </a:pPr>
                      <a:r>
                        <a:rPr lang="en-SG" sz="1400" dirty="0">
                          <a:effectLst/>
                        </a:rPr>
                        <a:t>c. For + verb + </a:t>
                      </a:r>
                      <a:r>
                        <a:rPr lang="en-SG" sz="1400" dirty="0" err="1">
                          <a:effectLst/>
                        </a:rPr>
                        <a:t>ing</a:t>
                      </a:r>
                      <a:r>
                        <a:rPr lang="en-SG" sz="1400" dirty="0">
                          <a:effectLst/>
                        </a:rPr>
                        <a:t> + noun/noun Phrase</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SG" sz="1400" dirty="0">
                          <a:effectLst/>
                        </a:rPr>
                        <a:t>For discharging tannery wastes</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2086297"/>
                  </a:ext>
                </a:extLst>
              </a:tr>
            </a:tbl>
          </a:graphicData>
        </a:graphic>
      </p:graphicFrame>
      <p:graphicFrame>
        <p:nvGraphicFramePr>
          <p:cNvPr id="14" name="Table 13">
            <a:extLst>
              <a:ext uri="{FF2B5EF4-FFF2-40B4-BE49-F238E27FC236}">
                <a16:creationId xmlns:a16="http://schemas.microsoft.com/office/drawing/2014/main" id="{50FF0A17-A092-405A-AD87-B30F5801DA83}"/>
              </a:ext>
            </a:extLst>
          </p:cNvPr>
          <p:cNvGraphicFramePr>
            <a:graphicFrameLocks noGrp="1"/>
          </p:cNvGraphicFramePr>
          <p:nvPr>
            <p:extLst>
              <p:ext uri="{D42A27DB-BD31-4B8C-83A1-F6EECF244321}">
                <p14:modId xmlns:p14="http://schemas.microsoft.com/office/powerpoint/2010/main" val="1790082225"/>
              </p:ext>
            </p:extLst>
          </p:nvPr>
        </p:nvGraphicFramePr>
        <p:xfrm>
          <a:off x="539552" y="1779662"/>
          <a:ext cx="7886700" cy="216789"/>
        </p:xfrm>
        <a:graphic>
          <a:graphicData uri="http://schemas.openxmlformats.org/drawingml/2006/table">
            <a:tbl>
              <a:tblPr firstRow="1" firstCol="1" bandRow="1">
                <a:tableStyleId>{5C22544A-7EE6-4342-B048-85BDC9FD1C3A}</a:tableStyleId>
              </a:tblPr>
              <a:tblGrid>
                <a:gridCol w="3425536">
                  <a:extLst>
                    <a:ext uri="{9D8B030D-6E8A-4147-A177-3AD203B41FA5}">
                      <a16:colId xmlns:a16="http://schemas.microsoft.com/office/drawing/2014/main" val="1859174266"/>
                    </a:ext>
                  </a:extLst>
                </a:gridCol>
                <a:gridCol w="4461164">
                  <a:extLst>
                    <a:ext uri="{9D8B030D-6E8A-4147-A177-3AD203B41FA5}">
                      <a16:colId xmlns:a16="http://schemas.microsoft.com/office/drawing/2014/main" val="981499373"/>
                    </a:ext>
                  </a:extLst>
                </a:gridCol>
              </a:tblGrid>
              <a:tr h="0">
                <a:tc>
                  <a:txBody>
                    <a:bodyPr/>
                    <a:lstStyle/>
                    <a:p>
                      <a:pPr>
                        <a:lnSpc>
                          <a:spcPct val="107000"/>
                        </a:lnSpc>
                        <a:spcAft>
                          <a:spcPts val="0"/>
                        </a:spcAft>
                      </a:pPr>
                      <a:r>
                        <a:rPr lang="en-SG" sz="1400" dirty="0">
                          <a:effectLst/>
                        </a:rPr>
                        <a:t>d.       To + verb + noun/noun phrase</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SG" sz="1400" dirty="0">
                          <a:effectLst/>
                        </a:rPr>
                        <a:t>To help people cultivate land</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3113076"/>
                  </a:ext>
                </a:extLst>
              </a:tr>
            </a:tbl>
          </a:graphicData>
        </a:graphic>
      </p:graphicFrame>
      <p:graphicFrame>
        <p:nvGraphicFramePr>
          <p:cNvPr id="15" name="Table 14">
            <a:extLst>
              <a:ext uri="{FF2B5EF4-FFF2-40B4-BE49-F238E27FC236}">
                <a16:creationId xmlns:a16="http://schemas.microsoft.com/office/drawing/2014/main" id="{10896CEA-4086-438C-ADE3-77D1276F5562}"/>
              </a:ext>
            </a:extLst>
          </p:cNvPr>
          <p:cNvGraphicFramePr>
            <a:graphicFrameLocks noGrp="1"/>
          </p:cNvGraphicFramePr>
          <p:nvPr>
            <p:extLst>
              <p:ext uri="{D42A27DB-BD31-4B8C-83A1-F6EECF244321}">
                <p14:modId xmlns:p14="http://schemas.microsoft.com/office/powerpoint/2010/main" val="1623848968"/>
              </p:ext>
            </p:extLst>
          </p:nvPr>
        </p:nvGraphicFramePr>
        <p:xfrm>
          <a:off x="539552" y="2067694"/>
          <a:ext cx="7886700" cy="216789"/>
        </p:xfrm>
        <a:graphic>
          <a:graphicData uri="http://schemas.openxmlformats.org/drawingml/2006/table">
            <a:tbl>
              <a:tblPr firstRow="1" firstCol="1" bandRow="1">
                <a:tableStyleId>{5C22544A-7EE6-4342-B048-85BDC9FD1C3A}</a:tableStyleId>
              </a:tblPr>
              <a:tblGrid>
                <a:gridCol w="3425536">
                  <a:extLst>
                    <a:ext uri="{9D8B030D-6E8A-4147-A177-3AD203B41FA5}">
                      <a16:colId xmlns:a16="http://schemas.microsoft.com/office/drawing/2014/main" val="3405617622"/>
                    </a:ext>
                  </a:extLst>
                </a:gridCol>
                <a:gridCol w="4461164">
                  <a:extLst>
                    <a:ext uri="{9D8B030D-6E8A-4147-A177-3AD203B41FA5}">
                      <a16:colId xmlns:a16="http://schemas.microsoft.com/office/drawing/2014/main" val="3610339595"/>
                    </a:ext>
                  </a:extLst>
                </a:gridCol>
              </a:tblGrid>
              <a:tr h="0">
                <a:tc>
                  <a:txBody>
                    <a:bodyPr/>
                    <a:lstStyle/>
                    <a:p>
                      <a:pPr>
                        <a:lnSpc>
                          <a:spcPct val="107000"/>
                        </a:lnSpc>
                        <a:spcAft>
                          <a:spcPts val="0"/>
                        </a:spcAft>
                      </a:pPr>
                      <a:r>
                        <a:rPr lang="en-SG" sz="1400" dirty="0">
                          <a:effectLst/>
                        </a:rPr>
                        <a:t>e.       Noun + of + noun/ noun Phrase</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SG" sz="1400" dirty="0">
                          <a:effectLst/>
                        </a:rPr>
                        <a:t>Source of entertainment</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9797732"/>
                  </a:ext>
                </a:extLst>
              </a:tr>
            </a:tbl>
          </a:graphicData>
        </a:graphic>
      </p:graphicFrame>
      <p:graphicFrame>
        <p:nvGraphicFramePr>
          <p:cNvPr id="16" name="Table 15">
            <a:extLst>
              <a:ext uri="{FF2B5EF4-FFF2-40B4-BE49-F238E27FC236}">
                <a16:creationId xmlns:a16="http://schemas.microsoft.com/office/drawing/2014/main" id="{60ACDE2F-EBE1-4059-A606-BE5161C2A6E4}"/>
              </a:ext>
            </a:extLst>
          </p:cNvPr>
          <p:cNvGraphicFramePr>
            <a:graphicFrameLocks noGrp="1"/>
          </p:cNvGraphicFramePr>
          <p:nvPr>
            <p:extLst>
              <p:ext uri="{D42A27DB-BD31-4B8C-83A1-F6EECF244321}">
                <p14:modId xmlns:p14="http://schemas.microsoft.com/office/powerpoint/2010/main" val="641046716"/>
              </p:ext>
            </p:extLst>
          </p:nvPr>
        </p:nvGraphicFramePr>
        <p:xfrm>
          <a:off x="539552" y="2355726"/>
          <a:ext cx="7886700" cy="216789"/>
        </p:xfrm>
        <a:graphic>
          <a:graphicData uri="http://schemas.openxmlformats.org/drawingml/2006/table">
            <a:tbl>
              <a:tblPr firstRow="1" firstCol="1" bandRow="1">
                <a:tableStyleId>{5C22544A-7EE6-4342-B048-85BDC9FD1C3A}</a:tableStyleId>
              </a:tblPr>
              <a:tblGrid>
                <a:gridCol w="3425536">
                  <a:extLst>
                    <a:ext uri="{9D8B030D-6E8A-4147-A177-3AD203B41FA5}">
                      <a16:colId xmlns:a16="http://schemas.microsoft.com/office/drawing/2014/main" val="3804167640"/>
                    </a:ext>
                  </a:extLst>
                </a:gridCol>
                <a:gridCol w="4461164">
                  <a:extLst>
                    <a:ext uri="{9D8B030D-6E8A-4147-A177-3AD203B41FA5}">
                      <a16:colId xmlns:a16="http://schemas.microsoft.com/office/drawing/2014/main" val="3962280643"/>
                    </a:ext>
                  </a:extLst>
                </a:gridCol>
              </a:tblGrid>
              <a:tr h="0">
                <a:tc>
                  <a:txBody>
                    <a:bodyPr/>
                    <a:lstStyle/>
                    <a:p>
                      <a:pPr>
                        <a:lnSpc>
                          <a:spcPct val="107000"/>
                        </a:lnSpc>
                        <a:spcAft>
                          <a:spcPts val="0"/>
                        </a:spcAft>
                      </a:pPr>
                      <a:r>
                        <a:rPr lang="en-SG" sz="1400" dirty="0">
                          <a:effectLst/>
                        </a:rPr>
                        <a:t>f.        Noun/noun Phrase</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SG" sz="1400" dirty="0">
                          <a:effectLst/>
                        </a:rPr>
                        <a:t>Honesty,  Responsibility</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0583288"/>
                  </a:ext>
                </a:extLst>
              </a:tr>
            </a:tbl>
          </a:graphicData>
        </a:graphic>
      </p:graphicFrame>
      <p:graphicFrame>
        <p:nvGraphicFramePr>
          <p:cNvPr id="17" name="Table 16">
            <a:extLst>
              <a:ext uri="{FF2B5EF4-FFF2-40B4-BE49-F238E27FC236}">
                <a16:creationId xmlns:a16="http://schemas.microsoft.com/office/drawing/2014/main" id="{F425E64D-2763-414C-99BF-E613CA44425F}"/>
              </a:ext>
            </a:extLst>
          </p:cNvPr>
          <p:cNvGraphicFramePr>
            <a:graphicFrameLocks noGrp="1"/>
          </p:cNvGraphicFramePr>
          <p:nvPr>
            <p:extLst>
              <p:ext uri="{D42A27DB-BD31-4B8C-83A1-F6EECF244321}">
                <p14:modId xmlns:p14="http://schemas.microsoft.com/office/powerpoint/2010/main" val="1314426392"/>
              </p:ext>
            </p:extLst>
          </p:nvPr>
        </p:nvGraphicFramePr>
        <p:xfrm>
          <a:off x="539552" y="2643758"/>
          <a:ext cx="7886700" cy="216789"/>
        </p:xfrm>
        <a:graphic>
          <a:graphicData uri="http://schemas.openxmlformats.org/drawingml/2006/table">
            <a:tbl>
              <a:tblPr firstRow="1" firstCol="1" bandRow="1">
                <a:tableStyleId>{5C22544A-7EE6-4342-B048-85BDC9FD1C3A}</a:tableStyleId>
              </a:tblPr>
              <a:tblGrid>
                <a:gridCol w="3425536">
                  <a:extLst>
                    <a:ext uri="{9D8B030D-6E8A-4147-A177-3AD203B41FA5}">
                      <a16:colId xmlns:a16="http://schemas.microsoft.com/office/drawing/2014/main" val="1403255332"/>
                    </a:ext>
                  </a:extLst>
                </a:gridCol>
                <a:gridCol w="4461164">
                  <a:extLst>
                    <a:ext uri="{9D8B030D-6E8A-4147-A177-3AD203B41FA5}">
                      <a16:colId xmlns:a16="http://schemas.microsoft.com/office/drawing/2014/main" val="2002281428"/>
                    </a:ext>
                  </a:extLst>
                </a:gridCol>
              </a:tblGrid>
              <a:tr h="0">
                <a:tc>
                  <a:txBody>
                    <a:bodyPr/>
                    <a:lstStyle/>
                    <a:p>
                      <a:pPr>
                        <a:lnSpc>
                          <a:spcPct val="107000"/>
                        </a:lnSpc>
                        <a:spcAft>
                          <a:spcPts val="0"/>
                        </a:spcAft>
                      </a:pPr>
                      <a:r>
                        <a:rPr lang="en-SG" sz="1400" dirty="0">
                          <a:effectLst/>
                        </a:rPr>
                        <a:t>g.       Verb + Others</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SG" sz="1400" dirty="0">
                          <a:effectLst/>
                        </a:rPr>
                        <a:t>Born in 1929, Died in 1945, Published in2008</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2869166"/>
                  </a:ext>
                </a:extLst>
              </a:tr>
            </a:tbl>
          </a:graphicData>
        </a:graphic>
      </p:graphicFrame>
      <p:graphicFrame>
        <p:nvGraphicFramePr>
          <p:cNvPr id="18" name="Table 17">
            <a:extLst>
              <a:ext uri="{FF2B5EF4-FFF2-40B4-BE49-F238E27FC236}">
                <a16:creationId xmlns:a16="http://schemas.microsoft.com/office/drawing/2014/main" id="{BD404ACD-6BA4-4BC6-B20C-EC6A3587BFB1}"/>
              </a:ext>
            </a:extLst>
          </p:cNvPr>
          <p:cNvGraphicFramePr>
            <a:graphicFrameLocks noGrp="1"/>
          </p:cNvGraphicFramePr>
          <p:nvPr>
            <p:extLst>
              <p:ext uri="{D42A27DB-BD31-4B8C-83A1-F6EECF244321}">
                <p14:modId xmlns:p14="http://schemas.microsoft.com/office/powerpoint/2010/main" val="213530499"/>
              </p:ext>
            </p:extLst>
          </p:nvPr>
        </p:nvGraphicFramePr>
        <p:xfrm>
          <a:off x="501724" y="3003798"/>
          <a:ext cx="7886700" cy="445072"/>
        </p:xfrm>
        <a:graphic>
          <a:graphicData uri="http://schemas.openxmlformats.org/drawingml/2006/table">
            <a:tbl>
              <a:tblPr firstRow="1" firstCol="1" bandRow="1">
                <a:tableStyleId>{5C22544A-7EE6-4342-B048-85BDC9FD1C3A}</a:tableStyleId>
              </a:tblPr>
              <a:tblGrid>
                <a:gridCol w="3425536">
                  <a:extLst>
                    <a:ext uri="{9D8B030D-6E8A-4147-A177-3AD203B41FA5}">
                      <a16:colId xmlns:a16="http://schemas.microsoft.com/office/drawing/2014/main" val="565192319"/>
                    </a:ext>
                  </a:extLst>
                </a:gridCol>
                <a:gridCol w="4461164">
                  <a:extLst>
                    <a:ext uri="{9D8B030D-6E8A-4147-A177-3AD203B41FA5}">
                      <a16:colId xmlns:a16="http://schemas.microsoft.com/office/drawing/2014/main" val="2422156069"/>
                    </a:ext>
                  </a:extLst>
                </a:gridCol>
              </a:tblGrid>
              <a:tr h="0">
                <a:tc>
                  <a:txBody>
                    <a:bodyPr/>
                    <a:lstStyle/>
                    <a:p>
                      <a:pPr>
                        <a:lnSpc>
                          <a:spcPct val="107000"/>
                        </a:lnSpc>
                        <a:spcAft>
                          <a:spcPts val="0"/>
                        </a:spcAft>
                      </a:pPr>
                      <a:r>
                        <a:rPr lang="en-SG" sz="1400" dirty="0">
                          <a:effectLst/>
                        </a:rPr>
                        <a:t>h.      Adverbial/preposition + noun/     noun phrase</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SG" sz="1400" dirty="0">
                          <a:effectLst/>
                        </a:rPr>
                        <a:t>By proper planning, For higher education</a:t>
                      </a:r>
                      <a:endParaRPr lang="en-S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997258"/>
                  </a:ext>
                </a:extLst>
              </a:tr>
            </a:tbl>
          </a:graphicData>
        </a:graphic>
      </p:graphicFrame>
    </p:spTree>
    <p:custDataLst>
      <p:tags r:id="rId1"/>
    </p:custDataLst>
    <p:extLst>
      <p:ext uri="{BB962C8B-B14F-4D97-AF65-F5344CB8AC3E}">
        <p14:creationId xmlns:p14="http://schemas.microsoft.com/office/powerpoint/2010/main" val="11839458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300" dirty="0"/>
              <a:t>Read the following text and make a flow-chart showing five        names of the uses of personal computer. (No-1 is done for you)</a:t>
            </a:r>
          </a:p>
        </p:txBody>
      </p:sp>
      <p:sp>
        <p:nvSpPr>
          <p:cNvPr id="4" name="Rectangle 3">
            <a:extLst>
              <a:ext uri="{FF2B5EF4-FFF2-40B4-BE49-F238E27FC236}">
                <a16:creationId xmlns:a16="http://schemas.microsoft.com/office/drawing/2014/main" id="{23D3477E-F96A-44DD-B930-2F6725EDC17C}"/>
              </a:ext>
            </a:extLst>
          </p:cNvPr>
          <p:cNvSpPr/>
          <p:nvPr/>
        </p:nvSpPr>
        <p:spPr>
          <a:xfrm>
            <a:off x="107504" y="915566"/>
            <a:ext cx="8856984" cy="2088232"/>
          </a:xfrm>
          <a:prstGeom prst="rect">
            <a:avLst/>
          </a:prstGeom>
          <a:noFill/>
          <a:ln w="38100">
            <a:solidFill>
              <a:srgbClr val="33E97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SG" sz="2000" b="1" i="0" u="none" strike="noStrike" baseline="0" dirty="0">
                <a:solidFill>
                  <a:srgbClr val="002060"/>
                </a:solidFill>
                <a:latin typeface="Times New Roman" panose="02020603050405020304" pitchFamily="18" charset="0"/>
              </a:rPr>
              <a:t>Today, we take for granted that we have one machine that allows us to access     the Internet, do word processing, use a calculator, watch TV, play games and do a host of other things. But the personal computer only became available to         consumers in 1974. Things really took off when Microsoft Windows was              introduced in 1985 and </a:t>
            </a:r>
            <a:r>
              <a:rPr lang="en-SG" sz="2000" b="1" i="0" u="none" strike="noStrike" baseline="0" dirty="0" err="1">
                <a:solidFill>
                  <a:srgbClr val="002060"/>
                </a:solidFill>
                <a:latin typeface="Times New Roman" panose="02020603050405020304" pitchFamily="18" charset="0"/>
              </a:rPr>
              <a:t>it</a:t>
            </a:r>
            <a:r>
              <a:rPr lang="en-SG" sz="2000" b="1" i="0" u="none" strike="noStrike" baseline="0" dirty="0" err="1">
                <a:solidFill>
                  <a:srgbClr val="002060"/>
                </a:solidFill>
                <a:latin typeface="SutonnyMJ" pitchFamily="2" charset="0"/>
              </a:rPr>
              <a:t>Õ</a:t>
            </a:r>
            <a:r>
              <a:rPr lang="en-SG" sz="2000" b="1" i="0" u="none" strike="noStrike" baseline="0" dirty="0" err="1">
                <a:solidFill>
                  <a:srgbClr val="002060"/>
                </a:solidFill>
                <a:latin typeface="Times New Roman" panose="02020603050405020304" pitchFamily="18" charset="0"/>
              </a:rPr>
              <a:t>s</a:t>
            </a:r>
            <a:r>
              <a:rPr lang="en-SG" sz="2000" b="1" i="0" u="none" strike="noStrike" baseline="0" dirty="0">
                <a:solidFill>
                  <a:srgbClr val="002060"/>
                </a:solidFill>
                <a:latin typeface="Times New Roman" panose="02020603050405020304" pitchFamily="18" charset="0"/>
              </a:rPr>
              <a:t> good that it was since without the prevalence of        personal computers, the Internet </a:t>
            </a:r>
            <a:r>
              <a:rPr lang="en-SG" sz="2000" b="1" i="0" u="none" strike="noStrike" baseline="0" dirty="0" err="1">
                <a:solidFill>
                  <a:srgbClr val="002060"/>
                </a:solidFill>
                <a:latin typeface="Times New Roman" panose="02020603050405020304" pitchFamily="18" charset="0"/>
              </a:rPr>
              <a:t>wouldn</a:t>
            </a:r>
            <a:r>
              <a:rPr lang="en-SG" sz="2000" b="1" i="0" u="none" strike="noStrike" baseline="0" dirty="0" err="1">
                <a:solidFill>
                  <a:srgbClr val="002060"/>
                </a:solidFill>
                <a:latin typeface="SutonnyMJ" pitchFamily="2" charset="0"/>
              </a:rPr>
              <a:t>Õ</a:t>
            </a:r>
            <a:r>
              <a:rPr lang="en-SG" sz="2000" b="1" i="0" u="none" strike="noStrike" baseline="0" dirty="0" err="1">
                <a:solidFill>
                  <a:srgbClr val="002060"/>
                </a:solidFill>
                <a:latin typeface="Times New Roman" panose="02020603050405020304" pitchFamily="18" charset="0"/>
              </a:rPr>
              <a:t>t</a:t>
            </a:r>
            <a:r>
              <a:rPr lang="en-SG" sz="2000" b="1" i="0" u="none" strike="noStrike" baseline="0" dirty="0">
                <a:solidFill>
                  <a:srgbClr val="002060"/>
                </a:solidFill>
                <a:latin typeface="Times New Roman" panose="02020603050405020304" pitchFamily="18" charset="0"/>
              </a:rPr>
              <a:t> have had nearly as big an impact as  it has ever since.</a:t>
            </a:r>
            <a:endParaRPr lang="en-SG" sz="2000" b="1" dirty="0">
              <a:solidFill>
                <a:srgbClr val="002060"/>
              </a:solidFill>
            </a:endParaRPr>
          </a:p>
        </p:txBody>
      </p:sp>
      <p:sp>
        <p:nvSpPr>
          <p:cNvPr id="5" name="Rectangle 4">
            <a:extLst>
              <a:ext uri="{FF2B5EF4-FFF2-40B4-BE49-F238E27FC236}">
                <a16:creationId xmlns:a16="http://schemas.microsoft.com/office/drawing/2014/main" id="{D23BF1D1-2486-40D7-9CD6-7BE7FB6042AC}"/>
              </a:ext>
            </a:extLst>
          </p:cNvPr>
          <p:cNvSpPr/>
          <p:nvPr/>
        </p:nvSpPr>
        <p:spPr>
          <a:xfrm>
            <a:off x="251520" y="3435846"/>
            <a:ext cx="2160240"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1. Allowing us to do many things</a:t>
            </a:r>
          </a:p>
        </p:txBody>
      </p:sp>
      <p:sp>
        <p:nvSpPr>
          <p:cNvPr id="19" name="Rectangle 18">
            <a:extLst>
              <a:ext uri="{FF2B5EF4-FFF2-40B4-BE49-F238E27FC236}">
                <a16:creationId xmlns:a16="http://schemas.microsoft.com/office/drawing/2014/main" id="{69DF6CD5-747F-482E-8C5F-DB2B2E908833}"/>
              </a:ext>
            </a:extLst>
          </p:cNvPr>
          <p:cNvSpPr/>
          <p:nvPr/>
        </p:nvSpPr>
        <p:spPr>
          <a:xfrm>
            <a:off x="2843808"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2</a:t>
            </a:r>
          </a:p>
        </p:txBody>
      </p:sp>
      <p:sp>
        <p:nvSpPr>
          <p:cNvPr id="20" name="Rectangle 19">
            <a:extLst>
              <a:ext uri="{FF2B5EF4-FFF2-40B4-BE49-F238E27FC236}">
                <a16:creationId xmlns:a16="http://schemas.microsoft.com/office/drawing/2014/main" id="{204D563A-7C82-4A28-9B81-793827DFFC74}"/>
              </a:ext>
            </a:extLst>
          </p:cNvPr>
          <p:cNvSpPr/>
          <p:nvPr/>
        </p:nvSpPr>
        <p:spPr>
          <a:xfrm>
            <a:off x="4067944"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3</a:t>
            </a:r>
          </a:p>
        </p:txBody>
      </p:sp>
      <p:sp>
        <p:nvSpPr>
          <p:cNvPr id="21" name="Rectangle 20">
            <a:extLst>
              <a:ext uri="{FF2B5EF4-FFF2-40B4-BE49-F238E27FC236}">
                <a16:creationId xmlns:a16="http://schemas.microsoft.com/office/drawing/2014/main" id="{58A2730B-1279-4330-B7C2-C337D32C063A}"/>
              </a:ext>
            </a:extLst>
          </p:cNvPr>
          <p:cNvSpPr/>
          <p:nvPr/>
        </p:nvSpPr>
        <p:spPr>
          <a:xfrm>
            <a:off x="5148064"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4</a:t>
            </a:r>
          </a:p>
        </p:txBody>
      </p:sp>
      <p:sp>
        <p:nvSpPr>
          <p:cNvPr id="22" name="Rectangle 21">
            <a:extLst>
              <a:ext uri="{FF2B5EF4-FFF2-40B4-BE49-F238E27FC236}">
                <a16:creationId xmlns:a16="http://schemas.microsoft.com/office/drawing/2014/main" id="{62E179E3-A4B6-4F3D-AFD0-3DA09B698983}"/>
              </a:ext>
            </a:extLst>
          </p:cNvPr>
          <p:cNvSpPr/>
          <p:nvPr/>
        </p:nvSpPr>
        <p:spPr>
          <a:xfrm>
            <a:off x="6372200"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5</a:t>
            </a:r>
          </a:p>
        </p:txBody>
      </p:sp>
      <p:sp>
        <p:nvSpPr>
          <p:cNvPr id="24" name="Rectangle 23">
            <a:extLst>
              <a:ext uri="{FF2B5EF4-FFF2-40B4-BE49-F238E27FC236}">
                <a16:creationId xmlns:a16="http://schemas.microsoft.com/office/drawing/2014/main" id="{8F83F50B-5FE6-4EC6-8BF4-525A3232105F}"/>
              </a:ext>
            </a:extLst>
          </p:cNvPr>
          <p:cNvSpPr/>
          <p:nvPr/>
        </p:nvSpPr>
        <p:spPr>
          <a:xfrm>
            <a:off x="7596336" y="3435846"/>
            <a:ext cx="792088"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SG" b="1" dirty="0">
                <a:solidFill>
                  <a:srgbClr val="002060"/>
                </a:solidFill>
              </a:rPr>
              <a:t>6</a:t>
            </a:r>
          </a:p>
        </p:txBody>
      </p:sp>
      <p:cxnSp>
        <p:nvCxnSpPr>
          <p:cNvPr id="7" name="Straight Arrow Connector 6">
            <a:extLst>
              <a:ext uri="{FF2B5EF4-FFF2-40B4-BE49-F238E27FC236}">
                <a16:creationId xmlns:a16="http://schemas.microsoft.com/office/drawing/2014/main" id="{44266F8B-1ADD-4C8C-B641-87E5F0895B95}"/>
              </a:ext>
            </a:extLst>
          </p:cNvPr>
          <p:cNvCxnSpPr>
            <a:cxnSpLocks/>
          </p:cNvCxnSpPr>
          <p:nvPr/>
        </p:nvCxnSpPr>
        <p:spPr>
          <a:xfrm>
            <a:off x="2483768"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8B11235-7C68-4025-B112-60122F89FAD5}"/>
              </a:ext>
            </a:extLst>
          </p:cNvPr>
          <p:cNvCxnSpPr>
            <a:cxnSpLocks/>
          </p:cNvCxnSpPr>
          <p:nvPr/>
        </p:nvCxnSpPr>
        <p:spPr>
          <a:xfrm>
            <a:off x="3707904"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48EDEA4-FBF3-484F-ABA3-0C41D7ADF4A5}"/>
              </a:ext>
            </a:extLst>
          </p:cNvPr>
          <p:cNvCxnSpPr>
            <a:cxnSpLocks/>
          </p:cNvCxnSpPr>
          <p:nvPr/>
        </p:nvCxnSpPr>
        <p:spPr>
          <a:xfrm>
            <a:off x="4860032"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A03171B-11C2-4515-B64A-61CE74BE7ED7}"/>
              </a:ext>
            </a:extLst>
          </p:cNvPr>
          <p:cNvCxnSpPr>
            <a:cxnSpLocks/>
          </p:cNvCxnSpPr>
          <p:nvPr/>
        </p:nvCxnSpPr>
        <p:spPr>
          <a:xfrm>
            <a:off x="6012160"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1F7E5C0-37EC-40D5-8741-9D94C557C38F}"/>
              </a:ext>
            </a:extLst>
          </p:cNvPr>
          <p:cNvCxnSpPr>
            <a:cxnSpLocks/>
          </p:cNvCxnSpPr>
          <p:nvPr/>
        </p:nvCxnSpPr>
        <p:spPr>
          <a:xfrm>
            <a:off x="7236296" y="4227934"/>
            <a:ext cx="2880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60093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6"/>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19" grpId="0" animBg="1"/>
      <p:bldP spid="20" grpId="0" animBg="1"/>
      <p:bldP spid="21" grpId="0" animBg="1"/>
      <p:bldP spid="22" grpId="0" animBg="1"/>
      <p:bldP spid="2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_SLIDE_TYPE" val="6"/>
</p:tagLst>
</file>

<file path=ppt/tags/tag10.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11.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12.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13.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14.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15.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16.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17.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18.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19.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2.xml><?xml version="1.0" encoding="utf-8"?>
<p:tagLst xmlns:a="http://schemas.openxmlformats.org/drawingml/2006/main" xmlns:r="http://schemas.openxmlformats.org/officeDocument/2006/relationships" xmlns:p="http://schemas.openxmlformats.org/presentationml/2006/main">
  <p:tag name="POWER_USER_ID_TEMPLATES" val="Arrow_stripes_1"/>
</p:tagLst>
</file>

<file path=ppt/tags/tag20.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3.xml><?xml version="1.0" encoding="utf-8"?>
<p:tagLst xmlns:a="http://schemas.openxmlformats.org/drawingml/2006/main" xmlns:r="http://schemas.openxmlformats.org/officeDocument/2006/relationships" xmlns:p="http://schemas.openxmlformats.org/presentationml/2006/main">
  <p:tag name="POWER_USER_ID_TEMPLATES" val="Arrow_stripes_1"/>
</p:tagLst>
</file>

<file path=ppt/tags/tag4.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5.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6.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7.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8.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ags/tag9.xml><?xml version="1.0" encoding="utf-8"?>
<p:tagLst xmlns:a="http://schemas.openxmlformats.org/drawingml/2006/main" xmlns:r="http://schemas.openxmlformats.org/officeDocument/2006/relationships" xmlns:p="http://schemas.openxmlformats.org/presentationml/2006/main">
  <p:tag name="POWER_USER_ID_TEMPLATES" val="Consequences_1"/>
</p:tagLst>
</file>

<file path=ppt/theme/theme1.xml><?xml version="1.0" encoding="utf-8"?>
<a:theme xmlns:a="http://schemas.openxmlformats.org/drawingml/2006/main" name="Cover and End Slide Master">
  <a:themeElements>
    <a:clrScheme name="ALLPPT-COLOR-A05">
      <a:dk1>
        <a:sysClr val="windowText" lastClr="000000"/>
      </a:dk1>
      <a:lt1>
        <a:sysClr val="window" lastClr="FFFFFF"/>
      </a:lt1>
      <a:dk2>
        <a:srgbClr val="1F497D"/>
      </a:dk2>
      <a:lt2>
        <a:srgbClr val="EEECE1"/>
      </a:lt2>
      <a:accent1>
        <a:srgbClr val="33E97C"/>
      </a:accent1>
      <a:accent2>
        <a:srgbClr val="2FC5FA"/>
      </a:accent2>
      <a:accent3>
        <a:srgbClr val="F2AC30"/>
      </a:accent3>
      <a:accent4>
        <a:srgbClr val="FE3FE4"/>
      </a:accent4>
      <a:accent5>
        <a:srgbClr val="FE4D3B"/>
      </a:accent5>
      <a:accent6>
        <a:srgbClr val="CBCBCB"/>
      </a:accent6>
      <a:hlink>
        <a:srgbClr val="000000"/>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05">
      <a:dk1>
        <a:sysClr val="windowText" lastClr="000000"/>
      </a:dk1>
      <a:lt1>
        <a:sysClr val="window" lastClr="FFFFFF"/>
      </a:lt1>
      <a:dk2>
        <a:srgbClr val="1F497D"/>
      </a:dk2>
      <a:lt2>
        <a:srgbClr val="EEECE1"/>
      </a:lt2>
      <a:accent1>
        <a:srgbClr val="33E97C"/>
      </a:accent1>
      <a:accent2>
        <a:srgbClr val="2FC5FA"/>
      </a:accent2>
      <a:accent3>
        <a:srgbClr val="F2AC30"/>
      </a:accent3>
      <a:accent4>
        <a:srgbClr val="FE3FE4"/>
      </a:accent4>
      <a:accent5>
        <a:srgbClr val="FE4D3B"/>
      </a:accent5>
      <a:accent6>
        <a:srgbClr val="CBCBCB"/>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3FE4"/>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05">
      <a:dk1>
        <a:sysClr val="windowText" lastClr="000000"/>
      </a:dk1>
      <a:lt1>
        <a:sysClr val="window" lastClr="FFFFFF"/>
      </a:lt1>
      <a:dk2>
        <a:srgbClr val="1F497D"/>
      </a:dk2>
      <a:lt2>
        <a:srgbClr val="EEECE1"/>
      </a:lt2>
      <a:accent1>
        <a:srgbClr val="33E97C"/>
      </a:accent1>
      <a:accent2>
        <a:srgbClr val="2FC5FA"/>
      </a:accent2>
      <a:accent3>
        <a:srgbClr val="F2AC30"/>
      </a:accent3>
      <a:accent4>
        <a:srgbClr val="FE3FE4"/>
      </a:accent4>
      <a:accent5>
        <a:srgbClr val="FE4D3B"/>
      </a:accent5>
      <a:accent6>
        <a:srgbClr val="CBCBCB"/>
      </a:accent6>
      <a:hlink>
        <a:srgbClr val="000000"/>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1475</TotalTime>
  <Words>2130</Words>
  <Application>Microsoft Office PowerPoint</Application>
  <PresentationFormat>On-screen Show (16:9)</PresentationFormat>
  <Paragraphs>183</Paragraphs>
  <Slides>25</Slides>
  <Notes>19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25</vt:i4>
      </vt:variant>
    </vt:vector>
  </HeadingPairs>
  <TitlesOfParts>
    <vt:vector size="37" baseType="lpstr">
      <vt:lpstr>맑은 고딕</vt:lpstr>
      <vt:lpstr>Arial</vt:lpstr>
      <vt:lpstr>Arial Black</vt:lpstr>
      <vt:lpstr>Calibri</vt:lpstr>
      <vt:lpstr>Georgia</vt:lpstr>
      <vt:lpstr>NikoshBAN</vt:lpstr>
      <vt:lpstr>SutonnyMJ</vt:lpstr>
      <vt:lpstr>Times New Roman</vt:lpstr>
      <vt:lpstr>Wingdings</vt:lpstr>
      <vt:lpstr>Cover and End Slide Master</vt:lpstr>
      <vt:lpstr>Contents Slide Master</vt:lpstr>
      <vt:lpstr>Section Break Slide Master</vt:lpstr>
      <vt:lpstr>Welcome to My Multimedia Class</vt:lpstr>
      <vt:lpstr>PowerPoint Presentation</vt:lpstr>
      <vt:lpstr>PowerPoint Presentation</vt:lpstr>
      <vt:lpstr> How to do well in the examination</vt:lpstr>
      <vt:lpstr>PowerPoint Presentation</vt:lpstr>
      <vt:lpstr>How can we write Flow Chart</vt:lpstr>
      <vt:lpstr>How can we write Flow Chart</vt:lpstr>
      <vt:lpstr>Some structures of writing flow chart</vt:lpstr>
      <vt:lpstr>Read the following text and make a flow-chart showing five        names of the uses of personal computer. (No-1 is done for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Read the following text and make a flow-chart highlighting     the different aspects of socio-cultural life as reflected in folk music. (No-1 is done for you)</vt:lpstr>
      <vt:lpstr>PowerPoint Presentation</vt:lpstr>
      <vt:lpstr>Thank you for joining the class</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Asim Kumar Talukder</cp:lastModifiedBy>
  <cp:revision>102</cp:revision>
  <dcterms:created xsi:type="dcterms:W3CDTF">2016-11-30T01:15:48Z</dcterms:created>
  <dcterms:modified xsi:type="dcterms:W3CDTF">2020-07-04T17:42:50Z</dcterms:modified>
</cp:coreProperties>
</file>