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2" r:id="rId3"/>
    <p:sldId id="313" r:id="rId4"/>
    <p:sldId id="314" r:id="rId5"/>
    <p:sldId id="260" r:id="rId6"/>
    <p:sldId id="315" r:id="rId7"/>
    <p:sldId id="278" r:id="rId8"/>
    <p:sldId id="263" r:id="rId9"/>
    <p:sldId id="309" r:id="rId10"/>
    <p:sldId id="316" r:id="rId11"/>
    <p:sldId id="317" r:id="rId12"/>
    <p:sldId id="289" r:id="rId13"/>
    <p:sldId id="311" r:id="rId14"/>
    <p:sldId id="310" r:id="rId15"/>
    <p:sldId id="291" r:id="rId16"/>
    <p:sldId id="290" r:id="rId17"/>
    <p:sldId id="28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52EE-6E2A-43BD-8FB0-F4D64894258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35723-B081-479B-A1F4-F3EC68D8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7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22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1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6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3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4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6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80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5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02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D623-1C0F-4380-8264-FCD905F1357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CD623-1C0F-4380-8264-FCD905F135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DB9E9-5214-4E5E-82F1-66DD09538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0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9200" y="914400"/>
            <a:ext cx="6705600" cy="31700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36" normalizeH="0" baseline="0" noProof="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20000" b="1" i="0" u="none" strike="noStrike" kern="1200" cap="none" spc="36" normalizeH="0" baseline="0" noProof="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0F26A-3A1B-417F-A55A-1E356F031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71111" r="1927" b="2222"/>
          <a:stretch/>
        </p:blipFill>
        <p:spPr>
          <a:xfrm>
            <a:off x="0" y="2590800"/>
            <a:ext cx="9144000" cy="251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190500" y="228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69507" y="1828800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কমপ্লেক্স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28600" y="4343400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96450" y="1219200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693" y="2438400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239151" y="36576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508" y="3048000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93307" y="1981200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অভাবজনিত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রোগের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52400" y="4495800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অভাবজনিত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রোগের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20250" y="1371600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অভাবে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রোগ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493" y="2590800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দেহে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থাকলে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সমস্যা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62951" y="38100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ইেএর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অভাবে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রোগ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308" y="3200400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অভাবে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সমস্যা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1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69507" y="1905000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28600" y="4419600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দেহে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96450" y="1295400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693" y="2514600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দেহের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239151" y="37338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508" y="3124200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ভিটামিন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উপকার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ackground\3d-flowers-ppt-template.jpg">
            <a:extLst>
              <a:ext uri="{FF2B5EF4-FFF2-40B4-BE49-F238E27FC236}">
                <a16:creationId xmlns:a16="http://schemas.microsoft.com/office/drawing/2014/main" id="{33C1E3DB-A331-4AAB-A927-7570E04A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" y="1172"/>
            <a:ext cx="9194853" cy="6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87079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bn-IN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তোমাদের বিজ্ঞান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২৯পৃষ্ঠা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4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6739"/>
            <a:ext cx="4876800" cy="41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" y="1130368"/>
            <a:ext cx="1175826" cy="870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58" y="4798111"/>
            <a:ext cx="1175826" cy="875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" y="2057399"/>
            <a:ext cx="1175826" cy="861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618" y="2962566"/>
            <a:ext cx="1175826" cy="879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18" y="3886199"/>
            <a:ext cx="1175826" cy="869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3890" y="1130368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3890" y="2057400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1544" y="2971800"/>
            <a:ext cx="7913077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1545" y="3886200"/>
            <a:ext cx="7913076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21545" y="4800600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09562" y="152400"/>
            <a:ext cx="4001002" cy="762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E455B-E2C1-4133-AD74-9D10EDC96F0A}"/>
              </a:ext>
            </a:extLst>
          </p:cNvPr>
          <p:cNvSpPr/>
          <p:nvPr/>
        </p:nvSpPr>
        <p:spPr>
          <a:xfrm>
            <a:off x="39858" y="5715000"/>
            <a:ext cx="1175826" cy="8732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0452C7-2FCE-4B1B-A780-7AD12EB577F3}"/>
              </a:ext>
            </a:extLst>
          </p:cNvPr>
          <p:cNvSpPr/>
          <p:nvPr/>
        </p:nvSpPr>
        <p:spPr>
          <a:xfrm>
            <a:off x="1206306" y="5716172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9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8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8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8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8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86000" y="1371600"/>
            <a:ext cx="663274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07529"/>
            <a:ext cx="2282652" cy="30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81125" y="2514254"/>
            <a:ext cx="7772400" cy="31700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0" b="1" spc="36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0000" b="1" spc="36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" y="-152400"/>
            <a:ext cx="5447467" cy="45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-59579"/>
            <a:ext cx="9144003" cy="69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7723216" cy="268498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274320" tIns="274320" rIns="0" bIns="0" rtlCol="0" anchor="ctr"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দড়িকান্দি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7509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67" y="95131"/>
            <a:ext cx="2263833" cy="28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0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-59579"/>
            <a:ext cx="9144003" cy="69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643033"/>
            <a:ext cx="3842327" cy="13179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৪০ </a:t>
            </a: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2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kumimoji="0" lang="en-US" sz="362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৫/০১/২০20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109" y="345149"/>
            <a:ext cx="5221624" cy="1047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6206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পরিচিতিঃ</a:t>
            </a:r>
            <a:endParaRPr kumimoji="0" lang="en-US" sz="6206" b="1" i="0" u="none" strike="noStrike" kern="1200" cap="none" spc="0" normalizeH="0" baseline="0" noProof="0" dirty="0">
              <a:ln/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8545943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চতুর্থ</a:t>
            </a:r>
            <a:endParaRPr kumimoji="0" lang="en-US" sz="3103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endParaRPr kumimoji="0" lang="en-US" sz="3103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চতুর্থ</a:t>
            </a:r>
            <a:endParaRPr kumimoji="0" lang="en-US" sz="3103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শিরোণাম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endParaRPr kumimoji="0" lang="en-US" sz="3103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en-US" sz="3103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এবার</a:t>
            </a:r>
            <a:r>
              <a:rPr kumimoji="0" lang="en-US" sz="3103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103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ভিটামিন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……….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ক্ষমতা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কমে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10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1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Contants\Images\Background\Blue-sky-with-nature-vector-background-vector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6493" b="7023"/>
          <a:stretch/>
        </p:blipFill>
        <p:spPr bwMode="auto">
          <a:xfrm>
            <a:off x="-1" y="0"/>
            <a:ext cx="9119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22927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D3C20-A134-49C3-B320-7B17C1C131F1}"/>
              </a:ext>
            </a:extLst>
          </p:cNvPr>
          <p:cNvSpPr txBox="1"/>
          <p:nvPr/>
        </p:nvSpPr>
        <p:spPr>
          <a:xfrm>
            <a:off x="55460" y="2169293"/>
            <a:ext cx="885994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৮.৪.১ :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৮.৪.২ :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৮.৪.২ :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1905000" y="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যাচ্ছে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923330"/>
            <a:ext cx="9137074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9144001" cy="678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2CA1B-8B83-47F2-917C-9A65D0C83973}"/>
              </a:ext>
            </a:extLst>
          </p:cNvPr>
          <p:cNvSpPr txBox="1"/>
          <p:nvPr/>
        </p:nvSpPr>
        <p:spPr>
          <a:xfrm>
            <a:off x="2895600" y="1219200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1905000" y="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0902A-25E2-43EF-9A52-B7070016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47160"/>
            <a:ext cx="4388123" cy="2910840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C4A69-C335-4A18-B98F-A90162906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79" y="3429000"/>
            <a:ext cx="4691041" cy="3429000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219A4-EA87-4E1C-BC38-D9EFB803A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762000"/>
            <a:ext cx="4398646" cy="3185160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ED7D4-58AB-44E1-A8E7-ADB027D9F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71378"/>
            <a:ext cx="4724400" cy="2657622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0F26A-3A1B-417F-A55A-1E356F031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6666" r="1927" b="54445"/>
          <a:stretch/>
        </p:blipFill>
        <p:spPr>
          <a:xfrm>
            <a:off x="0" y="1828800"/>
            <a:ext cx="91440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152400" y="152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0F26A-3A1B-417F-A55A-1E356F031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4444" r="1927" b="26667"/>
          <a:stretch/>
        </p:blipFill>
        <p:spPr>
          <a:xfrm>
            <a:off x="55418" y="2286000"/>
            <a:ext cx="9144000" cy="281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245918" y="304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365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Office Theme</vt:lpstr>
      <vt:lpstr>1_Office Theme</vt:lpstr>
      <vt:lpstr>PowerPoint Presentation</vt:lpstr>
      <vt:lpstr>আব্দুল আহাদ মিয়া সহঃ শিক্ষক দড়িকান্দি (পশ্চিম) সরকারি প্রাথমিক বিদ্যালয় রূপগঞ্জ, নারায়ণগঞ্জ।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 পরিকল্পনা প্রনয়ন ও উপস্থাপন</dc:title>
  <dc:creator>DELL</dc:creator>
  <cp:lastModifiedBy>Windows User</cp:lastModifiedBy>
  <cp:revision>184</cp:revision>
  <dcterms:created xsi:type="dcterms:W3CDTF">2014-03-07T14:19:37Z</dcterms:created>
  <dcterms:modified xsi:type="dcterms:W3CDTF">2020-07-05T04:41:08Z</dcterms:modified>
</cp:coreProperties>
</file>