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69009-E94C-4442-B25D-12069E4C825C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2EA9E-D521-4530-85D4-E578330B0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6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7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5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4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4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3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4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7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9655-8932-46BD-948E-D1C861659ADB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4FB-F309-4C4F-9363-1D1E44BD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8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C00000"/>
            </a:gs>
            <a:gs pos="54000">
              <a:srgbClr val="7030A0"/>
            </a:gs>
            <a:gs pos="47000">
              <a:schemeClr val="accent2">
                <a:lumMod val="75000"/>
              </a:schemeClr>
            </a:gs>
            <a:gs pos="27000">
              <a:schemeClr val="accent1">
                <a:lumMod val="5000"/>
                <a:lumOff val="9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76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67862" y="200233"/>
            <a:ext cx="11494633" cy="1316201"/>
            <a:chOff x="470009" y="96982"/>
            <a:chExt cx="11326565" cy="1425534"/>
          </a:xfrm>
        </p:grpSpPr>
        <p:pic>
          <p:nvPicPr>
            <p:cNvPr id="3" name="Picture 2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0009" y="175109"/>
              <a:ext cx="1125699" cy="1245677"/>
            </a:xfrm>
            <a:prstGeom prst="rect">
              <a:avLst/>
            </a:prstGeom>
          </p:spPr>
        </p:pic>
        <p:pic>
          <p:nvPicPr>
            <p:cNvPr id="4" name="Picture 3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48891" y="96982"/>
              <a:ext cx="1125699" cy="1245677"/>
            </a:xfrm>
            <a:prstGeom prst="rect">
              <a:avLst/>
            </a:prstGeom>
          </p:spPr>
        </p:pic>
        <p:pic>
          <p:nvPicPr>
            <p:cNvPr id="5" name="Picture 4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99997" y="256855"/>
              <a:ext cx="1125699" cy="1245677"/>
            </a:xfrm>
            <a:prstGeom prst="rect">
              <a:avLst/>
            </a:prstGeom>
          </p:spPr>
        </p:pic>
        <p:pic>
          <p:nvPicPr>
            <p:cNvPr id="6" name="Picture 5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84330" y="256855"/>
              <a:ext cx="1125699" cy="1245677"/>
            </a:xfrm>
            <a:prstGeom prst="rect">
              <a:avLst/>
            </a:prstGeom>
          </p:spPr>
        </p:pic>
        <p:pic>
          <p:nvPicPr>
            <p:cNvPr id="7" name="Picture 6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8664" y="276839"/>
              <a:ext cx="1125699" cy="1245677"/>
            </a:xfrm>
            <a:prstGeom prst="rect">
              <a:avLst/>
            </a:prstGeom>
          </p:spPr>
        </p:pic>
        <p:pic>
          <p:nvPicPr>
            <p:cNvPr id="8" name="Picture 7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19769" y="256855"/>
              <a:ext cx="1125699" cy="1245677"/>
            </a:xfrm>
            <a:prstGeom prst="rect">
              <a:avLst/>
            </a:prstGeom>
          </p:spPr>
        </p:pic>
        <p:pic>
          <p:nvPicPr>
            <p:cNvPr id="9" name="Picture 8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70875" y="96982"/>
              <a:ext cx="1125699" cy="1245677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10851543" y="1342659"/>
            <a:ext cx="1153410" cy="3896905"/>
            <a:chOff x="10698584" y="2168669"/>
            <a:chExt cx="1306369" cy="3070895"/>
          </a:xfrm>
        </p:grpSpPr>
        <p:pic>
          <p:nvPicPr>
            <p:cNvPr id="10" name="Picture 9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98584" y="2168669"/>
              <a:ext cx="1125699" cy="1418874"/>
            </a:xfrm>
            <a:prstGeom prst="rect">
              <a:avLst/>
            </a:prstGeom>
          </p:spPr>
        </p:pic>
        <p:pic>
          <p:nvPicPr>
            <p:cNvPr id="11" name="Picture 10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79254" y="3820690"/>
              <a:ext cx="1125699" cy="1418874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306705" y="4932219"/>
            <a:ext cx="11670538" cy="1802036"/>
            <a:chOff x="306705" y="5100205"/>
            <a:chExt cx="11670538" cy="1634050"/>
          </a:xfrm>
        </p:grpSpPr>
        <p:pic>
          <p:nvPicPr>
            <p:cNvPr id="12" name="Picture 11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51544" y="5100205"/>
              <a:ext cx="1125699" cy="1425285"/>
            </a:xfrm>
            <a:prstGeom prst="rect">
              <a:avLst/>
            </a:prstGeom>
          </p:spPr>
        </p:pic>
        <p:pic>
          <p:nvPicPr>
            <p:cNvPr id="13" name="Picture 12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69926" y="5253418"/>
              <a:ext cx="1125699" cy="1425285"/>
            </a:xfrm>
            <a:prstGeom prst="rect">
              <a:avLst/>
            </a:prstGeom>
          </p:spPr>
        </p:pic>
        <p:pic>
          <p:nvPicPr>
            <p:cNvPr id="14" name="Picture 13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88309" y="5253418"/>
              <a:ext cx="1125699" cy="1425285"/>
            </a:xfrm>
            <a:prstGeom prst="rect">
              <a:avLst/>
            </a:prstGeom>
          </p:spPr>
        </p:pic>
        <p:pic>
          <p:nvPicPr>
            <p:cNvPr id="15" name="Picture 14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47180" y="5253418"/>
              <a:ext cx="1125699" cy="1425285"/>
            </a:xfrm>
            <a:prstGeom prst="rect">
              <a:avLst/>
            </a:prstGeom>
          </p:spPr>
        </p:pic>
        <p:pic>
          <p:nvPicPr>
            <p:cNvPr id="16" name="Picture 15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3278" y="5100206"/>
              <a:ext cx="1125699" cy="1634049"/>
            </a:xfrm>
            <a:prstGeom prst="rect">
              <a:avLst/>
            </a:prstGeom>
          </p:spPr>
        </p:pic>
        <p:pic>
          <p:nvPicPr>
            <p:cNvPr id="18" name="Picture 17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12835" y="5253418"/>
              <a:ext cx="1125699" cy="1425285"/>
            </a:xfrm>
            <a:prstGeom prst="rect">
              <a:avLst/>
            </a:prstGeom>
          </p:spPr>
        </p:pic>
        <p:pic>
          <p:nvPicPr>
            <p:cNvPr id="19" name="Picture 18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4343" y="5231827"/>
              <a:ext cx="1125699" cy="1425285"/>
            </a:xfrm>
            <a:prstGeom prst="rect">
              <a:avLst/>
            </a:prstGeom>
          </p:spPr>
        </p:pic>
        <p:pic>
          <p:nvPicPr>
            <p:cNvPr id="20" name="Picture 19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705" y="5253418"/>
              <a:ext cx="1125699" cy="1425285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249383" y="1690255"/>
            <a:ext cx="1084704" cy="3549309"/>
            <a:chOff x="249382" y="2168669"/>
            <a:chExt cx="1183021" cy="3070895"/>
          </a:xfrm>
        </p:grpSpPr>
        <p:pic>
          <p:nvPicPr>
            <p:cNvPr id="21" name="Picture 20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9382" y="3820690"/>
              <a:ext cx="1125699" cy="1418874"/>
            </a:xfrm>
            <a:prstGeom prst="rect">
              <a:avLst/>
            </a:prstGeom>
          </p:spPr>
        </p:pic>
        <p:pic>
          <p:nvPicPr>
            <p:cNvPr id="22" name="Picture 21" descr="gfgfhghgjhgjghjh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704" y="2168669"/>
              <a:ext cx="1125699" cy="1418874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2334494" y="2401714"/>
            <a:ext cx="74468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28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48000">
              <a:srgbClr val="7030A0"/>
            </a:gs>
            <a:gs pos="22000">
              <a:schemeClr val="accent2">
                <a:lumMod val="75000"/>
              </a:schemeClr>
            </a:gs>
            <a:gs pos="8000">
              <a:schemeClr val="accent1">
                <a:lumMod val="5000"/>
                <a:lumOff val="9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70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দারোয়ান এর চিত্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5076" y="299634"/>
            <a:ext cx="2697075" cy="19246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10" descr="কবরের পাশে এর চিত্র ফলাফ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4992" y="4603006"/>
            <a:ext cx="2889744" cy="20971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দারোয়ান এর চিত্র ফলাফ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5397" y="2584441"/>
            <a:ext cx="3011370" cy="182507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5" name="Group 4"/>
          <p:cNvGrpSpPr/>
          <p:nvPr/>
        </p:nvGrpSpPr>
        <p:grpSpPr>
          <a:xfrm>
            <a:off x="964977" y="319266"/>
            <a:ext cx="2438400" cy="1905000"/>
            <a:chOff x="1514422" y="914404"/>
            <a:chExt cx="1634728" cy="1406136"/>
          </a:xfrm>
        </p:grpSpPr>
        <p:sp>
          <p:nvSpPr>
            <p:cNvPr id="6" name="Oval 5"/>
            <p:cNvSpPr/>
            <p:nvPr/>
          </p:nvSpPr>
          <p:spPr>
            <a:xfrm>
              <a:off x="1514422" y="914404"/>
              <a:ext cx="1634728" cy="14061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1763402" y="1120328"/>
              <a:ext cx="1155926" cy="994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5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3600" kern="1200" dirty="0" smtClean="0">
                  <a:latin typeface="Times New Roman" pitchFamily="18" charset="0"/>
                  <a:cs typeface="Times New Roman" pitchFamily="18" charset="0"/>
                </a:rPr>
                <a:t>قيام </a:t>
              </a:r>
              <a:r>
                <a:rPr lang="ar-SA" sz="2800" kern="1200" dirty="0" smtClean="0">
                  <a:latin typeface="Times New Roman" pitchFamily="18" charset="0"/>
                  <a:cs typeface="Times New Roman" pitchFamily="18" charset="0"/>
                </a:rPr>
                <a:t>للتعظيم</a:t>
              </a: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6972" y="2802497"/>
            <a:ext cx="2209800" cy="1828800"/>
            <a:chOff x="3336183" y="4810019"/>
            <a:chExt cx="1408192" cy="1408192"/>
          </a:xfrm>
        </p:grpSpPr>
        <p:sp>
          <p:nvSpPr>
            <p:cNvPr id="9" name="Oval 8"/>
            <p:cNvSpPr/>
            <p:nvPr/>
          </p:nvSpPr>
          <p:spPr>
            <a:xfrm>
              <a:off x="3336183" y="4810019"/>
              <a:ext cx="1408192" cy="140819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3578828" y="5016244"/>
              <a:ext cx="995742" cy="995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للمتكبر</a:t>
              </a:r>
              <a:endParaRPr lang="en-US" sz="24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20415" y="4899119"/>
            <a:ext cx="2438400" cy="1676400"/>
            <a:chOff x="5058022" y="4108478"/>
            <a:chExt cx="1408192" cy="1408192"/>
          </a:xfrm>
        </p:grpSpPr>
        <p:sp>
          <p:nvSpPr>
            <p:cNvPr id="12" name="Oval 11"/>
            <p:cNvSpPr/>
            <p:nvPr/>
          </p:nvSpPr>
          <p:spPr>
            <a:xfrm>
              <a:off x="5058022" y="4108478"/>
              <a:ext cx="1408192" cy="140819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5272498" y="4314703"/>
              <a:ext cx="995742" cy="995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للميت</a:t>
              </a:r>
              <a:endParaRPr lang="en-US" sz="2400" kern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943850" y="857250"/>
            <a:ext cx="3760470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সম্মানার্থে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দন্ডায়মান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78929" y="3295824"/>
            <a:ext cx="4798768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দাম্ভিক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অহংকারী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দাঁড়ানো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0475" y="5557854"/>
            <a:ext cx="5260063" cy="523220"/>
          </a:xfrm>
          <a:prstGeom prst="rect">
            <a:avLst/>
          </a:prstGeom>
          <a:solidFill>
            <a:srgbClr val="00B0F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শ্রদ্ধা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নিবেদনের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8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53000">
              <a:srgbClr val="921B5C"/>
            </a:gs>
            <a:gs pos="59000">
              <a:srgbClr val="7030A0"/>
            </a:gs>
            <a:gs pos="31000">
              <a:schemeClr val="accent2">
                <a:lumMod val="75000"/>
              </a:schemeClr>
            </a:gs>
            <a:gs pos="2400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70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3078" y="649208"/>
            <a:ext cx="1408192" cy="1408192"/>
            <a:chOff x="1678934" y="4108478"/>
            <a:chExt cx="1408192" cy="1408192"/>
          </a:xfrm>
        </p:grpSpPr>
        <p:sp>
          <p:nvSpPr>
            <p:cNvPr id="3" name="Oval 2"/>
            <p:cNvSpPr/>
            <p:nvPr/>
          </p:nvSpPr>
          <p:spPr>
            <a:xfrm>
              <a:off x="1678934" y="4108478"/>
              <a:ext cx="1408192" cy="140819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1885159" y="4314703"/>
              <a:ext cx="995742" cy="995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للستعانة</a:t>
              </a:r>
              <a:endParaRPr lang="en-US" sz="24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8600" y="2971800"/>
            <a:ext cx="1634728" cy="1406136"/>
            <a:chOff x="1524001" y="914404"/>
            <a:chExt cx="1634728" cy="1406136"/>
          </a:xfrm>
        </p:grpSpPr>
        <p:sp>
          <p:nvSpPr>
            <p:cNvPr id="6" name="Oval 5"/>
            <p:cNvSpPr/>
            <p:nvPr/>
          </p:nvSpPr>
          <p:spPr>
            <a:xfrm>
              <a:off x="1524001" y="914404"/>
              <a:ext cx="1634728" cy="14061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1763402" y="1120328"/>
              <a:ext cx="1155926" cy="994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5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3600" kern="1200" dirty="0" smtClean="0">
                  <a:latin typeface="Times New Roman" pitchFamily="18" charset="0"/>
                  <a:cs typeface="Times New Roman" pitchFamily="18" charset="0"/>
                </a:rPr>
                <a:t>قيام </a:t>
              </a:r>
              <a:r>
                <a:rPr lang="ar-SA" sz="2800" kern="1200" dirty="0" smtClean="0">
                  <a:latin typeface="Times New Roman" pitchFamily="18" charset="0"/>
                  <a:cs typeface="Times New Roman" pitchFamily="18" charset="0"/>
                </a:rPr>
                <a:t>للمحبة</a:t>
              </a: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5029200"/>
            <a:ext cx="1408192" cy="1408192"/>
            <a:chOff x="5066273" y="721139"/>
            <a:chExt cx="1408192" cy="1408192"/>
          </a:xfrm>
        </p:grpSpPr>
        <p:sp>
          <p:nvSpPr>
            <p:cNvPr id="9" name="Oval 8"/>
            <p:cNvSpPr/>
            <p:nvPr/>
          </p:nvSpPr>
          <p:spPr>
            <a:xfrm>
              <a:off x="5066273" y="721139"/>
              <a:ext cx="1408192" cy="140819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5272497" y="927363"/>
              <a:ext cx="1089175" cy="1089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للتكلف</a:t>
              </a:r>
              <a:endParaRPr lang="en-US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1" name="Picture 10" descr="ছাত্ররা শিক্ষকের সম্মানে দাঁড়ানো এর চিত্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4933" y="2286000"/>
            <a:ext cx="2895600" cy="22285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2" descr="দাড়ান এর চিত্র ফলাফ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8057" y="4876800"/>
            <a:ext cx="2819400" cy="17693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13" name="Group 12"/>
          <p:cNvGrpSpPr/>
          <p:nvPr/>
        </p:nvGrpSpPr>
        <p:grpSpPr>
          <a:xfrm>
            <a:off x="2604655" y="314914"/>
            <a:ext cx="3962400" cy="1600200"/>
            <a:chOff x="2895600" y="304800"/>
            <a:chExt cx="3657600" cy="1600200"/>
          </a:xfrm>
        </p:grpSpPr>
        <p:pic>
          <p:nvPicPr>
            <p:cNvPr id="14" name="Picture 2" descr="সাহায্যের জন্য দাঁড়ানো এর চিত্র ফলাফল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95600" y="304800"/>
              <a:ext cx="1819869" cy="1524000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5" name="Picture 4" descr="মন্ত্রীর আগমনে দাঁড়ানো এর চিত্র ফলাফল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29200" y="304800"/>
              <a:ext cx="1524000" cy="1600200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16" name="TextBox 15"/>
          <p:cNvSpPr txBox="1"/>
          <p:nvPr/>
        </p:nvSpPr>
        <p:spPr>
          <a:xfrm>
            <a:off x="6747166" y="780871"/>
            <a:ext cx="5361714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সহযোগিতা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দন্ডায়মান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0690" y="3200400"/>
            <a:ext cx="5624945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ভালোভাসা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নিবেদনার্থে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43420" y="5612209"/>
            <a:ext cx="5169700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লৌকিকতা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প্রদর্শনের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দাঁড়ানো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6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49000">
              <a:srgbClr val="921B5C"/>
            </a:gs>
            <a:gs pos="70000">
              <a:srgbClr val="7030A0"/>
            </a:gs>
            <a:gs pos="46000">
              <a:schemeClr val="accent2">
                <a:lumMod val="75000"/>
              </a:schemeClr>
            </a:gs>
            <a:gs pos="24000">
              <a:schemeClr val="accent1">
                <a:lumMod val="5000"/>
                <a:lumOff val="95000"/>
              </a:schemeClr>
            </a:gs>
            <a:gs pos="78000">
              <a:schemeClr val="accent4">
                <a:lumMod val="20000"/>
                <a:lumOff val="80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68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0381" y="596027"/>
            <a:ext cx="2375617" cy="1408192"/>
            <a:chOff x="5767814" y="2414808"/>
            <a:chExt cx="1408192" cy="1408192"/>
          </a:xfrm>
        </p:grpSpPr>
        <p:sp>
          <p:nvSpPr>
            <p:cNvPr id="3" name="Oval 2"/>
            <p:cNvSpPr/>
            <p:nvPr/>
          </p:nvSpPr>
          <p:spPr>
            <a:xfrm>
              <a:off x="5767814" y="2414808"/>
              <a:ext cx="1408192" cy="140819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5974039" y="2621033"/>
              <a:ext cx="995742" cy="995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للسكوت</a:t>
              </a:r>
              <a:endParaRPr lang="en-US" sz="24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974" y="4338482"/>
            <a:ext cx="2518023" cy="1387013"/>
            <a:chOff x="3333912" y="84423"/>
            <a:chExt cx="1542886" cy="1387013"/>
          </a:xfrm>
        </p:grpSpPr>
        <p:sp>
          <p:nvSpPr>
            <p:cNvPr id="6" name="Oval 5"/>
            <p:cNvSpPr/>
            <p:nvPr/>
          </p:nvSpPr>
          <p:spPr>
            <a:xfrm>
              <a:off x="3333912" y="84423"/>
              <a:ext cx="1542886" cy="138701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559863" y="287546"/>
              <a:ext cx="1090984" cy="980767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3200" kern="1200" dirty="0" smtClean="0">
                  <a:latin typeface="Times New Roman" pitchFamily="18" charset="0"/>
                  <a:cs typeface="Times New Roman" pitchFamily="18" charset="0"/>
                </a:rPr>
                <a:t>قيام للستقبال</a:t>
              </a:r>
              <a:endParaRPr lang="en-US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224" y="160338"/>
            <a:ext cx="3219450" cy="251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AutoShape 6" descr="মন্ত্রীর আগমনে দাঁড়ানো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মন্ত্রীর আগমনে দাঁড়ানো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224" y="3848100"/>
            <a:ext cx="3200400" cy="212972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6457899" y="733573"/>
            <a:ext cx="559855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নীরবতা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দন্ডায়মান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75068" y="4708824"/>
            <a:ext cx="516421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অভিন্দন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অভ্যথর্নার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দাঁড়ানো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7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C00000"/>
            </a:gs>
            <a:gs pos="49000">
              <a:srgbClr val="921B5C"/>
            </a:gs>
            <a:gs pos="70000">
              <a:srgbClr val="7030A0"/>
            </a:gs>
            <a:gs pos="38000">
              <a:schemeClr val="accent2">
                <a:lumMod val="75000"/>
              </a:schemeClr>
            </a:gs>
            <a:gs pos="24000">
              <a:schemeClr val="accent1">
                <a:lumMod val="5000"/>
                <a:lumOff val="95000"/>
              </a:schemeClr>
            </a:gs>
            <a:gs pos="78000">
              <a:schemeClr val="accent4">
                <a:lumMod val="20000"/>
                <a:lumOff val="80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68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8661" y="526469"/>
            <a:ext cx="3449780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দাড়ানোর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বিধান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291" y="1634558"/>
            <a:ext cx="11222182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কিয়ামে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তাযীম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সম্মানার্থে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হুকুম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ওলামায়ে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কেরাম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মতপার্থক্য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969821" y="2080586"/>
            <a:ext cx="11139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কতিপয়ের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মাকরুহ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দলিলঃ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(স)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বানী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r-SA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لا نقوموا كما يقوم الا عاجم يعظم بعضها بعضا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056" y="2408228"/>
            <a:ext cx="109866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শিক্ষক,উচ্চপদস্থ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কর্মকতার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সম্মানার্থে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মুস্তাহাব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রাসুলের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বাণী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r-S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قوموا الى سيدكم – فاذا قام قمنا قياما حتى نراه قد دخل بعض بيوت ازواجه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9821" y="3971727"/>
            <a:ext cx="10487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গাযালীর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যতক্ষন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ততক্ষন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0655" y="4948494"/>
            <a:ext cx="10557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প্রত্যাশী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সম্মানার্থে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রাসুলের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বানী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من ستره ان يتمثل له الرجال قياما فليتبوا مقعده من النار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47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49000">
              <a:srgbClr val="921B5C"/>
            </a:gs>
            <a:gs pos="70000">
              <a:srgbClr val="7030A0"/>
            </a:gs>
            <a:gs pos="38000">
              <a:srgbClr val="00B050"/>
            </a:gs>
            <a:gs pos="24000">
              <a:schemeClr val="accent1">
                <a:lumMod val="5000"/>
                <a:lumOff val="95000"/>
              </a:schemeClr>
            </a:gs>
            <a:gs pos="78000">
              <a:schemeClr val="accent4">
                <a:lumMod val="20000"/>
                <a:lumOff val="80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68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0619" y="598119"/>
            <a:ext cx="498763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দাড়ানোর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ব্যপারে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রাসুলের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বাণী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Rectangle 2"/>
          <p:cNvSpPr/>
          <p:nvPr/>
        </p:nvSpPr>
        <p:spPr>
          <a:xfrm>
            <a:off x="2826326" y="2011372"/>
            <a:ext cx="7744691" cy="15696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ar-SA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عن ابى امامة رضى الله تعالى عنه قال قال خرج رسول الله </a:t>
            </a:r>
            <a:r>
              <a:rPr lang="ar-SA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صلى الله عليه وسلم متكئا على عصا فقمنا له فقال لا تقوموا </a:t>
            </a:r>
            <a:r>
              <a:rPr lang="ar-SA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كما يقوم الاعاجم يعظم بعضها بعضا ؤوله ابوداود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6326" y="3934695"/>
            <a:ext cx="80217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উমামা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একদা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(স)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লাঠিতে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হলেন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সম্মানার্থে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গেলাম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বললেন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অনারবদের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দেখলে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দাড়াবেনা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67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49000">
              <a:srgbClr val="921B5C"/>
            </a:gs>
            <a:gs pos="70000">
              <a:srgbClr val="7030A0"/>
            </a:gs>
            <a:gs pos="38000">
              <a:srgbClr val="00B050"/>
            </a:gs>
            <a:gs pos="24000">
              <a:schemeClr val="accent1">
                <a:lumMod val="5000"/>
                <a:lumOff val="95000"/>
              </a:schemeClr>
            </a:gs>
            <a:gs pos="78000">
              <a:schemeClr val="accent4">
                <a:lumMod val="20000"/>
                <a:lumOff val="80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68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870094">
            <a:off x="1319379" y="849177"/>
            <a:ext cx="2513100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rot="19853533">
            <a:off x="4791149" y="4687211"/>
            <a:ext cx="76213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দাম্ভিক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অহংকারী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দাঁড়ানোর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4" name="Rectangle 3"/>
          <p:cNvSpPr/>
          <p:nvPr/>
        </p:nvSpPr>
        <p:spPr>
          <a:xfrm rot="19870909">
            <a:off x="714316" y="1849907"/>
            <a:ext cx="63255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 rot="19844670">
            <a:off x="1351885" y="2755792"/>
            <a:ext cx="65766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দাড়ানোর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(স)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 rot="19834968">
            <a:off x="2464798" y="3746603"/>
            <a:ext cx="48151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কিয়াম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sp>
        <p:nvSpPr>
          <p:cNvPr id="7" name="Rectangle 6"/>
          <p:cNvSpPr/>
          <p:nvPr/>
        </p:nvSpPr>
        <p:spPr>
          <a:xfrm rot="19796124">
            <a:off x="2804061" y="4279663"/>
            <a:ext cx="6835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নিরবতা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385292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44">
              <a:srgbClr val="7030A0"/>
            </a:gs>
            <a:gs pos="36000">
              <a:srgbClr val="FF0000"/>
            </a:gs>
            <a:gs pos="47000">
              <a:srgbClr val="0070C0"/>
            </a:gs>
            <a:gs pos="56000">
              <a:srgbClr val="FFFF00"/>
            </a:gs>
            <a:gs pos="57000">
              <a:schemeClr val="accent2"/>
            </a:gs>
            <a:gs pos="70000">
              <a:srgbClr val="92D050"/>
            </a:gs>
            <a:gs pos="100000">
              <a:srgbClr val="92D050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5676" y="0"/>
            <a:ext cx="11812043" cy="73527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057" y="1690255"/>
            <a:ext cx="7869280" cy="35744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9256" y="6073225"/>
            <a:ext cx="10858454" cy="471055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ক্লাশের তোমরা শিখবে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9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2">
                <a:lumMod val="0"/>
                <a:lumOff val="100000"/>
              </a:schemeClr>
            </a:gs>
            <a:gs pos="78000">
              <a:schemeClr val="accent2"/>
            </a:gs>
            <a:gs pos="70800">
              <a:srgbClr val="FF0000"/>
            </a:gs>
            <a:gs pos="66000">
              <a:schemeClr val="accent2">
                <a:lumMod val="0"/>
                <a:lumOff val="100000"/>
              </a:schemeClr>
            </a:gs>
            <a:gs pos="95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75739">
            <a:off x="1840259" y="488121"/>
            <a:ext cx="8178759" cy="46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595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IN" sz="595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কল</a:t>
            </a:r>
            <a:r>
              <a:rPr lang="en-US" sz="595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95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95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3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8" name="Picture 7" descr="gfgfhghgjhgjghj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388" y="1828798"/>
            <a:ext cx="7402882" cy="387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4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C00000"/>
            </a:gs>
            <a:gs pos="54000">
              <a:srgbClr val="7030A0"/>
            </a:gs>
            <a:gs pos="45000">
              <a:schemeClr val="accent2">
                <a:lumMod val="75000"/>
              </a:schemeClr>
            </a:gs>
            <a:gs pos="42000">
              <a:schemeClr val="accent1">
                <a:lumMod val="5000"/>
                <a:lumOff val="9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76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42" y="0"/>
            <a:ext cx="3832031" cy="32074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6814703" y="1718795"/>
            <a:ext cx="3539139" cy="830997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40724" y="3090788"/>
            <a:ext cx="4087091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হাবিবুর রাহমান 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7580177" y="3823837"/>
            <a:ext cx="2122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-সুপার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48402" y="4568276"/>
            <a:ext cx="6898195" cy="19389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শেখ ফজিলাতুন্নেছা মহিলা দাখিল মাদ্রাসা।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           </a:t>
            </a:r>
          </a:p>
          <a:p>
            <a:pPr algn="ctr">
              <a:buNone/>
            </a:pP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১৯১৩-৪৯৯৩৬১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NikoshBAN" pitchFamily="2" charset="0"/>
              </a:rPr>
              <a:t>habeburrahman21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@gmail.com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6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C00000"/>
            </a:gs>
            <a:gs pos="80000">
              <a:srgbClr val="7030A0"/>
            </a:gs>
            <a:gs pos="70000">
              <a:schemeClr val="accent2">
                <a:lumMod val="75000"/>
              </a:schemeClr>
            </a:gs>
            <a:gs pos="65000">
              <a:schemeClr val="accent1">
                <a:lumMod val="5000"/>
                <a:lumOff val="9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91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4539" y="1861655"/>
            <a:ext cx="7958136" cy="378565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হাদিস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50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06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/0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/২</a:t>
            </a:r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০২০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379119" y="1214438"/>
            <a:ext cx="3228976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5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দাড়ান এর চিত্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685018"/>
            <a:ext cx="2971800" cy="19443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AutoShape 4" descr="কবরের পাশে দাড়িয়ে সম্মান করা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শহিদ মিনারের পাশে দাড়িয়ে সম্মান করা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28600"/>
            <a:ext cx="3048000" cy="2133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 descr="ছাত্ররা শিক্ষকের সম্মানে দাঁড়ানো এর চিত্র ফলাফ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152405"/>
            <a:ext cx="3124200" cy="2133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11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2514600"/>
            <a:ext cx="3091721" cy="2057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2" descr="সাহায্যের জন্য দাঁড়ানো এর চিত্র ফলাফল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68495" y="2667000"/>
            <a:ext cx="3061252" cy="1676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8" descr="দন্ডায়মান এর চিত্র ফলাফল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34745" y="4648200"/>
            <a:ext cx="3135084" cy="19811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21673"/>
            <a:ext cx="3048000" cy="2133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7" name="Picture 16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2507673"/>
            <a:ext cx="3091721" cy="2057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012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59000">
              <a:srgbClr val="7030A0"/>
            </a:gs>
            <a:gs pos="46900">
              <a:srgbClr val="A0133F"/>
            </a:gs>
            <a:gs pos="16000">
              <a:schemeClr val="accent2">
                <a:lumMod val="75000"/>
              </a:schemeClr>
            </a:gs>
            <a:gs pos="63000">
              <a:srgbClr val="722F9B"/>
            </a:gs>
            <a:gs pos="38000">
              <a:srgbClr val="FFFF00"/>
            </a:gs>
            <a:gs pos="0">
              <a:srgbClr val="00B050"/>
            </a:gs>
            <a:gs pos="76000">
              <a:schemeClr val="accent1">
                <a:lumMod val="45000"/>
                <a:lumOff val="55000"/>
              </a:schemeClr>
            </a:gs>
            <a:gs pos="88000">
              <a:schemeClr val="accent2">
                <a:lumMod val="40000"/>
                <a:lumOff val="60000"/>
              </a:schemeClr>
            </a:gs>
            <a:gs pos="100000">
              <a:srgbClr val="FF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842261">
            <a:off x="39138" y="1750547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باب </a:t>
            </a:r>
            <a:r>
              <a:rPr lang="ar-S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القيام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দন্ডায়মান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rot="19750415">
            <a:off x="4057280" y="2096538"/>
            <a:ext cx="686916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ctr">
              <a:buFont typeface="Wingdings" panose="05000000000000000000" pitchFamily="2" charset="2"/>
              <a:buChar char="q"/>
            </a:pPr>
            <a:r>
              <a:rPr lang="en-US" sz="72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72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এ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----</a:t>
            </a:r>
            <a:endPara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শরীয়াতের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القيام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সম্মানার্থে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দাড়ানোর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26674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সোজা হওয়া এর চিত্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61281"/>
            <a:ext cx="2895600" cy="32469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4" descr="স্থির থাকা এর চিত্র ফলাফ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038600"/>
            <a:ext cx="3276600" cy="245428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5902035" y="4038600"/>
            <a:ext cx="205740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3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থাকা</a:t>
            </a:r>
            <a:endParaRPr lang="en-US" sz="36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0417" y="1999565"/>
            <a:ext cx="281940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1462" y="461281"/>
            <a:ext cx="5334000" cy="7694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قيام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আভিধানি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2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দন্ডায়মান এর চিত্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8507" y="3992878"/>
            <a:ext cx="3657601" cy="256032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520376" y="4626708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দন্ডায়মান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6" descr="বিদ্যমানতা এর চিত্র ফলাফ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7108" y="293077"/>
            <a:ext cx="3429000" cy="3429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6743700" y="12205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বিদ্যমানতা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59000">
              <a:srgbClr val="7030A0"/>
            </a:gs>
            <a:gs pos="46900">
              <a:srgbClr val="A0133F"/>
            </a:gs>
            <a:gs pos="16000">
              <a:schemeClr val="accent2">
                <a:lumMod val="75000"/>
              </a:schemeClr>
            </a:gs>
            <a:gs pos="63000">
              <a:srgbClr val="722F9B"/>
            </a:gs>
            <a:gs pos="38000">
              <a:srgbClr val="FFFF00"/>
            </a:gs>
            <a:gs pos="0">
              <a:srgbClr val="00B050"/>
            </a:gs>
            <a:gs pos="76000">
              <a:schemeClr val="accent1">
                <a:lumMod val="45000"/>
                <a:lumOff val="55000"/>
              </a:schemeClr>
            </a:gs>
            <a:gs pos="88000">
              <a:schemeClr val="accent2">
                <a:lumMod val="40000"/>
                <a:lumOff val="60000"/>
              </a:schemeClr>
            </a:gs>
            <a:gs pos="100000">
              <a:srgbClr val="FF00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659" y="946940"/>
            <a:ext cx="4127395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ar-SA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قيام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76462" y="2081510"/>
            <a:ext cx="8710613" cy="280076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শরিয়াতের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পদস্থ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বুযুর্গ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স্নেহভাজন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এলে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উপবিষ্ট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লোকদের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দাড়িয়ে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যাওয়াকে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قيام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9903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/>
            </a:gs>
            <a:gs pos="48000">
              <a:srgbClr val="7030A0"/>
            </a:gs>
            <a:gs pos="22000">
              <a:schemeClr val="accent2">
                <a:lumMod val="75000"/>
              </a:schemeClr>
            </a:gs>
            <a:gs pos="8000">
              <a:schemeClr val="accent1">
                <a:lumMod val="5000"/>
                <a:lumOff val="95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70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292320" y="400563"/>
            <a:ext cx="254977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কিয়ামের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42148" y="-81892"/>
            <a:ext cx="7761663" cy="701494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Pour">
              <a:avLst/>
            </a:prstTxWarp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কিয়ামের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374610" y="2797449"/>
            <a:ext cx="1408192" cy="1408192"/>
            <a:chOff x="3355310" y="2519766"/>
            <a:chExt cx="1408192" cy="140819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7" name="Oval 56"/>
            <p:cNvSpPr/>
            <p:nvPr/>
          </p:nvSpPr>
          <p:spPr>
            <a:xfrm>
              <a:off x="3355310" y="2519766"/>
              <a:ext cx="1408192" cy="1408192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8" name="Oval 4"/>
            <p:cNvSpPr txBox="1"/>
            <p:nvPr/>
          </p:nvSpPr>
          <p:spPr>
            <a:xfrm>
              <a:off x="3561535" y="2725991"/>
              <a:ext cx="995742" cy="99574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400" kern="1200" dirty="0" smtClean="0">
                  <a:latin typeface="NikoshBAN" pitchFamily="2" charset="0"/>
                  <a:cs typeface="Times New Roman" pitchFamily="18" charset="0"/>
                </a:rPr>
                <a:t>قيام</a:t>
              </a:r>
              <a:r>
                <a:rPr lang="en-US" sz="3400" kern="1200" dirty="0" smtClean="0">
                  <a:latin typeface="NikoshBAN" pitchFamily="2" charset="0"/>
                  <a:cs typeface="Times New Roman" pitchFamily="18" charset="0"/>
                </a:rPr>
                <a:t> </a:t>
              </a: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কিয়াম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075562" y="1748928"/>
            <a:ext cx="52436" cy="1048738"/>
            <a:chOff x="4056262" y="1471245"/>
            <a:chExt cx="52436" cy="104873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0" name="Straight Connector 5"/>
            <p:cNvSpPr/>
            <p:nvPr/>
          </p:nvSpPr>
          <p:spPr>
            <a:xfrm rot="16264574">
              <a:off x="3558111" y="1980070"/>
              <a:ext cx="1048738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1048738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Straight Connector 6"/>
            <p:cNvSpPr txBox="1"/>
            <p:nvPr/>
          </p:nvSpPr>
          <p:spPr>
            <a:xfrm rot="16264574">
              <a:off x="4056262" y="1969396"/>
              <a:ext cx="52436" cy="5243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53212" y="639206"/>
            <a:ext cx="1542886" cy="1387013"/>
            <a:chOff x="3333912" y="84423"/>
            <a:chExt cx="1542886" cy="138701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3" name="Oval 62"/>
            <p:cNvSpPr/>
            <p:nvPr/>
          </p:nvSpPr>
          <p:spPr>
            <a:xfrm>
              <a:off x="3333912" y="84423"/>
              <a:ext cx="1542886" cy="1387013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4" name="Oval 8"/>
            <p:cNvSpPr txBox="1"/>
            <p:nvPr/>
          </p:nvSpPr>
          <p:spPr>
            <a:xfrm>
              <a:off x="3559862" y="287546"/>
              <a:ext cx="1090986" cy="980767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3200" kern="1200" dirty="0" smtClean="0">
                  <a:latin typeface="Times New Roman" pitchFamily="18" charset="0"/>
                  <a:cs typeface="Times New Roman" pitchFamily="18" charset="0"/>
                </a:rPr>
                <a:t>قيام للستقبال</a:t>
              </a:r>
              <a:endParaRPr lang="en-US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907332" y="2065114"/>
            <a:ext cx="53711" cy="1074236"/>
            <a:chOff x="4888032" y="1787431"/>
            <a:chExt cx="53711" cy="107423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6" name="Straight Connector 9"/>
            <p:cNvSpPr/>
            <p:nvPr/>
          </p:nvSpPr>
          <p:spPr>
            <a:xfrm rot="18814148">
              <a:off x="4377769" y="2309005"/>
              <a:ext cx="1074236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1074236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Straight Connector 10"/>
            <p:cNvSpPr txBox="1"/>
            <p:nvPr/>
          </p:nvSpPr>
          <p:spPr>
            <a:xfrm rot="18814148">
              <a:off x="4888032" y="2297693"/>
              <a:ext cx="53711" cy="53711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974733" y="1220502"/>
            <a:ext cx="1408192" cy="1408192"/>
            <a:chOff x="5066273" y="721139"/>
            <a:chExt cx="1408192" cy="140819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9" name="Oval 68"/>
            <p:cNvSpPr/>
            <p:nvPr/>
          </p:nvSpPr>
          <p:spPr>
            <a:xfrm>
              <a:off x="5066273" y="721139"/>
              <a:ext cx="1408192" cy="1408192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0" name="Oval 12"/>
            <p:cNvSpPr txBox="1"/>
            <p:nvPr/>
          </p:nvSpPr>
          <p:spPr>
            <a:xfrm>
              <a:off x="5272498" y="927364"/>
              <a:ext cx="995742" cy="99574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للتكلف</a:t>
              </a:r>
              <a:endParaRPr lang="en-US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781661" y="3423902"/>
            <a:ext cx="1006593" cy="50329"/>
            <a:chOff x="4762361" y="3146219"/>
            <a:chExt cx="1006593" cy="50329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72" name="Straight Connector 13"/>
            <p:cNvSpPr/>
            <p:nvPr/>
          </p:nvSpPr>
          <p:spPr>
            <a:xfrm rot="21450532">
              <a:off x="4762361" y="3155840"/>
              <a:ext cx="1006593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1006593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Straight Connector 14"/>
            <p:cNvSpPr txBox="1"/>
            <p:nvPr/>
          </p:nvSpPr>
          <p:spPr>
            <a:xfrm rot="21450532">
              <a:off x="5240493" y="3146219"/>
              <a:ext cx="50329" cy="50329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537724" y="2720201"/>
            <a:ext cx="1408192" cy="1408192"/>
            <a:chOff x="5767814" y="2414808"/>
            <a:chExt cx="1408192" cy="140819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75" name="Oval 74"/>
            <p:cNvSpPr/>
            <p:nvPr/>
          </p:nvSpPr>
          <p:spPr>
            <a:xfrm>
              <a:off x="5767814" y="2414808"/>
              <a:ext cx="1408192" cy="1408192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6" name="Oval 16"/>
            <p:cNvSpPr txBox="1"/>
            <p:nvPr/>
          </p:nvSpPr>
          <p:spPr>
            <a:xfrm>
              <a:off x="5974039" y="2621033"/>
              <a:ext cx="995742" cy="99574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للسكوت</a:t>
              </a:r>
              <a:endParaRPr lang="en-US" sz="2400" kern="12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470872" y="4272736"/>
            <a:ext cx="926630" cy="46331"/>
            <a:chOff x="4451572" y="3995053"/>
            <a:chExt cx="926630" cy="4633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78" name="Straight Connector 17"/>
            <p:cNvSpPr/>
            <p:nvPr/>
          </p:nvSpPr>
          <p:spPr>
            <a:xfrm rot="2572691">
              <a:off x="4451572" y="4002674"/>
              <a:ext cx="926630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926630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Straight Connector 18"/>
            <p:cNvSpPr txBox="1"/>
            <p:nvPr/>
          </p:nvSpPr>
          <p:spPr>
            <a:xfrm rot="2572691">
              <a:off x="4891722" y="3995053"/>
              <a:ext cx="46331" cy="46331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988588" y="4289176"/>
            <a:ext cx="1408192" cy="1408192"/>
            <a:chOff x="5066273" y="4108478"/>
            <a:chExt cx="1408192" cy="140819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81" name="Oval 80"/>
            <p:cNvSpPr/>
            <p:nvPr/>
          </p:nvSpPr>
          <p:spPr>
            <a:xfrm>
              <a:off x="5066273" y="4108478"/>
              <a:ext cx="1408192" cy="1408192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2" name="Oval 20"/>
            <p:cNvSpPr txBox="1"/>
            <p:nvPr/>
          </p:nvSpPr>
          <p:spPr>
            <a:xfrm>
              <a:off x="5272498" y="4314703"/>
              <a:ext cx="995742" cy="99574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للميت</a:t>
              </a:r>
              <a:endParaRPr lang="en-US" sz="2400" kern="12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065300" y="4205609"/>
            <a:ext cx="44106" cy="882125"/>
            <a:chOff x="4046000" y="3927926"/>
            <a:chExt cx="44106" cy="882125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84" name="Straight Connector 21"/>
            <p:cNvSpPr/>
            <p:nvPr/>
          </p:nvSpPr>
          <p:spPr>
            <a:xfrm rot="5374042">
              <a:off x="3626990" y="4353445"/>
              <a:ext cx="882125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882125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5" name="Straight Connector 22"/>
            <p:cNvSpPr txBox="1"/>
            <p:nvPr/>
          </p:nvSpPr>
          <p:spPr>
            <a:xfrm rot="5374042">
              <a:off x="4046000" y="4346936"/>
              <a:ext cx="44106" cy="4410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447323" y="4727472"/>
            <a:ext cx="1408192" cy="1408192"/>
            <a:chOff x="3372603" y="4810019"/>
            <a:chExt cx="1408192" cy="140819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87" name="Oval 86"/>
            <p:cNvSpPr/>
            <p:nvPr/>
          </p:nvSpPr>
          <p:spPr>
            <a:xfrm>
              <a:off x="3372603" y="4810019"/>
              <a:ext cx="1408192" cy="1408192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8" name="Oval 24"/>
            <p:cNvSpPr txBox="1"/>
            <p:nvPr/>
          </p:nvSpPr>
          <p:spPr>
            <a:xfrm>
              <a:off x="3578828" y="5016244"/>
              <a:ext cx="995742" cy="99574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للمتكبر</a:t>
              </a:r>
              <a:endParaRPr lang="en-US" sz="2400" kern="12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789815" y="4273366"/>
            <a:ext cx="901405" cy="45070"/>
            <a:chOff x="2770515" y="3995683"/>
            <a:chExt cx="901405" cy="4507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0" name="Straight Connector 25"/>
            <p:cNvSpPr/>
            <p:nvPr/>
          </p:nvSpPr>
          <p:spPr>
            <a:xfrm rot="8192278">
              <a:off x="2770515" y="4002674"/>
              <a:ext cx="901405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901405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1" name="Straight Connector 26"/>
            <p:cNvSpPr txBox="1"/>
            <p:nvPr/>
          </p:nvSpPr>
          <p:spPr>
            <a:xfrm rot="18992278">
              <a:off x="3198683" y="3995683"/>
              <a:ext cx="45070" cy="4507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06059" y="4164481"/>
            <a:ext cx="1408192" cy="1408192"/>
            <a:chOff x="1678934" y="4108478"/>
            <a:chExt cx="1408192" cy="140819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3" name="Oval 92"/>
            <p:cNvSpPr/>
            <p:nvPr/>
          </p:nvSpPr>
          <p:spPr>
            <a:xfrm>
              <a:off x="1678934" y="4108478"/>
              <a:ext cx="1408192" cy="1408192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4" name="Oval 28"/>
            <p:cNvSpPr txBox="1"/>
            <p:nvPr/>
          </p:nvSpPr>
          <p:spPr>
            <a:xfrm>
              <a:off x="1885159" y="4314703"/>
              <a:ext cx="995742" cy="99574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للستعانة</a:t>
              </a:r>
              <a:endParaRPr lang="en-US" sz="2400" kern="120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403728" y="3424766"/>
            <a:ext cx="972039" cy="48601"/>
            <a:chOff x="2384428" y="3147083"/>
            <a:chExt cx="972039" cy="4860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6" name="Straight Connector 29"/>
            <p:cNvSpPr/>
            <p:nvPr/>
          </p:nvSpPr>
          <p:spPr>
            <a:xfrm rot="10951639">
              <a:off x="2384428" y="3155840"/>
              <a:ext cx="972039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972039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Straight Connector 30"/>
            <p:cNvSpPr txBox="1"/>
            <p:nvPr/>
          </p:nvSpPr>
          <p:spPr>
            <a:xfrm rot="21751639">
              <a:off x="2846147" y="3147083"/>
              <a:ext cx="48601" cy="48601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440053" y="2692491"/>
            <a:ext cx="1408192" cy="1408192"/>
            <a:chOff x="977393" y="2414808"/>
            <a:chExt cx="1408192" cy="140819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9" name="Oval 98"/>
            <p:cNvSpPr/>
            <p:nvPr/>
          </p:nvSpPr>
          <p:spPr>
            <a:xfrm>
              <a:off x="977393" y="2414808"/>
              <a:ext cx="1408192" cy="1408192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0" name="Oval 32"/>
            <p:cNvSpPr txBox="1"/>
            <p:nvPr/>
          </p:nvSpPr>
          <p:spPr>
            <a:xfrm>
              <a:off x="1183618" y="2621033"/>
              <a:ext cx="995742" cy="99574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2400" kern="1200" dirty="0" smtClean="0">
                  <a:latin typeface="Times New Roman" pitchFamily="18" charset="0"/>
                  <a:cs typeface="Times New Roman" pitchFamily="18" charset="0"/>
                </a:rPr>
                <a:t>قيام لزيارة القبور</a:t>
              </a:r>
              <a:endParaRPr lang="en-US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794050" y="2694364"/>
            <a:ext cx="890353" cy="44517"/>
            <a:chOff x="2774750" y="2416681"/>
            <a:chExt cx="890353" cy="44517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02" name="Straight Connector 33"/>
            <p:cNvSpPr/>
            <p:nvPr/>
          </p:nvSpPr>
          <p:spPr>
            <a:xfrm rot="13384587">
              <a:off x="2774750" y="2423395"/>
              <a:ext cx="890353" cy="31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544"/>
                  </a:moveTo>
                  <a:lnTo>
                    <a:pt x="890353" y="15544"/>
                  </a:lnTo>
                </a:path>
              </a:pathLst>
            </a:cu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3" name="Straight Connector 34"/>
            <p:cNvSpPr txBox="1"/>
            <p:nvPr/>
          </p:nvSpPr>
          <p:spPr>
            <a:xfrm rot="24184587">
              <a:off x="3197668" y="2416681"/>
              <a:ext cx="44517" cy="44517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06546" y="1310922"/>
            <a:ext cx="1624706" cy="1356576"/>
            <a:chOff x="1524001" y="914404"/>
            <a:chExt cx="1634728" cy="140613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06" name="Oval 105"/>
            <p:cNvSpPr/>
            <p:nvPr/>
          </p:nvSpPr>
          <p:spPr>
            <a:xfrm>
              <a:off x="1524001" y="914404"/>
              <a:ext cx="1634728" cy="1406136"/>
            </a:xfrm>
            <a:prstGeom prst="ellipse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7" name="Oval 36"/>
            <p:cNvSpPr txBox="1"/>
            <p:nvPr/>
          </p:nvSpPr>
          <p:spPr>
            <a:xfrm>
              <a:off x="1763401" y="1120328"/>
              <a:ext cx="1155928" cy="994288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5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3600" kern="1200" dirty="0" smtClean="0">
                  <a:latin typeface="Times New Roman" pitchFamily="18" charset="0"/>
                  <a:cs typeface="Times New Roman" pitchFamily="18" charset="0"/>
                </a:rPr>
                <a:t>قيام </a:t>
              </a:r>
              <a:r>
                <a:rPr lang="ar-SA" sz="2800" kern="1200" dirty="0" smtClean="0">
                  <a:latin typeface="Times New Roman" pitchFamily="18" charset="0"/>
                  <a:cs typeface="Times New Roman" pitchFamily="18" charset="0"/>
                </a:rPr>
                <a:t>للتعظيم</a:t>
              </a: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88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471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ICT_LAB</cp:lastModifiedBy>
  <cp:revision>102</cp:revision>
  <dcterms:created xsi:type="dcterms:W3CDTF">2020-04-20T13:13:58Z</dcterms:created>
  <dcterms:modified xsi:type="dcterms:W3CDTF">2020-07-05T10:39:49Z</dcterms:modified>
</cp:coreProperties>
</file>